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3" r:id="rId1"/>
  </p:sldMasterIdLst>
  <p:notesMasterIdLst>
    <p:notesMasterId r:id="rId53"/>
  </p:notesMasterIdLst>
  <p:sldIdLst>
    <p:sldId id="256"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368" r:id="rId38"/>
    <p:sldId id="370" r:id="rId39"/>
    <p:sldId id="369" r:id="rId40"/>
    <p:sldId id="371" r:id="rId41"/>
    <p:sldId id="293" r:id="rId42"/>
    <p:sldId id="372" r:id="rId43"/>
    <p:sldId id="373" r:id="rId44"/>
    <p:sldId id="294" r:id="rId45"/>
    <p:sldId id="295" r:id="rId46"/>
    <p:sldId id="296" r:id="rId47"/>
    <p:sldId id="297" r:id="rId48"/>
    <p:sldId id="1744" r:id="rId49"/>
    <p:sldId id="1747" r:id="rId50"/>
    <p:sldId id="305" r:id="rId51"/>
    <p:sldId id="306" r:id="rId52"/>
  </p:sldIdLst>
  <p:sldSz cx="9144000" cy="5143500" type="screen16x9"/>
  <p:notesSz cx="6858000" cy="9144000"/>
  <p:embeddedFontLst>
    <p:embeddedFont>
      <p:font typeface="Amatic SC" panose="00000500000000000000" pitchFamily="2" charset="-79"/>
      <p:regular r:id="rId54"/>
      <p:bold r:id="rId55"/>
    </p:embeddedFont>
    <p:embeddedFont>
      <p:font typeface="Bebas Neue" panose="020B0606020202050201" pitchFamily="34" charset="0"/>
      <p:regular r:id="rId56"/>
    </p:embeddedFont>
    <p:embeddedFont>
      <p:font typeface="Calibri" panose="020F0502020204030204" pitchFamily="34" charset="0"/>
      <p:regular r:id="rId57"/>
      <p:bold r:id="rId58"/>
      <p:italic r:id="rId59"/>
      <p:boldItalic r:id="rId60"/>
    </p:embeddedFont>
    <p:embeddedFont>
      <p:font typeface="Cambay" panose="020B0604020202020204" charset="0"/>
      <p:regular r:id="rId61"/>
      <p:bold r:id="rId62"/>
      <p:italic r:id="rId63"/>
      <p:boldItalic r:id="rId64"/>
    </p:embeddedFont>
    <p:embeddedFont>
      <p:font typeface="DM Serif Display" pitchFamily="2" charset="0"/>
      <p:regular r:id="rId65"/>
      <p:italic r:id="rId66"/>
    </p:embeddedFont>
    <p:embeddedFont>
      <p:font typeface="Lato" panose="020F0502020204030203" pitchFamily="34" charset="0"/>
      <p:regular r:id="rId67"/>
      <p:bold r:id="rId68"/>
      <p:italic r:id="rId69"/>
      <p:boldItalic r:id="rId70"/>
    </p:embeddedFont>
    <p:embeddedFont>
      <p:font typeface="Lato Black" panose="020F0502020204030203" pitchFamily="34" charset="0"/>
      <p:bold r:id="rId71"/>
      <p:boldItalic r:id="rId72"/>
    </p:embeddedFont>
    <p:embeddedFont>
      <p:font typeface="Open Sans Light" panose="020B0306030504020204" pitchFamily="34" charset="0"/>
      <p:regular r:id="rId73"/>
      <p:italic r:id="rId74"/>
    </p:embeddedFont>
    <p:embeddedFont>
      <p:font typeface="PT Sans" panose="020B0503020203020204" pitchFamily="34" charset="0"/>
      <p:regular r:id="rId75"/>
      <p:bold r:id="rId76"/>
      <p:italic r:id="rId77"/>
      <p:boldItalic r:id="rId78"/>
    </p:embeddedFont>
    <p:embeddedFont>
      <p:font typeface="Roboto Condensed Light" panose="02000000000000000000" pitchFamily="2" charset="0"/>
      <p:regular r:id="rId79"/>
      <p:italic r:id="rId80"/>
    </p:embeddedFont>
    <p:embeddedFont>
      <p:font typeface="Roboto Medium" panose="02000000000000000000" pitchFamily="2" charset="0"/>
      <p:regular r:id="rId81"/>
      <p:bold r:id="rId82"/>
      <p:italic r:id="rId83"/>
      <p:boldItalic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0276098-34D6-48ED-B409-74D81D3C0D81}">
  <a:tblStyle styleId="{C0276098-34D6-48ED-B409-74D81D3C0D8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176" autoAdjust="0"/>
    <p:restoredTop sz="94660"/>
  </p:normalViewPr>
  <p:slideViewPr>
    <p:cSldViewPr snapToGrid="0">
      <p:cViewPr varScale="1">
        <p:scale>
          <a:sx n="76" d="100"/>
          <a:sy n="76" d="100"/>
        </p:scale>
        <p:origin x="1698" y="52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0.fntdata"/><Relationship Id="rId68" Type="http://schemas.openxmlformats.org/officeDocument/2006/relationships/font" Target="fonts/font15.fntdata"/><Relationship Id="rId84" Type="http://schemas.openxmlformats.org/officeDocument/2006/relationships/font" Target="fonts/font31.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notesMaster" Target="notesMasters/notesMaster1.xml"/><Relationship Id="rId58" Type="http://schemas.openxmlformats.org/officeDocument/2006/relationships/font" Target="fonts/font5.fntdata"/><Relationship Id="rId74" Type="http://schemas.openxmlformats.org/officeDocument/2006/relationships/font" Target="fonts/font21.fntdata"/><Relationship Id="rId79" Type="http://schemas.openxmlformats.org/officeDocument/2006/relationships/font" Target="fonts/font26.fntdata"/><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77" Type="http://schemas.openxmlformats.org/officeDocument/2006/relationships/font" Target="fonts/font24.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9.fntdata"/><Relationship Id="rId80" Type="http://schemas.openxmlformats.org/officeDocument/2006/relationships/font" Target="fonts/font27.fntdata"/><Relationship Id="rId85"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83" Type="http://schemas.openxmlformats.org/officeDocument/2006/relationships/font" Target="fonts/font30.fntdata"/><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4.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font" Target="fonts/font25.fntdata"/><Relationship Id="rId81" Type="http://schemas.openxmlformats.org/officeDocument/2006/relationships/font" Target="fonts/font28.fntdata"/><Relationship Id="rId86"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2.fntdata"/><Relationship Id="rId76" Type="http://schemas.openxmlformats.org/officeDocument/2006/relationships/font" Target="fonts/font23.fntdata"/><Relationship Id="rId7" Type="http://schemas.openxmlformats.org/officeDocument/2006/relationships/slide" Target="slides/slide6.xml"/><Relationship Id="rId71" Type="http://schemas.openxmlformats.org/officeDocument/2006/relationships/font" Target="fonts/font18.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13.fntdata"/><Relationship Id="rId87" Type="http://schemas.openxmlformats.org/officeDocument/2006/relationships/theme" Target="theme/theme1.xml"/><Relationship Id="rId61" Type="http://schemas.openxmlformats.org/officeDocument/2006/relationships/font" Target="fonts/font8.fntdata"/><Relationship Id="rId82" Type="http://schemas.openxmlformats.org/officeDocument/2006/relationships/font" Target="fonts/font2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3"/>
        <p:cNvGrpSpPr/>
        <p:nvPr/>
      </p:nvGrpSpPr>
      <p:grpSpPr>
        <a:xfrm>
          <a:off x="0" y="0"/>
          <a:ext cx="0" cy="0"/>
          <a:chOff x="0" y="0"/>
          <a:chExt cx="0" cy="0"/>
        </a:xfrm>
      </p:grpSpPr>
      <p:sp>
        <p:nvSpPr>
          <p:cNvPr id="1294" name="Google Shape;1294;g142d0e35160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5" name="Google Shape;1295;g142d0e35160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
        <p:cNvGrpSpPr/>
        <p:nvPr/>
      </p:nvGrpSpPr>
      <p:grpSpPr>
        <a:xfrm>
          <a:off x="0" y="0"/>
          <a:ext cx="0" cy="0"/>
          <a:chOff x="0" y="0"/>
          <a:chExt cx="0" cy="0"/>
        </a:xfrm>
      </p:grpSpPr>
      <p:sp>
        <p:nvSpPr>
          <p:cNvPr id="1316" name="Google Shape;1316;g142d0e35160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 name="Google Shape;1317;g142d0e35160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3"/>
        <p:cNvGrpSpPr/>
        <p:nvPr/>
      </p:nvGrpSpPr>
      <p:grpSpPr>
        <a:xfrm>
          <a:off x="0" y="0"/>
          <a:ext cx="0" cy="0"/>
          <a:chOff x="0" y="0"/>
          <a:chExt cx="0" cy="0"/>
        </a:xfrm>
      </p:grpSpPr>
      <p:sp>
        <p:nvSpPr>
          <p:cNvPr id="1344" name="Google Shape;1344;g142d0e35160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5" name="Google Shape;1345;g142d0e35160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3"/>
        <p:cNvGrpSpPr/>
        <p:nvPr/>
      </p:nvGrpSpPr>
      <p:grpSpPr>
        <a:xfrm>
          <a:off x="0" y="0"/>
          <a:ext cx="0" cy="0"/>
          <a:chOff x="0" y="0"/>
          <a:chExt cx="0" cy="0"/>
        </a:xfrm>
      </p:grpSpPr>
      <p:sp>
        <p:nvSpPr>
          <p:cNvPr id="1404" name="Google Shape;1404;g142d0e35160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5" name="Google Shape;1405;g142d0e35160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
        <p:cNvGrpSpPr/>
        <p:nvPr/>
      </p:nvGrpSpPr>
      <p:grpSpPr>
        <a:xfrm>
          <a:off x="0" y="0"/>
          <a:ext cx="0" cy="0"/>
          <a:chOff x="0" y="0"/>
          <a:chExt cx="0" cy="0"/>
        </a:xfrm>
      </p:grpSpPr>
      <p:sp>
        <p:nvSpPr>
          <p:cNvPr id="1410" name="Google Shape;1410;g142d0e35160_0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 name="Google Shape;1411;g142d0e35160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142d0e35160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142d0e35160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
        <p:cNvGrpSpPr/>
        <p:nvPr/>
      </p:nvGrpSpPr>
      <p:grpSpPr>
        <a:xfrm>
          <a:off x="0" y="0"/>
          <a:ext cx="0" cy="0"/>
          <a:chOff x="0" y="0"/>
          <a:chExt cx="0" cy="0"/>
        </a:xfrm>
      </p:grpSpPr>
      <p:sp>
        <p:nvSpPr>
          <p:cNvPr id="1421" name="Google Shape;1421;g142d0e35160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2" name="Google Shape;1422;g142d0e35160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142d0e35160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142d0e35160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
        <p:cNvGrpSpPr/>
        <p:nvPr/>
      </p:nvGrpSpPr>
      <p:grpSpPr>
        <a:xfrm>
          <a:off x="0" y="0"/>
          <a:ext cx="0" cy="0"/>
          <a:chOff x="0" y="0"/>
          <a:chExt cx="0" cy="0"/>
        </a:xfrm>
      </p:grpSpPr>
      <p:sp>
        <p:nvSpPr>
          <p:cNvPr id="1434" name="Google Shape;1434;g142d0e35160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5" name="Google Shape;1435;g142d0e35160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1"/>
        <p:cNvGrpSpPr/>
        <p:nvPr/>
      </p:nvGrpSpPr>
      <p:grpSpPr>
        <a:xfrm>
          <a:off x="0" y="0"/>
          <a:ext cx="0" cy="0"/>
          <a:chOff x="0" y="0"/>
          <a:chExt cx="0" cy="0"/>
        </a:xfrm>
      </p:grpSpPr>
      <p:sp>
        <p:nvSpPr>
          <p:cNvPr id="1442" name="Google Shape;1442;g142d0e35160_0_5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3" name="Google Shape;1443;g142d0e35160_0_5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
        <p:cNvGrpSpPr/>
        <p:nvPr/>
      </p:nvGrpSpPr>
      <p:grpSpPr>
        <a:xfrm>
          <a:off x="0" y="0"/>
          <a:ext cx="0" cy="0"/>
          <a:chOff x="0" y="0"/>
          <a:chExt cx="0" cy="0"/>
        </a:xfrm>
      </p:grpSpPr>
      <p:sp>
        <p:nvSpPr>
          <p:cNvPr id="1210" name="Google Shape;1210;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1" name="Google Shape;1211;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142d0e35160_0_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142d0e35160_0_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0"/>
        <p:cNvGrpSpPr/>
        <p:nvPr/>
      </p:nvGrpSpPr>
      <p:grpSpPr>
        <a:xfrm>
          <a:off x="0" y="0"/>
          <a:ext cx="0" cy="0"/>
          <a:chOff x="0" y="0"/>
          <a:chExt cx="0" cy="0"/>
        </a:xfrm>
      </p:grpSpPr>
      <p:sp>
        <p:nvSpPr>
          <p:cNvPr id="1471" name="Google Shape;1471;g142d0e35160_0_14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2" name="Google Shape;1472;g142d0e35160_0_14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1"/>
        <p:cNvGrpSpPr/>
        <p:nvPr/>
      </p:nvGrpSpPr>
      <p:grpSpPr>
        <a:xfrm>
          <a:off x="0" y="0"/>
          <a:ext cx="0" cy="0"/>
          <a:chOff x="0" y="0"/>
          <a:chExt cx="0" cy="0"/>
        </a:xfrm>
      </p:grpSpPr>
      <p:sp>
        <p:nvSpPr>
          <p:cNvPr id="1482" name="Google Shape;1482;g142d0e35160_0_1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3" name="Google Shape;1483;g142d0e35160_0_1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142d0e35160_0_1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142d0e35160_0_1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7"/>
        <p:cNvGrpSpPr/>
        <p:nvPr/>
      </p:nvGrpSpPr>
      <p:grpSpPr>
        <a:xfrm>
          <a:off x="0" y="0"/>
          <a:ext cx="0" cy="0"/>
          <a:chOff x="0" y="0"/>
          <a:chExt cx="0" cy="0"/>
        </a:xfrm>
      </p:grpSpPr>
      <p:sp>
        <p:nvSpPr>
          <p:cNvPr id="1498" name="Google Shape;1498;g142d0e35160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 name="Google Shape;1499;g142d0e35160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0"/>
        <p:cNvGrpSpPr/>
        <p:nvPr/>
      </p:nvGrpSpPr>
      <p:grpSpPr>
        <a:xfrm>
          <a:off x="0" y="0"/>
          <a:ext cx="0" cy="0"/>
          <a:chOff x="0" y="0"/>
          <a:chExt cx="0" cy="0"/>
        </a:xfrm>
      </p:grpSpPr>
      <p:sp>
        <p:nvSpPr>
          <p:cNvPr id="1571" name="Google Shape;1571;g142d0e35160_0_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2" name="Google Shape;1572;g142d0e35160_0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1"/>
        <p:cNvGrpSpPr/>
        <p:nvPr/>
      </p:nvGrpSpPr>
      <p:grpSpPr>
        <a:xfrm>
          <a:off x="0" y="0"/>
          <a:ext cx="0" cy="0"/>
          <a:chOff x="0" y="0"/>
          <a:chExt cx="0" cy="0"/>
        </a:xfrm>
      </p:grpSpPr>
      <p:sp>
        <p:nvSpPr>
          <p:cNvPr id="1582" name="Google Shape;1582;g142d0e35160_0_1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3" name="Google Shape;1583;g142d0e35160_0_1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6"/>
        <p:cNvGrpSpPr/>
        <p:nvPr/>
      </p:nvGrpSpPr>
      <p:grpSpPr>
        <a:xfrm>
          <a:off x="0" y="0"/>
          <a:ext cx="0" cy="0"/>
          <a:chOff x="0" y="0"/>
          <a:chExt cx="0" cy="0"/>
        </a:xfrm>
      </p:grpSpPr>
      <p:sp>
        <p:nvSpPr>
          <p:cNvPr id="1607" name="Google Shape;1607;g142d0e35160_0_9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8" name="Google Shape;1608;g142d0e35160_0_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5"/>
        <p:cNvGrpSpPr/>
        <p:nvPr/>
      </p:nvGrpSpPr>
      <p:grpSpPr>
        <a:xfrm>
          <a:off x="0" y="0"/>
          <a:ext cx="0" cy="0"/>
          <a:chOff x="0" y="0"/>
          <a:chExt cx="0" cy="0"/>
        </a:xfrm>
      </p:grpSpPr>
      <p:sp>
        <p:nvSpPr>
          <p:cNvPr id="1626" name="Google Shape;1626;g142d0e35160_0_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7" name="Google Shape;1627;g142d0e35160_0_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1"/>
        <p:cNvGrpSpPr/>
        <p:nvPr/>
      </p:nvGrpSpPr>
      <p:grpSpPr>
        <a:xfrm>
          <a:off x="0" y="0"/>
          <a:ext cx="0" cy="0"/>
          <a:chOff x="0" y="0"/>
          <a:chExt cx="0" cy="0"/>
        </a:xfrm>
      </p:grpSpPr>
      <p:sp>
        <p:nvSpPr>
          <p:cNvPr id="1632" name="Google Shape;1632;g142d0e35160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3" name="Google Shape;1633;g142d0e35160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2"/>
        <p:cNvGrpSpPr/>
        <p:nvPr/>
      </p:nvGrpSpPr>
      <p:grpSpPr>
        <a:xfrm>
          <a:off x="0" y="0"/>
          <a:ext cx="0" cy="0"/>
          <a:chOff x="0" y="0"/>
          <a:chExt cx="0" cy="0"/>
        </a:xfrm>
      </p:grpSpPr>
      <p:sp>
        <p:nvSpPr>
          <p:cNvPr id="1233" name="Google Shape;1233;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4" name="Google Shape;1234;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0"/>
        <p:cNvGrpSpPr/>
        <p:nvPr/>
      </p:nvGrpSpPr>
      <p:grpSpPr>
        <a:xfrm>
          <a:off x="0" y="0"/>
          <a:ext cx="0" cy="0"/>
          <a:chOff x="0" y="0"/>
          <a:chExt cx="0" cy="0"/>
        </a:xfrm>
      </p:grpSpPr>
      <p:sp>
        <p:nvSpPr>
          <p:cNvPr id="1651" name="Google Shape;1651;g142d0e35160_0_13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2" name="Google Shape;1652;g142d0e35160_0_1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4"/>
        <p:cNvGrpSpPr/>
        <p:nvPr/>
      </p:nvGrpSpPr>
      <p:grpSpPr>
        <a:xfrm>
          <a:off x="0" y="0"/>
          <a:ext cx="0" cy="0"/>
          <a:chOff x="0" y="0"/>
          <a:chExt cx="0" cy="0"/>
        </a:xfrm>
      </p:grpSpPr>
      <p:sp>
        <p:nvSpPr>
          <p:cNvPr id="1665" name="Google Shape;1665;g142d0e35160_0_14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6" name="Google Shape;1666;g142d0e35160_0_14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2"/>
        <p:cNvGrpSpPr/>
        <p:nvPr/>
      </p:nvGrpSpPr>
      <p:grpSpPr>
        <a:xfrm>
          <a:off x="0" y="0"/>
          <a:ext cx="0" cy="0"/>
          <a:chOff x="0" y="0"/>
          <a:chExt cx="0" cy="0"/>
        </a:xfrm>
      </p:grpSpPr>
      <p:sp>
        <p:nvSpPr>
          <p:cNvPr id="1683" name="Google Shape;1683;g142d0e35160_0_16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4" name="Google Shape;1684;g142d0e35160_0_16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0"/>
        <p:cNvGrpSpPr/>
        <p:nvPr/>
      </p:nvGrpSpPr>
      <p:grpSpPr>
        <a:xfrm>
          <a:off x="0" y="0"/>
          <a:ext cx="0" cy="0"/>
          <a:chOff x="0" y="0"/>
          <a:chExt cx="0" cy="0"/>
        </a:xfrm>
      </p:grpSpPr>
      <p:sp>
        <p:nvSpPr>
          <p:cNvPr id="2301" name="Google Shape;2301;g142d0e35160_0_1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2" name="Google Shape;2302;g142d0e35160_0_1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6"/>
        <p:cNvGrpSpPr/>
        <p:nvPr/>
      </p:nvGrpSpPr>
      <p:grpSpPr>
        <a:xfrm>
          <a:off x="0" y="0"/>
          <a:ext cx="0" cy="0"/>
          <a:chOff x="0" y="0"/>
          <a:chExt cx="0" cy="0"/>
        </a:xfrm>
      </p:grpSpPr>
      <p:sp>
        <p:nvSpPr>
          <p:cNvPr id="2307" name="Google Shape;2307;g142d0e35160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8" name="Google Shape;2308;g142d0e35160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4"/>
        <p:cNvGrpSpPr/>
        <p:nvPr/>
      </p:nvGrpSpPr>
      <p:grpSpPr>
        <a:xfrm>
          <a:off x="0" y="0"/>
          <a:ext cx="0" cy="0"/>
          <a:chOff x="0" y="0"/>
          <a:chExt cx="0" cy="0"/>
        </a:xfrm>
      </p:grpSpPr>
      <p:sp>
        <p:nvSpPr>
          <p:cNvPr id="2325" name="Google Shape;2325;g142d0e35160_0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6" name="Google Shape;2326;g142d0e35160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5"/>
        <p:cNvGrpSpPr/>
        <p:nvPr/>
      </p:nvGrpSpPr>
      <p:grpSpPr>
        <a:xfrm>
          <a:off x="0" y="0"/>
          <a:ext cx="0" cy="0"/>
          <a:chOff x="0" y="0"/>
          <a:chExt cx="0" cy="0"/>
        </a:xfrm>
      </p:grpSpPr>
      <p:sp>
        <p:nvSpPr>
          <p:cNvPr id="2336" name="Google Shape;2336;g142d0e35160_0_1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7" name="Google Shape;2337;g142d0e35160_0_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C6BA002-EE9D-4AAD-95D8-611292D92FD3}" type="slidenum">
              <a:rPr lang="en-US" smtClean="0"/>
              <a:t>37</a:t>
            </a:fld>
            <a:endParaRPr lang="en-US"/>
          </a:p>
        </p:txBody>
      </p:sp>
    </p:spTree>
    <p:extLst>
      <p:ext uri="{BB962C8B-B14F-4D97-AF65-F5344CB8AC3E}">
        <p14:creationId xmlns:p14="http://schemas.microsoft.com/office/powerpoint/2010/main" val="254395596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38</a:t>
            </a:fld>
            <a:endParaRPr lang="en-US"/>
          </a:p>
        </p:txBody>
      </p:sp>
    </p:spTree>
    <p:extLst>
      <p:ext uri="{BB962C8B-B14F-4D97-AF65-F5344CB8AC3E}">
        <p14:creationId xmlns:p14="http://schemas.microsoft.com/office/powerpoint/2010/main" val="116609308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a:xfrm>
            <a:off x="381000" y="685800"/>
            <a:ext cx="6096000" cy="3429000"/>
          </a:xfrm>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s-PE" dirty="0"/>
          </a:p>
        </p:txBody>
      </p:sp>
      <p:sp>
        <p:nvSpPr>
          <p:cNvPr id="4" name="Marcador de número de diapositiva 3"/>
          <p:cNvSpPr>
            <a:spLocks noGrp="1"/>
          </p:cNvSpPr>
          <p:nvPr>
            <p:ph type="sldNum" sz="quarter" idx="5"/>
          </p:nvPr>
        </p:nvSpPr>
        <p:spPr/>
        <p:txBody>
          <a:bodyPr/>
          <a:lstStyle/>
          <a:p>
            <a:fld id="{1C6BA002-EE9D-4AAD-95D8-611292D92FD3}" type="slidenum">
              <a:rPr lang="en-US" smtClean="0"/>
              <a:t>39</a:t>
            </a:fld>
            <a:endParaRPr lang="en-US"/>
          </a:p>
        </p:txBody>
      </p:sp>
    </p:spTree>
    <p:extLst>
      <p:ext uri="{BB962C8B-B14F-4D97-AF65-F5344CB8AC3E}">
        <p14:creationId xmlns:p14="http://schemas.microsoft.com/office/powerpoint/2010/main" val="33919435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9"/>
        <p:cNvGrpSpPr/>
        <p:nvPr/>
      </p:nvGrpSpPr>
      <p:grpSpPr>
        <a:xfrm>
          <a:off x="0" y="0"/>
          <a:ext cx="0" cy="0"/>
          <a:chOff x="0" y="0"/>
          <a:chExt cx="0" cy="0"/>
        </a:xfrm>
      </p:grpSpPr>
      <p:sp>
        <p:nvSpPr>
          <p:cNvPr id="1240" name="Google Shape;1240;g142d0e3516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1" name="Google Shape;1241;g142d0e3516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5"/>
        <p:cNvGrpSpPr/>
        <p:nvPr/>
      </p:nvGrpSpPr>
      <p:grpSpPr>
        <a:xfrm>
          <a:off x="0" y="0"/>
          <a:ext cx="0" cy="0"/>
          <a:chOff x="0" y="0"/>
          <a:chExt cx="0" cy="0"/>
        </a:xfrm>
      </p:grpSpPr>
      <p:sp>
        <p:nvSpPr>
          <p:cNvPr id="12246" name="Google Shape;12246;ge25dcd4bc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47" name="Google Shape;12247;ge25dcd4bc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59"/>
        <p:cNvGrpSpPr/>
        <p:nvPr/>
      </p:nvGrpSpPr>
      <p:grpSpPr>
        <a:xfrm>
          <a:off x="0" y="0"/>
          <a:ext cx="0" cy="0"/>
          <a:chOff x="0" y="0"/>
          <a:chExt cx="0" cy="0"/>
        </a:xfrm>
      </p:grpSpPr>
      <p:sp>
        <p:nvSpPr>
          <p:cNvPr id="12360" name="Google Shape;12360;ge25dcd4bc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1" name="Google Shape;12361;ge25dcd4bc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a:xfrm>
            <a:off x="381000" y="685800"/>
            <a:ext cx="6096000" cy="3429000"/>
          </a:xfrm>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48</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2"/>
        <p:cNvGrpSpPr/>
        <p:nvPr/>
      </p:nvGrpSpPr>
      <p:grpSpPr>
        <a:xfrm>
          <a:off x="0" y="0"/>
          <a:ext cx="0" cy="0"/>
          <a:chOff x="0" y="0"/>
          <a:chExt cx="0" cy="0"/>
        </a:xfrm>
      </p:grpSpPr>
      <p:sp>
        <p:nvSpPr>
          <p:cNvPr id="13233" name="Google Shape;13233;ge25dcd4bc2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4" name="Google Shape;13234;ge25dcd4bc2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7"/>
        <p:cNvGrpSpPr/>
        <p:nvPr/>
      </p:nvGrpSpPr>
      <p:grpSpPr>
        <a:xfrm>
          <a:off x="0" y="0"/>
          <a:ext cx="0" cy="0"/>
          <a:chOff x="0" y="0"/>
          <a:chExt cx="0" cy="0"/>
        </a:xfrm>
      </p:grpSpPr>
      <p:sp>
        <p:nvSpPr>
          <p:cNvPr id="1248" name="Google Shape;1248;g142d0e35160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9" name="Google Shape;1249;g142d0e35160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6"/>
        <p:cNvGrpSpPr/>
        <p:nvPr/>
      </p:nvGrpSpPr>
      <p:grpSpPr>
        <a:xfrm>
          <a:off x="0" y="0"/>
          <a:ext cx="0" cy="0"/>
          <a:chOff x="0" y="0"/>
          <a:chExt cx="0" cy="0"/>
        </a:xfrm>
      </p:grpSpPr>
      <p:sp>
        <p:nvSpPr>
          <p:cNvPr id="13547" name="Google Shape;13547;ge25dcd4bc2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48" name="Google Shape;13548;ge25dcd4bc2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0"/>
        <p:cNvGrpSpPr/>
        <p:nvPr/>
      </p:nvGrpSpPr>
      <p:grpSpPr>
        <a:xfrm>
          <a:off x="0" y="0"/>
          <a:ext cx="0" cy="0"/>
          <a:chOff x="0" y="0"/>
          <a:chExt cx="0" cy="0"/>
        </a:xfrm>
      </p:grpSpPr>
      <p:sp>
        <p:nvSpPr>
          <p:cNvPr id="13881" name="Google Shape;13881;ge25dcd4bc2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2" name="Google Shape;13882;ge25dcd4bc2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4"/>
        <p:cNvGrpSpPr/>
        <p:nvPr/>
      </p:nvGrpSpPr>
      <p:grpSpPr>
        <a:xfrm>
          <a:off x="0" y="0"/>
          <a:ext cx="0" cy="0"/>
          <a:chOff x="0" y="0"/>
          <a:chExt cx="0" cy="0"/>
        </a:xfrm>
      </p:grpSpPr>
      <p:sp>
        <p:nvSpPr>
          <p:cNvPr id="1255" name="Google Shape;1255;g13710af35ad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6" name="Google Shape;1256;g13710af35ad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
        <p:cNvGrpSpPr/>
        <p:nvPr/>
      </p:nvGrpSpPr>
      <p:grpSpPr>
        <a:xfrm>
          <a:off x="0" y="0"/>
          <a:ext cx="0" cy="0"/>
          <a:chOff x="0" y="0"/>
          <a:chExt cx="0" cy="0"/>
        </a:xfrm>
      </p:grpSpPr>
      <p:sp>
        <p:nvSpPr>
          <p:cNvPr id="1273" name="Google Shape;1273;g142d0e35160_0_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4" name="Google Shape;1274;g142d0e35160_0_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142d0e35160_0_1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142d0e35160_0_1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
        <p:cNvGrpSpPr/>
        <p:nvPr/>
      </p:nvGrpSpPr>
      <p:grpSpPr>
        <a:xfrm>
          <a:off x="0" y="0"/>
          <a:ext cx="0" cy="0"/>
          <a:chOff x="0" y="0"/>
          <a:chExt cx="0" cy="0"/>
        </a:xfrm>
      </p:grpSpPr>
      <p:sp>
        <p:nvSpPr>
          <p:cNvPr id="1288" name="Google Shape;1288;g142d0e35160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9" name="Google Shape;1289;g142d0e35160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image" Target="../media/image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Layouts/_rels/slideLayout10.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2.png"/><Relationship Id="rId12" Type="http://schemas.openxmlformats.org/officeDocument/2006/relationships/image" Target="../media/image10.png"/><Relationship Id="rId2" Type="http://schemas.openxmlformats.org/officeDocument/2006/relationships/image" Target="../media/image1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png"/><Relationship Id="rId11" Type="http://schemas.openxmlformats.org/officeDocument/2006/relationships/image" Target="../media/image9.png"/><Relationship Id="rId5" Type="http://schemas.openxmlformats.org/officeDocument/2006/relationships/image" Target="../media/image5.png"/><Relationship Id="rId15" Type="http://schemas.openxmlformats.org/officeDocument/2006/relationships/image" Target="../media/image14.png"/><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6.png"/><Relationship Id="rId14" Type="http://schemas.openxmlformats.org/officeDocument/2006/relationships/image" Target="../media/image13.png"/></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1.png"/><Relationship Id="rId13" Type="http://schemas.openxmlformats.org/officeDocument/2006/relationships/image" Target="../media/image14.png"/><Relationship Id="rId3" Type="http://schemas.openxmlformats.org/officeDocument/2006/relationships/image" Target="../media/image5.png"/><Relationship Id="rId7" Type="http://schemas.openxmlformats.org/officeDocument/2006/relationships/image" Target="../media/image11.png"/><Relationship Id="rId12" Type="http://schemas.openxmlformats.org/officeDocument/2006/relationships/image" Target="../media/image13.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2.png"/><Relationship Id="rId11" Type="http://schemas.openxmlformats.org/officeDocument/2006/relationships/image" Target="../media/image12.png"/><Relationship Id="rId5" Type="http://schemas.openxmlformats.org/officeDocument/2006/relationships/image" Target="../media/image10.png"/><Relationship Id="rId10" Type="http://schemas.openxmlformats.org/officeDocument/2006/relationships/image" Target="../media/image8.png"/><Relationship Id="rId4" Type="http://schemas.openxmlformats.org/officeDocument/2006/relationships/image" Target="../media/image9.png"/><Relationship Id="rId9" Type="http://schemas.openxmlformats.org/officeDocument/2006/relationships/image" Target="../media/image3.png"/><Relationship Id="rId14" Type="http://schemas.openxmlformats.org/officeDocument/2006/relationships/image" Target="../media/image15.png"/></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image" Target="../media/image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2.png"/><Relationship Id="rId12" Type="http://schemas.openxmlformats.org/officeDocument/2006/relationships/image" Target="../media/image10.png"/><Relationship Id="rId2" Type="http://schemas.openxmlformats.org/officeDocument/2006/relationships/image" Target="../media/image1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png"/><Relationship Id="rId11" Type="http://schemas.openxmlformats.org/officeDocument/2006/relationships/image" Target="../media/image9.png"/><Relationship Id="rId5" Type="http://schemas.openxmlformats.org/officeDocument/2006/relationships/image" Target="../media/image5.png"/><Relationship Id="rId15" Type="http://schemas.openxmlformats.org/officeDocument/2006/relationships/image" Target="../media/image14.png"/><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6.png"/><Relationship Id="rId14" Type="http://schemas.openxmlformats.org/officeDocument/2006/relationships/image" Target="../media/image13.pn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2.png"/><Relationship Id="rId12" Type="http://schemas.openxmlformats.org/officeDocument/2006/relationships/image" Target="../media/image10.png"/><Relationship Id="rId2" Type="http://schemas.openxmlformats.org/officeDocument/2006/relationships/image" Target="../media/image1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png"/><Relationship Id="rId11" Type="http://schemas.openxmlformats.org/officeDocument/2006/relationships/image" Target="../media/image9.png"/><Relationship Id="rId5" Type="http://schemas.openxmlformats.org/officeDocument/2006/relationships/image" Target="../media/image5.png"/><Relationship Id="rId15" Type="http://schemas.openxmlformats.org/officeDocument/2006/relationships/image" Target="../media/image14.png"/><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6.png"/><Relationship Id="rId14" Type="http://schemas.openxmlformats.org/officeDocument/2006/relationships/image" Target="../media/image13.pn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1.png"/><Relationship Id="rId7"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5.png"/><Relationship Id="rId5" Type="http://schemas.openxmlformats.org/officeDocument/2006/relationships/image" Target="../media/image3.png"/><Relationship Id="rId10" Type="http://schemas.openxmlformats.org/officeDocument/2006/relationships/image" Target="../media/image14.png"/><Relationship Id="rId4" Type="http://schemas.openxmlformats.org/officeDocument/2006/relationships/image" Target="../media/image1.png"/><Relationship Id="rId9" Type="http://schemas.openxmlformats.org/officeDocument/2006/relationships/image" Target="../media/image12.png"/></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2.png"/><Relationship Id="rId12" Type="http://schemas.openxmlformats.org/officeDocument/2006/relationships/image" Target="../media/image10.png"/><Relationship Id="rId2" Type="http://schemas.openxmlformats.org/officeDocument/2006/relationships/image" Target="../media/image1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png"/><Relationship Id="rId11" Type="http://schemas.openxmlformats.org/officeDocument/2006/relationships/image" Target="../media/image9.png"/><Relationship Id="rId5" Type="http://schemas.openxmlformats.org/officeDocument/2006/relationships/image" Target="../media/image5.png"/><Relationship Id="rId15" Type="http://schemas.openxmlformats.org/officeDocument/2006/relationships/image" Target="../media/image14.png"/><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6.png"/><Relationship Id="rId14"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0.png"/><Relationship Id="rId12" Type="http://schemas.openxmlformats.org/officeDocument/2006/relationships/image" Target="../media/image8.png"/><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9.png"/><Relationship Id="rId11" Type="http://schemas.openxmlformats.org/officeDocument/2006/relationships/image" Target="../media/image3.png"/><Relationship Id="rId5" Type="http://schemas.openxmlformats.org/officeDocument/2006/relationships/image" Target="../media/image5.png"/><Relationship Id="rId10" Type="http://schemas.openxmlformats.org/officeDocument/2006/relationships/image" Target="../media/image1.png"/><Relationship Id="rId4" Type="http://schemas.openxmlformats.org/officeDocument/2006/relationships/image" Target="../media/image4.png"/><Relationship Id="rId9" Type="http://schemas.openxmlformats.org/officeDocument/2006/relationships/image" Target="../media/image11.png"/><Relationship Id="rId14" Type="http://schemas.openxmlformats.org/officeDocument/2006/relationships/image" Target="../media/image13.png"/></Relationships>
</file>

<file path=ppt/slideLayouts/_rels/slideLayout1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1.png"/><Relationship Id="rId7"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5.png"/><Relationship Id="rId5" Type="http://schemas.openxmlformats.org/officeDocument/2006/relationships/image" Target="../media/image3.png"/><Relationship Id="rId10" Type="http://schemas.openxmlformats.org/officeDocument/2006/relationships/image" Target="../media/image14.png"/><Relationship Id="rId4" Type="http://schemas.openxmlformats.org/officeDocument/2006/relationships/image" Target="../media/image1.png"/><Relationship Id="rId9" Type="http://schemas.openxmlformats.org/officeDocument/2006/relationships/image" Target="../media/image12.png"/></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0.png"/><Relationship Id="rId12" Type="http://schemas.openxmlformats.org/officeDocument/2006/relationships/image" Target="../media/image8.png"/><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9.png"/><Relationship Id="rId11" Type="http://schemas.openxmlformats.org/officeDocument/2006/relationships/image" Target="../media/image3.png"/><Relationship Id="rId5" Type="http://schemas.openxmlformats.org/officeDocument/2006/relationships/image" Target="../media/image5.png"/><Relationship Id="rId10" Type="http://schemas.openxmlformats.org/officeDocument/2006/relationships/image" Target="../media/image1.png"/><Relationship Id="rId4" Type="http://schemas.openxmlformats.org/officeDocument/2006/relationships/image" Target="../media/image4.png"/><Relationship Id="rId9" Type="http://schemas.openxmlformats.org/officeDocument/2006/relationships/image" Target="../media/image11.png"/><Relationship Id="rId14" Type="http://schemas.openxmlformats.org/officeDocument/2006/relationships/image" Target="../media/image13.png"/></Relationships>
</file>

<file path=ppt/slideLayouts/_rels/slideLayout2.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image" Target="../media/image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Layouts/_rels/slideLayout20.xml.rels><?xml version="1.0" encoding="UTF-8" standalone="yes"?>
<Relationships xmlns="http://schemas.openxmlformats.org/package/2006/relationships"><Relationship Id="rId8" Type="http://schemas.openxmlformats.org/officeDocument/2006/relationships/image" Target="../media/image1.png"/><Relationship Id="rId13" Type="http://schemas.openxmlformats.org/officeDocument/2006/relationships/image" Target="../media/image14.png"/><Relationship Id="rId3" Type="http://schemas.openxmlformats.org/officeDocument/2006/relationships/image" Target="../media/image5.png"/><Relationship Id="rId7" Type="http://schemas.openxmlformats.org/officeDocument/2006/relationships/image" Target="../media/image11.png"/><Relationship Id="rId12" Type="http://schemas.openxmlformats.org/officeDocument/2006/relationships/image" Target="../media/image13.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2.png"/><Relationship Id="rId11" Type="http://schemas.openxmlformats.org/officeDocument/2006/relationships/image" Target="../media/image12.png"/><Relationship Id="rId5" Type="http://schemas.openxmlformats.org/officeDocument/2006/relationships/image" Target="../media/image10.png"/><Relationship Id="rId10" Type="http://schemas.openxmlformats.org/officeDocument/2006/relationships/image" Target="../media/image8.png"/><Relationship Id="rId4" Type="http://schemas.openxmlformats.org/officeDocument/2006/relationships/image" Target="../media/image9.png"/><Relationship Id="rId9" Type="http://schemas.openxmlformats.org/officeDocument/2006/relationships/image" Target="../media/image3.png"/><Relationship Id="rId14" Type="http://schemas.openxmlformats.org/officeDocument/2006/relationships/image" Target="../media/image15.png"/></Relationships>
</file>

<file path=ppt/slideLayouts/_rels/slideLayout21.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1.png"/><Relationship Id="rId7"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4.png"/><Relationship Id="rId5" Type="http://schemas.openxmlformats.org/officeDocument/2006/relationships/image" Target="../media/image3.png"/><Relationship Id="rId10" Type="http://schemas.openxmlformats.org/officeDocument/2006/relationships/image" Target="../media/image15.png"/><Relationship Id="rId4" Type="http://schemas.openxmlformats.org/officeDocument/2006/relationships/image" Target="../media/image1.png"/><Relationship Id="rId9" Type="http://schemas.openxmlformats.org/officeDocument/2006/relationships/image" Target="../media/image12.png"/></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0.png"/><Relationship Id="rId12" Type="http://schemas.openxmlformats.org/officeDocument/2006/relationships/image" Target="../media/image8.png"/><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9.png"/><Relationship Id="rId11" Type="http://schemas.openxmlformats.org/officeDocument/2006/relationships/image" Target="../media/image3.png"/><Relationship Id="rId5" Type="http://schemas.openxmlformats.org/officeDocument/2006/relationships/image" Target="../media/image5.png"/><Relationship Id="rId10" Type="http://schemas.openxmlformats.org/officeDocument/2006/relationships/image" Target="../media/image1.png"/><Relationship Id="rId4" Type="http://schemas.openxmlformats.org/officeDocument/2006/relationships/image" Target="../media/image4.png"/><Relationship Id="rId9" Type="http://schemas.openxmlformats.org/officeDocument/2006/relationships/image" Target="../media/image11.png"/><Relationship Id="rId14" Type="http://schemas.openxmlformats.org/officeDocument/2006/relationships/image" Target="../media/image13.png"/></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5.png"/><Relationship Id="rId7"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1.png"/><Relationship Id="rId11" Type="http://schemas.openxmlformats.org/officeDocument/2006/relationships/image" Target="../media/image15.png"/><Relationship Id="rId5" Type="http://schemas.openxmlformats.org/officeDocument/2006/relationships/image" Target="../media/image11.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12.png"/></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1.png"/><Relationship Id="rId7"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5.png"/><Relationship Id="rId5" Type="http://schemas.openxmlformats.org/officeDocument/2006/relationships/image" Target="../media/image3.png"/><Relationship Id="rId10" Type="http://schemas.openxmlformats.org/officeDocument/2006/relationships/image" Target="../media/image14.png"/><Relationship Id="rId4" Type="http://schemas.openxmlformats.org/officeDocument/2006/relationships/image" Target="../media/image1.png"/><Relationship Id="rId9" Type="http://schemas.openxmlformats.org/officeDocument/2006/relationships/image" Target="../media/image12.png"/></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2.png"/><Relationship Id="rId12" Type="http://schemas.openxmlformats.org/officeDocument/2006/relationships/image" Target="../media/image10.png"/><Relationship Id="rId2" Type="http://schemas.openxmlformats.org/officeDocument/2006/relationships/image" Target="../media/image1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png"/><Relationship Id="rId11" Type="http://schemas.openxmlformats.org/officeDocument/2006/relationships/image" Target="../media/image9.png"/><Relationship Id="rId5" Type="http://schemas.openxmlformats.org/officeDocument/2006/relationships/image" Target="../media/image5.png"/><Relationship Id="rId15" Type="http://schemas.openxmlformats.org/officeDocument/2006/relationships/image" Target="../media/image14.png"/><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6.png"/><Relationship Id="rId14" Type="http://schemas.openxmlformats.org/officeDocument/2006/relationships/image" Target="../media/image13.png"/></Relationships>
</file>

<file path=ppt/slideLayouts/_rels/slideLayout26.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image" Target="../media/image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image" Target="../media/image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3.png"/><Relationship Id="rId12" Type="http://schemas.openxmlformats.org/officeDocument/2006/relationships/image" Target="../media/image10.png"/><Relationship Id="rId2" Type="http://schemas.openxmlformats.org/officeDocument/2006/relationships/image" Target="../media/image4.png"/><Relationship Id="rId16"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8.png"/><Relationship Id="rId5" Type="http://schemas.openxmlformats.org/officeDocument/2006/relationships/image" Target="../media/image9.png"/><Relationship Id="rId15" Type="http://schemas.openxmlformats.org/officeDocument/2006/relationships/image" Target="../media/image15.png"/><Relationship Id="rId10" Type="http://schemas.openxmlformats.org/officeDocument/2006/relationships/image" Target="../media/image6.png"/><Relationship Id="rId4" Type="http://schemas.openxmlformats.org/officeDocument/2006/relationships/image" Target="../media/image5.png"/><Relationship Id="rId9" Type="http://schemas.openxmlformats.org/officeDocument/2006/relationships/image" Target="../media/image1.png"/><Relationship Id="rId14" Type="http://schemas.openxmlformats.org/officeDocument/2006/relationships/image" Target="../media/image13.png"/></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1.png"/><Relationship Id="rId7"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5.png"/><Relationship Id="rId5" Type="http://schemas.openxmlformats.org/officeDocument/2006/relationships/image" Target="../media/image3.png"/><Relationship Id="rId10" Type="http://schemas.openxmlformats.org/officeDocument/2006/relationships/image" Target="../media/image14.png"/><Relationship Id="rId4" Type="http://schemas.openxmlformats.org/officeDocument/2006/relationships/image" Target="../media/image1.png"/><Relationship Id="rId9" Type="http://schemas.openxmlformats.org/officeDocument/2006/relationships/image" Target="../media/image12.png"/></Relationships>
</file>

<file path=ppt/slideLayouts/_rels/slideLayout3.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2.png"/><Relationship Id="rId12" Type="http://schemas.openxmlformats.org/officeDocument/2006/relationships/image" Target="../media/image10.png"/><Relationship Id="rId2" Type="http://schemas.openxmlformats.org/officeDocument/2006/relationships/image" Target="../media/image11.png"/><Relationship Id="rId16"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1.png"/><Relationship Id="rId11" Type="http://schemas.openxmlformats.org/officeDocument/2006/relationships/image" Target="../media/image9.png"/><Relationship Id="rId5" Type="http://schemas.openxmlformats.org/officeDocument/2006/relationships/image" Target="../media/image5.png"/><Relationship Id="rId15" Type="http://schemas.openxmlformats.org/officeDocument/2006/relationships/image" Target="../media/image15.png"/><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6.png"/><Relationship Id="rId14" Type="http://schemas.openxmlformats.org/officeDocument/2006/relationships/image" Target="../media/image13.png"/></Relationships>
</file>

<file path=ppt/slideLayouts/_rels/slideLayout30.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hyperlink" Target="http://bit.ly/2TyoMsr" TargetMode="External"/><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hyperlink" Target="http://bit.ly/2Tynxth" TargetMode="External"/><Relationship Id="rId2" Type="http://schemas.openxmlformats.org/officeDocument/2006/relationships/image" Target="../media/image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19" Type="http://schemas.openxmlformats.org/officeDocument/2006/relationships/hyperlink" Target="http://bit.ly/2TtBDfr" TargetMode="External"/><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Layouts/_rels/slideLayout3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image" Target="../media/image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Layouts/_rels/slideLayout32.xml.rels><?xml version="1.0" encoding="UTF-8" standalone="yes"?>
<Relationships xmlns="http://schemas.openxmlformats.org/package/2006/relationships"><Relationship Id="rId8" Type="http://schemas.openxmlformats.org/officeDocument/2006/relationships/image" Target="../media/image1.png"/><Relationship Id="rId13" Type="http://schemas.openxmlformats.org/officeDocument/2006/relationships/image" Target="../media/image14.png"/><Relationship Id="rId3" Type="http://schemas.openxmlformats.org/officeDocument/2006/relationships/image" Target="../media/image5.png"/><Relationship Id="rId7" Type="http://schemas.openxmlformats.org/officeDocument/2006/relationships/image" Target="../media/image11.png"/><Relationship Id="rId12" Type="http://schemas.openxmlformats.org/officeDocument/2006/relationships/image" Target="../media/image13.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2.png"/><Relationship Id="rId11" Type="http://schemas.openxmlformats.org/officeDocument/2006/relationships/image" Target="../media/image12.png"/><Relationship Id="rId5" Type="http://schemas.openxmlformats.org/officeDocument/2006/relationships/image" Target="../media/image10.png"/><Relationship Id="rId10" Type="http://schemas.openxmlformats.org/officeDocument/2006/relationships/image" Target="../media/image8.png"/><Relationship Id="rId4" Type="http://schemas.openxmlformats.org/officeDocument/2006/relationships/image" Target="../media/image9.png"/><Relationship Id="rId9" Type="http://schemas.openxmlformats.org/officeDocument/2006/relationships/image" Target="../media/image3.png"/><Relationship Id="rId14" Type="http://schemas.openxmlformats.org/officeDocument/2006/relationships/image" Target="../media/image15.png"/></Relationships>
</file>

<file path=ppt/slideLayouts/_rels/slideLayout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8" Type="http://schemas.openxmlformats.org/officeDocument/2006/relationships/image" Target="../media/image4.png"/><Relationship Id="rId13"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2.png"/><Relationship Id="rId12" Type="http://schemas.openxmlformats.org/officeDocument/2006/relationships/image" Target="../media/image10.png"/><Relationship Id="rId2" Type="http://schemas.openxmlformats.org/officeDocument/2006/relationships/image" Target="../media/image1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1.png"/><Relationship Id="rId11" Type="http://schemas.openxmlformats.org/officeDocument/2006/relationships/image" Target="../media/image9.png"/><Relationship Id="rId5" Type="http://schemas.openxmlformats.org/officeDocument/2006/relationships/image" Target="../media/image5.png"/><Relationship Id="rId15" Type="http://schemas.openxmlformats.org/officeDocument/2006/relationships/image" Target="../media/image14.png"/><Relationship Id="rId10" Type="http://schemas.openxmlformats.org/officeDocument/2006/relationships/image" Target="../media/image8.png"/><Relationship Id="rId4" Type="http://schemas.openxmlformats.org/officeDocument/2006/relationships/image" Target="../media/image3.png"/><Relationship Id="rId9" Type="http://schemas.openxmlformats.org/officeDocument/2006/relationships/image" Target="../media/image6.png"/><Relationship Id="rId14" Type="http://schemas.openxmlformats.org/officeDocument/2006/relationships/image" Target="../media/image13.png"/></Relationships>
</file>

<file path=ppt/slideLayouts/_rels/slideLayout5.xml.rels><?xml version="1.0" encoding="UTF-8" standalone="yes"?>
<Relationships xmlns="http://schemas.openxmlformats.org/package/2006/relationships"><Relationship Id="rId8" Type="http://schemas.openxmlformats.org/officeDocument/2006/relationships/image" Target="../media/image1.png"/><Relationship Id="rId13" Type="http://schemas.openxmlformats.org/officeDocument/2006/relationships/image" Target="../media/image14.png"/><Relationship Id="rId3" Type="http://schemas.openxmlformats.org/officeDocument/2006/relationships/image" Target="../media/image5.png"/><Relationship Id="rId7" Type="http://schemas.openxmlformats.org/officeDocument/2006/relationships/image" Target="../media/image11.png"/><Relationship Id="rId12" Type="http://schemas.openxmlformats.org/officeDocument/2006/relationships/image" Target="../media/image13.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2.png"/><Relationship Id="rId11" Type="http://schemas.openxmlformats.org/officeDocument/2006/relationships/image" Target="../media/image12.png"/><Relationship Id="rId5" Type="http://schemas.openxmlformats.org/officeDocument/2006/relationships/image" Target="../media/image10.png"/><Relationship Id="rId10" Type="http://schemas.openxmlformats.org/officeDocument/2006/relationships/image" Target="../media/image8.png"/><Relationship Id="rId4" Type="http://schemas.openxmlformats.org/officeDocument/2006/relationships/image" Target="../media/image9.png"/><Relationship Id="rId9" Type="http://schemas.openxmlformats.org/officeDocument/2006/relationships/image" Target="../media/image3.png"/><Relationship Id="rId14" Type="http://schemas.openxmlformats.org/officeDocument/2006/relationships/image" Target="../media/image15.png"/></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1.png"/><Relationship Id="rId7"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4.png"/><Relationship Id="rId5" Type="http://schemas.openxmlformats.org/officeDocument/2006/relationships/image" Target="../media/image3.png"/><Relationship Id="rId10" Type="http://schemas.openxmlformats.org/officeDocument/2006/relationships/image" Target="../media/image15.png"/><Relationship Id="rId4" Type="http://schemas.openxmlformats.org/officeDocument/2006/relationships/image" Target="../media/image1.png"/><Relationship Id="rId9" Type="http://schemas.openxmlformats.org/officeDocument/2006/relationships/image" Target="../media/image12.png"/></Relationships>
</file>

<file path=ppt/slideLayouts/_rels/slideLayout7.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image" Target="../media/image1.png"/><Relationship Id="rId16"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5.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image" Target="../media/image2.png"/><Relationship Id="rId7" Type="http://schemas.openxmlformats.org/officeDocument/2006/relationships/image" Target="../media/image6.png"/><Relationship Id="rId12" Type="http://schemas.openxmlformats.org/officeDocument/2006/relationships/image" Target="../media/image11.png"/><Relationship Id="rId2" Type="http://schemas.openxmlformats.org/officeDocument/2006/relationships/image" Target="../media/image1.png"/><Relationship Id="rId16"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958934" y="-898028"/>
            <a:ext cx="8359913" cy="6803927"/>
            <a:chOff x="1958934" y="-898028"/>
            <a:chExt cx="8359913" cy="6803927"/>
          </a:xfrm>
        </p:grpSpPr>
        <p:pic>
          <p:nvPicPr>
            <p:cNvPr id="10" name="Google Shape;10;p2"/>
            <p:cNvPicPr preferRelativeResize="0"/>
            <p:nvPr/>
          </p:nvPicPr>
          <p:blipFill>
            <a:blip r:embed="rId2">
              <a:alphaModFix/>
            </a:blip>
            <a:stretch>
              <a:fillRect/>
            </a:stretch>
          </p:blipFill>
          <p:spPr>
            <a:xfrm>
              <a:off x="6835363" y="1066227"/>
              <a:ext cx="1595529" cy="1595529"/>
            </a:xfrm>
            <a:prstGeom prst="rect">
              <a:avLst/>
            </a:prstGeom>
            <a:noFill/>
            <a:ln>
              <a:noFill/>
            </a:ln>
          </p:spPr>
        </p:pic>
        <p:grpSp>
          <p:nvGrpSpPr>
            <p:cNvPr id="11" name="Google Shape;11;p2"/>
            <p:cNvGrpSpPr/>
            <p:nvPr/>
          </p:nvGrpSpPr>
          <p:grpSpPr>
            <a:xfrm>
              <a:off x="4425025" y="1708683"/>
              <a:ext cx="3099304" cy="2210414"/>
              <a:chOff x="5228275" y="3504258"/>
              <a:chExt cx="3099304" cy="2210414"/>
            </a:xfrm>
          </p:grpSpPr>
          <p:pic>
            <p:nvPicPr>
              <p:cNvPr id="12" name="Google Shape;12;p2"/>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13" name="Google Shape;13;p2"/>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14" name="Google Shape;14;p2"/>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15" name="Google Shape;15;p2"/>
              <p:cNvPicPr preferRelativeResize="0"/>
              <p:nvPr/>
            </p:nvPicPr>
            <p:blipFill rotWithShape="1">
              <a:blip r:embed="rId6">
                <a:alphaModFix/>
              </a:blip>
              <a:srcRect l="14142" t="14142" r="14142" b="14142"/>
              <a:stretch/>
            </p:blipFill>
            <p:spPr>
              <a:xfrm>
                <a:off x="5228275" y="4487401"/>
                <a:ext cx="1144274" cy="1144274"/>
              </a:xfrm>
              <a:prstGeom prst="rect">
                <a:avLst/>
              </a:prstGeom>
              <a:noFill/>
              <a:ln>
                <a:noFill/>
              </a:ln>
            </p:spPr>
          </p:pic>
        </p:grpSp>
        <p:pic>
          <p:nvPicPr>
            <p:cNvPr id="16" name="Google Shape;16;p2"/>
            <p:cNvPicPr preferRelativeResize="0"/>
            <p:nvPr/>
          </p:nvPicPr>
          <p:blipFill>
            <a:blip r:embed="rId7">
              <a:alphaModFix/>
            </a:blip>
            <a:stretch>
              <a:fillRect/>
            </a:stretch>
          </p:blipFill>
          <p:spPr>
            <a:xfrm rot="5574659">
              <a:off x="7378779" y="1137215"/>
              <a:ext cx="2869050" cy="2869085"/>
            </a:xfrm>
            <a:prstGeom prst="rect">
              <a:avLst/>
            </a:prstGeom>
            <a:noFill/>
            <a:ln>
              <a:noFill/>
            </a:ln>
          </p:spPr>
        </p:pic>
        <p:grpSp>
          <p:nvGrpSpPr>
            <p:cNvPr id="17" name="Google Shape;17;p2"/>
            <p:cNvGrpSpPr/>
            <p:nvPr/>
          </p:nvGrpSpPr>
          <p:grpSpPr>
            <a:xfrm>
              <a:off x="3317513" y="-898017"/>
              <a:ext cx="5314324" cy="2606689"/>
              <a:chOff x="3317513" y="-898017"/>
              <a:chExt cx="5314324" cy="2606689"/>
            </a:xfrm>
          </p:grpSpPr>
          <p:pic>
            <p:nvPicPr>
              <p:cNvPr id="18" name="Google Shape;18;p2"/>
              <p:cNvPicPr preferRelativeResize="0"/>
              <p:nvPr/>
            </p:nvPicPr>
            <p:blipFill>
              <a:blip r:embed="rId2">
                <a:alphaModFix/>
              </a:blip>
              <a:stretch>
                <a:fillRect/>
              </a:stretch>
            </p:blipFill>
            <p:spPr>
              <a:xfrm>
                <a:off x="6896063" y="-658598"/>
                <a:ext cx="1595529" cy="1595529"/>
              </a:xfrm>
              <a:prstGeom prst="rect">
                <a:avLst/>
              </a:prstGeom>
              <a:noFill/>
              <a:ln>
                <a:noFill/>
              </a:ln>
            </p:spPr>
          </p:pic>
          <p:pic>
            <p:nvPicPr>
              <p:cNvPr id="19" name="Google Shape;19;p2"/>
              <p:cNvPicPr preferRelativeResize="0"/>
              <p:nvPr/>
            </p:nvPicPr>
            <p:blipFill rotWithShape="1">
              <a:blip r:embed="rId6">
                <a:alphaModFix/>
              </a:blip>
              <a:srcRect l="14142" t="14142" r="14142" b="14142"/>
              <a:stretch/>
            </p:blipFill>
            <p:spPr>
              <a:xfrm rot="1488220">
                <a:off x="7300326" y="313413"/>
                <a:ext cx="1144274" cy="1144274"/>
              </a:xfrm>
              <a:prstGeom prst="rect">
                <a:avLst/>
              </a:prstGeom>
              <a:noFill/>
              <a:ln>
                <a:noFill/>
              </a:ln>
            </p:spPr>
          </p:pic>
          <p:grpSp>
            <p:nvGrpSpPr>
              <p:cNvPr id="20" name="Google Shape;20;p2"/>
              <p:cNvGrpSpPr/>
              <p:nvPr/>
            </p:nvGrpSpPr>
            <p:grpSpPr>
              <a:xfrm>
                <a:off x="4182950" y="-898017"/>
                <a:ext cx="3100876" cy="2606689"/>
                <a:chOff x="4182950" y="-898017"/>
                <a:chExt cx="3100876" cy="2606689"/>
              </a:xfrm>
            </p:grpSpPr>
            <p:pic>
              <p:nvPicPr>
                <p:cNvPr id="21" name="Google Shape;21;p2"/>
                <p:cNvPicPr preferRelativeResize="0"/>
                <p:nvPr/>
              </p:nvPicPr>
              <p:blipFill>
                <a:blip r:embed="rId3">
                  <a:alphaModFix/>
                </a:blip>
                <a:stretch>
                  <a:fillRect/>
                </a:stretch>
              </p:blipFill>
              <p:spPr>
                <a:xfrm rot="3472563">
                  <a:off x="4485025" y="-595941"/>
                  <a:ext cx="1595529" cy="1595529"/>
                </a:xfrm>
                <a:prstGeom prst="rect">
                  <a:avLst/>
                </a:prstGeom>
                <a:noFill/>
                <a:ln>
                  <a:noFill/>
                </a:ln>
              </p:spPr>
            </p:pic>
            <p:pic>
              <p:nvPicPr>
                <p:cNvPr id="22" name="Google Shape;22;p2"/>
                <p:cNvPicPr preferRelativeResize="0"/>
                <p:nvPr/>
              </p:nvPicPr>
              <p:blipFill>
                <a:blip r:embed="rId5">
                  <a:alphaModFix/>
                </a:blip>
                <a:stretch>
                  <a:fillRect/>
                </a:stretch>
              </p:blipFill>
              <p:spPr>
                <a:xfrm>
                  <a:off x="4967026" y="113144"/>
                  <a:ext cx="1595529" cy="1595529"/>
                </a:xfrm>
                <a:prstGeom prst="rect">
                  <a:avLst/>
                </a:prstGeom>
                <a:noFill/>
                <a:ln>
                  <a:noFill/>
                </a:ln>
              </p:spPr>
            </p:pic>
            <p:pic>
              <p:nvPicPr>
                <p:cNvPr id="23" name="Google Shape;23;p2"/>
                <p:cNvPicPr preferRelativeResize="0"/>
                <p:nvPr/>
              </p:nvPicPr>
              <p:blipFill>
                <a:blip r:embed="rId4">
                  <a:alphaModFix/>
                </a:blip>
                <a:stretch>
                  <a:fillRect/>
                </a:stretch>
              </p:blipFill>
              <p:spPr>
                <a:xfrm>
                  <a:off x="5688298" y="-571179"/>
                  <a:ext cx="1595529" cy="1595529"/>
                </a:xfrm>
                <a:prstGeom prst="rect">
                  <a:avLst/>
                </a:prstGeom>
                <a:noFill/>
                <a:ln>
                  <a:noFill/>
                </a:ln>
              </p:spPr>
            </p:pic>
          </p:grpSp>
          <p:pic>
            <p:nvPicPr>
              <p:cNvPr id="24" name="Google Shape;24;p2"/>
              <p:cNvPicPr preferRelativeResize="0"/>
              <p:nvPr/>
            </p:nvPicPr>
            <p:blipFill>
              <a:blip r:embed="rId8">
                <a:alphaModFix/>
              </a:blip>
              <a:stretch>
                <a:fillRect/>
              </a:stretch>
            </p:blipFill>
            <p:spPr>
              <a:xfrm>
                <a:off x="6287375" y="339650"/>
                <a:ext cx="1305274" cy="1305275"/>
              </a:xfrm>
              <a:prstGeom prst="rect">
                <a:avLst/>
              </a:prstGeom>
              <a:noFill/>
              <a:ln>
                <a:noFill/>
              </a:ln>
            </p:spPr>
          </p:pic>
          <p:pic>
            <p:nvPicPr>
              <p:cNvPr id="25" name="Google Shape;25;p2"/>
              <p:cNvPicPr preferRelativeResize="0"/>
              <p:nvPr/>
            </p:nvPicPr>
            <p:blipFill>
              <a:blip r:embed="rId5">
                <a:alphaModFix/>
              </a:blip>
              <a:stretch>
                <a:fillRect/>
              </a:stretch>
            </p:blipFill>
            <p:spPr>
              <a:xfrm flipH="1">
                <a:off x="3317513" y="-482581"/>
                <a:ext cx="1595529" cy="1595529"/>
              </a:xfrm>
              <a:prstGeom prst="rect">
                <a:avLst/>
              </a:prstGeom>
              <a:noFill/>
              <a:ln>
                <a:noFill/>
              </a:ln>
            </p:spPr>
          </p:pic>
        </p:grpSp>
        <p:pic>
          <p:nvPicPr>
            <p:cNvPr id="26" name="Google Shape;26;p2"/>
            <p:cNvPicPr preferRelativeResize="0"/>
            <p:nvPr/>
          </p:nvPicPr>
          <p:blipFill>
            <a:blip r:embed="rId9">
              <a:alphaModFix/>
            </a:blip>
            <a:stretch>
              <a:fillRect/>
            </a:stretch>
          </p:blipFill>
          <p:spPr>
            <a:xfrm>
              <a:off x="3583630" y="706918"/>
              <a:ext cx="1881276" cy="1881276"/>
            </a:xfrm>
            <a:prstGeom prst="rect">
              <a:avLst/>
            </a:prstGeom>
            <a:noFill/>
            <a:ln>
              <a:noFill/>
            </a:ln>
          </p:spPr>
        </p:pic>
        <p:pic>
          <p:nvPicPr>
            <p:cNvPr id="27" name="Google Shape;27;p2"/>
            <p:cNvPicPr preferRelativeResize="0"/>
            <p:nvPr/>
          </p:nvPicPr>
          <p:blipFill>
            <a:blip r:embed="rId7">
              <a:alphaModFix/>
            </a:blip>
            <a:stretch>
              <a:fillRect/>
            </a:stretch>
          </p:blipFill>
          <p:spPr>
            <a:xfrm>
              <a:off x="3173180" y="3036815"/>
              <a:ext cx="2869050" cy="2869085"/>
            </a:xfrm>
            <a:prstGeom prst="rect">
              <a:avLst/>
            </a:prstGeom>
            <a:noFill/>
            <a:ln>
              <a:noFill/>
            </a:ln>
          </p:spPr>
        </p:pic>
        <p:grpSp>
          <p:nvGrpSpPr>
            <p:cNvPr id="28" name="Google Shape;28;p2"/>
            <p:cNvGrpSpPr/>
            <p:nvPr/>
          </p:nvGrpSpPr>
          <p:grpSpPr>
            <a:xfrm>
              <a:off x="4639363" y="1965209"/>
              <a:ext cx="4601294" cy="3940689"/>
              <a:chOff x="5002638" y="1773984"/>
              <a:chExt cx="4601294" cy="3940689"/>
            </a:xfrm>
          </p:grpSpPr>
          <p:pic>
            <p:nvPicPr>
              <p:cNvPr id="29" name="Google Shape;29;p2"/>
              <p:cNvPicPr preferRelativeResize="0"/>
              <p:nvPr/>
            </p:nvPicPr>
            <p:blipFill>
              <a:blip r:embed="rId6">
                <a:alphaModFix/>
              </a:blip>
              <a:stretch>
                <a:fillRect/>
              </a:stretch>
            </p:blipFill>
            <p:spPr>
              <a:xfrm>
                <a:off x="5861686" y="3114550"/>
                <a:ext cx="1595529" cy="1595529"/>
              </a:xfrm>
              <a:prstGeom prst="rect">
                <a:avLst/>
              </a:prstGeom>
              <a:noFill/>
              <a:ln>
                <a:noFill/>
              </a:ln>
            </p:spPr>
          </p:pic>
          <p:pic>
            <p:nvPicPr>
              <p:cNvPr id="30" name="Google Shape;30;p2"/>
              <p:cNvPicPr preferRelativeResize="0"/>
              <p:nvPr/>
            </p:nvPicPr>
            <p:blipFill>
              <a:blip r:embed="rId10">
                <a:alphaModFix/>
              </a:blip>
              <a:stretch>
                <a:fillRect/>
              </a:stretch>
            </p:blipFill>
            <p:spPr>
              <a:xfrm>
                <a:off x="7028798" y="3153530"/>
                <a:ext cx="1595529" cy="1595529"/>
              </a:xfrm>
              <a:prstGeom prst="rect">
                <a:avLst/>
              </a:prstGeom>
              <a:noFill/>
              <a:ln>
                <a:noFill/>
              </a:ln>
            </p:spPr>
          </p:pic>
          <p:pic>
            <p:nvPicPr>
              <p:cNvPr id="31" name="Google Shape;31;p2"/>
              <p:cNvPicPr preferRelativeResize="0"/>
              <p:nvPr/>
            </p:nvPicPr>
            <p:blipFill>
              <a:blip r:embed="rId11">
                <a:alphaModFix/>
              </a:blip>
              <a:stretch>
                <a:fillRect/>
              </a:stretch>
            </p:blipFill>
            <p:spPr>
              <a:xfrm>
                <a:off x="8008403" y="2523618"/>
                <a:ext cx="1595529" cy="1595529"/>
              </a:xfrm>
              <a:prstGeom prst="rect">
                <a:avLst/>
              </a:prstGeom>
              <a:noFill/>
              <a:ln>
                <a:noFill/>
              </a:ln>
            </p:spPr>
          </p:pic>
          <p:pic>
            <p:nvPicPr>
              <p:cNvPr id="32" name="Google Shape;32;p2"/>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33" name="Google Shape;33;p2"/>
              <p:cNvPicPr preferRelativeResize="0"/>
              <p:nvPr/>
            </p:nvPicPr>
            <p:blipFill>
              <a:blip r:embed="rId12">
                <a:alphaModFix/>
              </a:blip>
              <a:stretch>
                <a:fillRect/>
              </a:stretch>
            </p:blipFill>
            <p:spPr>
              <a:xfrm>
                <a:off x="7899868" y="3689746"/>
                <a:ext cx="1595529" cy="1595529"/>
              </a:xfrm>
              <a:prstGeom prst="rect">
                <a:avLst/>
              </a:prstGeom>
              <a:noFill/>
              <a:ln>
                <a:noFill/>
              </a:ln>
            </p:spPr>
          </p:pic>
          <p:pic>
            <p:nvPicPr>
              <p:cNvPr id="34" name="Google Shape;34;p2"/>
              <p:cNvPicPr preferRelativeResize="0"/>
              <p:nvPr/>
            </p:nvPicPr>
            <p:blipFill>
              <a:blip r:embed="rId2">
                <a:alphaModFix/>
              </a:blip>
              <a:stretch>
                <a:fillRect/>
              </a:stretch>
            </p:blipFill>
            <p:spPr>
              <a:xfrm>
                <a:off x="5002638" y="3267527"/>
                <a:ext cx="1595529" cy="1595529"/>
              </a:xfrm>
              <a:prstGeom prst="rect">
                <a:avLst/>
              </a:prstGeom>
              <a:noFill/>
              <a:ln>
                <a:noFill/>
              </a:ln>
            </p:spPr>
          </p:pic>
          <p:pic>
            <p:nvPicPr>
              <p:cNvPr id="35" name="Google Shape;35;p2"/>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36" name="Google Shape;36;p2"/>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37" name="Google Shape;37;p2"/>
              <p:cNvPicPr preferRelativeResize="0"/>
              <p:nvPr/>
            </p:nvPicPr>
            <p:blipFill rotWithShape="1">
              <a:blip r:embed="rId6">
                <a:alphaModFix/>
              </a:blip>
              <a:srcRect l="14142" t="14142" r="14142" b="14142"/>
              <a:stretch/>
            </p:blipFill>
            <p:spPr>
              <a:xfrm>
                <a:off x="5228275" y="4487401"/>
                <a:ext cx="1144274" cy="1144274"/>
              </a:xfrm>
              <a:prstGeom prst="rect">
                <a:avLst/>
              </a:prstGeom>
              <a:noFill/>
              <a:ln>
                <a:noFill/>
              </a:ln>
            </p:spPr>
          </p:pic>
          <p:pic>
            <p:nvPicPr>
              <p:cNvPr id="38" name="Google Shape;38;p2"/>
              <p:cNvPicPr preferRelativeResize="0"/>
              <p:nvPr/>
            </p:nvPicPr>
            <p:blipFill>
              <a:blip r:embed="rId4">
                <a:alphaModFix/>
              </a:blip>
              <a:stretch>
                <a:fillRect/>
              </a:stretch>
            </p:blipFill>
            <p:spPr>
              <a:xfrm>
                <a:off x="8008398" y="1773984"/>
                <a:ext cx="1595529" cy="1595529"/>
              </a:xfrm>
              <a:prstGeom prst="rect">
                <a:avLst/>
              </a:prstGeom>
              <a:noFill/>
              <a:ln>
                <a:noFill/>
              </a:ln>
            </p:spPr>
          </p:pic>
          <p:pic>
            <p:nvPicPr>
              <p:cNvPr id="39" name="Google Shape;39;p2"/>
              <p:cNvPicPr preferRelativeResize="0"/>
              <p:nvPr/>
            </p:nvPicPr>
            <p:blipFill>
              <a:blip r:embed="rId5">
                <a:alphaModFix/>
              </a:blip>
              <a:stretch>
                <a:fillRect/>
              </a:stretch>
            </p:blipFill>
            <p:spPr>
              <a:xfrm>
                <a:off x="7072951" y="2285419"/>
                <a:ext cx="1595529" cy="1595529"/>
              </a:xfrm>
              <a:prstGeom prst="rect">
                <a:avLst/>
              </a:prstGeom>
              <a:noFill/>
              <a:ln>
                <a:noFill/>
              </a:ln>
            </p:spPr>
          </p:pic>
        </p:grpSp>
        <p:pic>
          <p:nvPicPr>
            <p:cNvPr id="40" name="Google Shape;40;p2"/>
            <p:cNvPicPr preferRelativeResize="0"/>
            <p:nvPr/>
          </p:nvPicPr>
          <p:blipFill>
            <a:blip r:embed="rId9">
              <a:alphaModFix/>
            </a:blip>
            <a:stretch>
              <a:fillRect/>
            </a:stretch>
          </p:blipFill>
          <p:spPr>
            <a:xfrm>
              <a:off x="8008905" y="3455005"/>
              <a:ext cx="1881276" cy="1881276"/>
            </a:xfrm>
            <a:prstGeom prst="rect">
              <a:avLst/>
            </a:prstGeom>
            <a:noFill/>
            <a:ln>
              <a:noFill/>
            </a:ln>
          </p:spPr>
        </p:pic>
        <p:pic>
          <p:nvPicPr>
            <p:cNvPr id="41" name="Google Shape;41;p2"/>
            <p:cNvPicPr preferRelativeResize="0"/>
            <p:nvPr/>
          </p:nvPicPr>
          <p:blipFill>
            <a:blip r:embed="rId13">
              <a:alphaModFix/>
            </a:blip>
            <a:stretch>
              <a:fillRect/>
            </a:stretch>
          </p:blipFill>
          <p:spPr>
            <a:xfrm rot="2948401">
              <a:off x="2349006" y="-507974"/>
              <a:ext cx="1900302" cy="1900334"/>
            </a:xfrm>
            <a:prstGeom prst="rect">
              <a:avLst/>
            </a:prstGeom>
            <a:noFill/>
            <a:ln>
              <a:noFill/>
            </a:ln>
          </p:spPr>
        </p:pic>
        <p:pic>
          <p:nvPicPr>
            <p:cNvPr id="42" name="Google Shape;42;p2"/>
            <p:cNvPicPr preferRelativeResize="0"/>
            <p:nvPr/>
          </p:nvPicPr>
          <p:blipFill>
            <a:blip r:embed="rId14">
              <a:alphaModFix/>
            </a:blip>
            <a:stretch>
              <a:fillRect/>
            </a:stretch>
          </p:blipFill>
          <p:spPr>
            <a:xfrm>
              <a:off x="7899875" y="-363300"/>
              <a:ext cx="2160651" cy="2160651"/>
            </a:xfrm>
            <a:prstGeom prst="rect">
              <a:avLst/>
            </a:prstGeom>
            <a:noFill/>
            <a:ln>
              <a:noFill/>
            </a:ln>
          </p:spPr>
        </p:pic>
      </p:grpSp>
      <p:sp>
        <p:nvSpPr>
          <p:cNvPr id="43" name="Google Shape;43;p2"/>
          <p:cNvSpPr/>
          <p:nvPr/>
        </p:nvSpPr>
        <p:spPr>
          <a:xfrm>
            <a:off x="726600" y="1024350"/>
            <a:ext cx="87045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4" name="Google Shape;44;p2"/>
          <p:cNvPicPr preferRelativeResize="0"/>
          <p:nvPr/>
        </p:nvPicPr>
        <p:blipFill>
          <a:blip r:embed="rId15">
            <a:alphaModFix/>
          </a:blip>
          <a:stretch>
            <a:fillRect/>
          </a:stretch>
        </p:blipFill>
        <p:spPr>
          <a:xfrm rot="-3011465" flipH="1">
            <a:off x="-2094766" y="-284642"/>
            <a:ext cx="6092384" cy="6450759"/>
          </a:xfrm>
          <a:prstGeom prst="rect">
            <a:avLst/>
          </a:prstGeom>
          <a:noFill/>
          <a:ln>
            <a:noFill/>
          </a:ln>
        </p:spPr>
      </p:pic>
      <p:pic>
        <p:nvPicPr>
          <p:cNvPr id="45" name="Google Shape;45;p2"/>
          <p:cNvPicPr preferRelativeResize="0"/>
          <p:nvPr/>
        </p:nvPicPr>
        <p:blipFill>
          <a:blip r:embed="rId15">
            <a:alphaModFix/>
          </a:blip>
          <a:stretch>
            <a:fillRect/>
          </a:stretch>
        </p:blipFill>
        <p:spPr>
          <a:xfrm rot="8100000" flipH="1">
            <a:off x="-1137500" y="-1015675"/>
            <a:ext cx="5087322" cy="5386576"/>
          </a:xfrm>
          <a:prstGeom prst="rect">
            <a:avLst/>
          </a:prstGeom>
          <a:noFill/>
          <a:ln>
            <a:noFill/>
          </a:ln>
        </p:spPr>
      </p:pic>
      <p:pic>
        <p:nvPicPr>
          <p:cNvPr id="46" name="Google Shape;46;p2"/>
          <p:cNvPicPr preferRelativeResize="0"/>
          <p:nvPr/>
        </p:nvPicPr>
        <p:blipFill>
          <a:blip r:embed="rId16">
            <a:alphaModFix/>
          </a:blip>
          <a:stretch>
            <a:fillRect/>
          </a:stretch>
        </p:blipFill>
        <p:spPr>
          <a:xfrm rot="5400000" flipH="1">
            <a:off x="-115175" y="1984975"/>
            <a:ext cx="2709650" cy="2869050"/>
          </a:xfrm>
          <a:prstGeom prst="rect">
            <a:avLst/>
          </a:prstGeom>
          <a:noFill/>
          <a:ln>
            <a:noFill/>
          </a:ln>
        </p:spPr>
      </p:pic>
      <p:sp>
        <p:nvSpPr>
          <p:cNvPr id="47" name="Google Shape;47;p2"/>
          <p:cNvSpPr txBox="1">
            <a:spLocks noGrp="1"/>
          </p:cNvSpPr>
          <p:nvPr>
            <p:ph type="ctrTitle"/>
          </p:nvPr>
        </p:nvSpPr>
        <p:spPr>
          <a:xfrm>
            <a:off x="713100" y="1434963"/>
            <a:ext cx="7084800" cy="1797900"/>
          </a:xfrm>
          <a:prstGeom prst="rect">
            <a:avLst/>
          </a:prstGeom>
        </p:spPr>
        <p:txBody>
          <a:bodyPr spcFirstLastPara="1" wrap="square" lIns="91425" tIns="91425" rIns="91425" bIns="91425" anchor="ctr" anchorCtr="0">
            <a:noAutofit/>
          </a:bodyPr>
          <a:lstStyle>
            <a:lvl1pPr lvl="0" algn="l">
              <a:lnSpc>
                <a:spcPct val="80000"/>
              </a:lnSpc>
              <a:spcBef>
                <a:spcPts val="0"/>
              </a:spcBef>
              <a:spcAft>
                <a:spcPts val="0"/>
              </a:spcAft>
              <a:buClr>
                <a:schemeClr val="lt1"/>
              </a:buClr>
              <a:buSzPts val="5200"/>
              <a:buNone/>
              <a:defRPr sz="6300">
                <a:solidFill>
                  <a:schemeClr val="lt1"/>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48" name="Google Shape;48;p2"/>
          <p:cNvSpPr txBox="1">
            <a:spLocks noGrp="1"/>
          </p:cNvSpPr>
          <p:nvPr>
            <p:ph type="subTitle" idx="1"/>
          </p:nvPr>
        </p:nvSpPr>
        <p:spPr>
          <a:xfrm>
            <a:off x="713100" y="3232738"/>
            <a:ext cx="4207200" cy="4758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nSpc>
                <a:spcPct val="100000"/>
              </a:lnSpc>
              <a:spcBef>
                <a:spcPts val="0"/>
              </a:spcBef>
              <a:spcAft>
                <a:spcPts val="0"/>
              </a:spcAft>
              <a:buSzPts val="1400"/>
              <a:buNone/>
              <a:defRPr>
                <a:solidFill>
                  <a:schemeClr val="lt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38"/>
        <p:cNvGrpSpPr/>
        <p:nvPr/>
      </p:nvGrpSpPr>
      <p:grpSpPr>
        <a:xfrm>
          <a:off x="0" y="0"/>
          <a:ext cx="0" cy="0"/>
          <a:chOff x="0" y="0"/>
          <a:chExt cx="0" cy="0"/>
        </a:xfrm>
      </p:grpSpPr>
      <p:grpSp>
        <p:nvGrpSpPr>
          <p:cNvPr id="339" name="Google Shape;339;p11"/>
          <p:cNvGrpSpPr/>
          <p:nvPr/>
        </p:nvGrpSpPr>
        <p:grpSpPr>
          <a:xfrm rot="10800000" flipH="1">
            <a:off x="-1320449" y="-485934"/>
            <a:ext cx="9751345" cy="7419561"/>
            <a:chOff x="-804791" y="-1046784"/>
            <a:chExt cx="9751345" cy="7419561"/>
          </a:xfrm>
        </p:grpSpPr>
        <p:pic>
          <p:nvPicPr>
            <p:cNvPr id="340" name="Google Shape;340;p11"/>
            <p:cNvPicPr preferRelativeResize="0"/>
            <p:nvPr/>
          </p:nvPicPr>
          <p:blipFill>
            <a:blip r:embed="rId2">
              <a:alphaModFix amt="80000"/>
            </a:blip>
            <a:stretch>
              <a:fillRect/>
            </a:stretch>
          </p:blipFill>
          <p:spPr>
            <a:xfrm flipH="1">
              <a:off x="4665185" y="2954396"/>
              <a:ext cx="1595529" cy="1595529"/>
            </a:xfrm>
            <a:prstGeom prst="rect">
              <a:avLst/>
            </a:prstGeom>
            <a:noFill/>
            <a:ln>
              <a:noFill/>
            </a:ln>
          </p:spPr>
        </p:pic>
        <p:pic>
          <p:nvPicPr>
            <p:cNvPr id="341" name="Google Shape;341;p11"/>
            <p:cNvPicPr preferRelativeResize="0"/>
            <p:nvPr/>
          </p:nvPicPr>
          <p:blipFill>
            <a:blip r:embed="rId3">
              <a:alphaModFix amt="80000"/>
            </a:blip>
            <a:stretch>
              <a:fillRect/>
            </a:stretch>
          </p:blipFill>
          <p:spPr>
            <a:xfrm flipH="1">
              <a:off x="5502771" y="1815675"/>
              <a:ext cx="2140649" cy="2140649"/>
            </a:xfrm>
            <a:prstGeom prst="rect">
              <a:avLst/>
            </a:prstGeom>
            <a:noFill/>
            <a:ln>
              <a:noFill/>
            </a:ln>
          </p:spPr>
        </p:pic>
        <p:pic>
          <p:nvPicPr>
            <p:cNvPr id="342" name="Google Shape;342;p11"/>
            <p:cNvPicPr preferRelativeResize="0"/>
            <p:nvPr/>
          </p:nvPicPr>
          <p:blipFill>
            <a:blip r:embed="rId4">
              <a:alphaModFix amt="80000"/>
            </a:blip>
            <a:stretch>
              <a:fillRect/>
            </a:stretch>
          </p:blipFill>
          <p:spPr>
            <a:xfrm flipH="1">
              <a:off x="5743368" y="230646"/>
              <a:ext cx="1595529" cy="1595529"/>
            </a:xfrm>
            <a:prstGeom prst="rect">
              <a:avLst/>
            </a:prstGeom>
            <a:noFill/>
            <a:ln>
              <a:noFill/>
            </a:ln>
          </p:spPr>
        </p:pic>
        <p:pic>
          <p:nvPicPr>
            <p:cNvPr id="343" name="Google Shape;343;p11"/>
            <p:cNvPicPr preferRelativeResize="0"/>
            <p:nvPr/>
          </p:nvPicPr>
          <p:blipFill rotWithShape="1">
            <a:blip r:embed="rId5">
              <a:alphaModFix amt="80000"/>
            </a:blip>
            <a:srcRect l="14142" t="14142" r="14142" b="14142"/>
            <a:stretch/>
          </p:blipFill>
          <p:spPr>
            <a:xfrm flipH="1">
              <a:off x="5752803" y="3175000"/>
              <a:ext cx="1640600" cy="1640625"/>
            </a:xfrm>
            <a:prstGeom prst="rect">
              <a:avLst/>
            </a:prstGeom>
            <a:noFill/>
            <a:ln>
              <a:noFill/>
            </a:ln>
          </p:spPr>
        </p:pic>
        <p:pic>
          <p:nvPicPr>
            <p:cNvPr id="344" name="Google Shape;344;p11"/>
            <p:cNvPicPr preferRelativeResize="0"/>
            <p:nvPr/>
          </p:nvPicPr>
          <p:blipFill>
            <a:blip r:embed="rId6">
              <a:alphaModFix amt="80000"/>
            </a:blip>
            <a:stretch>
              <a:fillRect/>
            </a:stretch>
          </p:blipFill>
          <p:spPr>
            <a:xfrm flipH="1">
              <a:off x="5295790" y="934552"/>
              <a:ext cx="1595529" cy="1595529"/>
            </a:xfrm>
            <a:prstGeom prst="rect">
              <a:avLst/>
            </a:prstGeom>
            <a:noFill/>
            <a:ln>
              <a:noFill/>
            </a:ln>
          </p:spPr>
        </p:pic>
        <p:pic>
          <p:nvPicPr>
            <p:cNvPr id="345" name="Google Shape;345;p11"/>
            <p:cNvPicPr preferRelativeResize="0"/>
            <p:nvPr/>
          </p:nvPicPr>
          <p:blipFill>
            <a:blip r:embed="rId6">
              <a:alphaModFix amt="80000"/>
            </a:blip>
            <a:stretch>
              <a:fillRect/>
            </a:stretch>
          </p:blipFill>
          <p:spPr>
            <a:xfrm flipH="1">
              <a:off x="1427340" y="1826177"/>
              <a:ext cx="1595529" cy="1595529"/>
            </a:xfrm>
            <a:prstGeom prst="rect">
              <a:avLst/>
            </a:prstGeom>
            <a:noFill/>
            <a:ln>
              <a:noFill/>
            </a:ln>
          </p:spPr>
        </p:pic>
        <p:grpSp>
          <p:nvGrpSpPr>
            <p:cNvPr id="346" name="Google Shape;346;p11"/>
            <p:cNvGrpSpPr/>
            <p:nvPr/>
          </p:nvGrpSpPr>
          <p:grpSpPr>
            <a:xfrm flipH="1">
              <a:off x="1989727" y="1543583"/>
              <a:ext cx="3099304" cy="2834389"/>
              <a:chOff x="5228275" y="2880283"/>
              <a:chExt cx="3099304" cy="2834389"/>
            </a:xfrm>
          </p:grpSpPr>
          <p:pic>
            <p:nvPicPr>
              <p:cNvPr id="347" name="Google Shape;347;p11"/>
              <p:cNvPicPr preferRelativeResize="0"/>
              <p:nvPr/>
            </p:nvPicPr>
            <p:blipFill>
              <a:blip r:embed="rId7">
                <a:alphaModFix amt="80000"/>
              </a:blip>
              <a:stretch>
                <a:fillRect/>
              </a:stretch>
            </p:blipFill>
            <p:spPr>
              <a:xfrm rot="3472563">
                <a:off x="6275113" y="3182359"/>
                <a:ext cx="1595529" cy="1595529"/>
              </a:xfrm>
              <a:prstGeom prst="rect">
                <a:avLst/>
              </a:prstGeom>
              <a:noFill/>
              <a:ln>
                <a:noFill/>
              </a:ln>
            </p:spPr>
          </p:pic>
          <p:pic>
            <p:nvPicPr>
              <p:cNvPr id="348" name="Google Shape;348;p11"/>
              <p:cNvPicPr preferRelativeResize="0"/>
              <p:nvPr/>
            </p:nvPicPr>
            <p:blipFill>
              <a:blip r:embed="rId4">
                <a:alphaModFix amt="80000"/>
              </a:blip>
              <a:stretch>
                <a:fillRect/>
              </a:stretch>
            </p:blipFill>
            <p:spPr>
              <a:xfrm>
                <a:off x="5330298" y="3632396"/>
                <a:ext cx="1595529" cy="1595529"/>
              </a:xfrm>
              <a:prstGeom prst="rect">
                <a:avLst/>
              </a:prstGeom>
              <a:noFill/>
              <a:ln>
                <a:noFill/>
              </a:ln>
            </p:spPr>
          </p:pic>
          <p:pic>
            <p:nvPicPr>
              <p:cNvPr id="349" name="Google Shape;349;p11"/>
              <p:cNvPicPr preferRelativeResize="0"/>
              <p:nvPr/>
            </p:nvPicPr>
            <p:blipFill>
              <a:blip r:embed="rId8">
                <a:alphaModFix amt="80000"/>
              </a:blip>
              <a:stretch>
                <a:fillRect/>
              </a:stretch>
            </p:blipFill>
            <p:spPr>
              <a:xfrm>
                <a:off x="6732051" y="4119144"/>
                <a:ext cx="1595529" cy="1595529"/>
              </a:xfrm>
              <a:prstGeom prst="rect">
                <a:avLst/>
              </a:prstGeom>
              <a:noFill/>
              <a:ln>
                <a:noFill/>
              </a:ln>
            </p:spPr>
          </p:pic>
          <p:pic>
            <p:nvPicPr>
              <p:cNvPr id="350" name="Google Shape;350;p11"/>
              <p:cNvPicPr preferRelativeResize="0"/>
              <p:nvPr/>
            </p:nvPicPr>
            <p:blipFill rotWithShape="1">
              <a:blip r:embed="rId5">
                <a:alphaModFix amt="80000"/>
              </a:blip>
              <a:srcRect l="14142" t="14142" r="14142" b="14142"/>
              <a:stretch/>
            </p:blipFill>
            <p:spPr>
              <a:xfrm>
                <a:off x="5228275" y="4487401"/>
                <a:ext cx="1144274" cy="1144274"/>
              </a:xfrm>
              <a:prstGeom prst="rect">
                <a:avLst/>
              </a:prstGeom>
              <a:noFill/>
              <a:ln>
                <a:noFill/>
              </a:ln>
            </p:spPr>
          </p:pic>
        </p:grpSp>
        <p:pic>
          <p:nvPicPr>
            <p:cNvPr id="351" name="Google Shape;351;p11"/>
            <p:cNvPicPr preferRelativeResize="0"/>
            <p:nvPr/>
          </p:nvPicPr>
          <p:blipFill>
            <a:blip r:embed="rId9">
              <a:alphaModFix amt="80000"/>
            </a:blip>
            <a:stretch>
              <a:fillRect/>
            </a:stretch>
          </p:blipFill>
          <p:spPr>
            <a:xfrm rot="-5574659" flipH="1">
              <a:off x="-733773" y="1189403"/>
              <a:ext cx="2869050" cy="2869085"/>
            </a:xfrm>
            <a:prstGeom prst="rect">
              <a:avLst/>
            </a:prstGeom>
            <a:noFill/>
            <a:ln>
              <a:noFill/>
            </a:ln>
          </p:spPr>
        </p:pic>
        <p:grpSp>
          <p:nvGrpSpPr>
            <p:cNvPr id="352" name="Google Shape;352;p11"/>
            <p:cNvGrpSpPr/>
            <p:nvPr/>
          </p:nvGrpSpPr>
          <p:grpSpPr>
            <a:xfrm flipH="1">
              <a:off x="470969" y="-199723"/>
              <a:ext cx="5725574" cy="2787922"/>
              <a:chOff x="3317513" y="-658598"/>
              <a:chExt cx="5725574" cy="2787922"/>
            </a:xfrm>
          </p:grpSpPr>
          <p:pic>
            <p:nvPicPr>
              <p:cNvPr id="353" name="Google Shape;353;p11"/>
              <p:cNvPicPr preferRelativeResize="0"/>
              <p:nvPr/>
            </p:nvPicPr>
            <p:blipFill>
              <a:blip r:embed="rId6">
                <a:alphaModFix amt="80000"/>
              </a:blip>
              <a:stretch>
                <a:fillRect/>
              </a:stretch>
            </p:blipFill>
            <p:spPr>
              <a:xfrm>
                <a:off x="6896063" y="-658598"/>
                <a:ext cx="1595529" cy="1595529"/>
              </a:xfrm>
              <a:prstGeom prst="rect">
                <a:avLst/>
              </a:prstGeom>
              <a:noFill/>
              <a:ln>
                <a:noFill/>
              </a:ln>
            </p:spPr>
          </p:pic>
          <p:pic>
            <p:nvPicPr>
              <p:cNvPr id="354" name="Google Shape;354;p11"/>
              <p:cNvPicPr preferRelativeResize="0"/>
              <p:nvPr/>
            </p:nvPicPr>
            <p:blipFill rotWithShape="1">
              <a:blip r:embed="rId5">
                <a:alphaModFix amt="80000"/>
              </a:blip>
              <a:srcRect l="14142" t="14142" r="14142" b="14142"/>
              <a:stretch/>
            </p:blipFill>
            <p:spPr>
              <a:xfrm rot="1488220">
                <a:off x="7711576" y="313413"/>
                <a:ext cx="1144274" cy="1144274"/>
              </a:xfrm>
              <a:prstGeom prst="rect">
                <a:avLst/>
              </a:prstGeom>
              <a:noFill/>
              <a:ln>
                <a:noFill/>
              </a:ln>
            </p:spPr>
          </p:pic>
          <p:grpSp>
            <p:nvGrpSpPr>
              <p:cNvPr id="355" name="Google Shape;355;p11"/>
              <p:cNvGrpSpPr/>
              <p:nvPr/>
            </p:nvGrpSpPr>
            <p:grpSpPr>
              <a:xfrm>
                <a:off x="4233525" y="-657642"/>
                <a:ext cx="3243706" cy="2622839"/>
                <a:chOff x="4233525" y="-657642"/>
                <a:chExt cx="3243706" cy="2622839"/>
              </a:xfrm>
            </p:grpSpPr>
            <p:pic>
              <p:nvPicPr>
                <p:cNvPr id="356" name="Google Shape;356;p11"/>
                <p:cNvPicPr preferRelativeResize="0"/>
                <p:nvPr/>
              </p:nvPicPr>
              <p:blipFill>
                <a:blip r:embed="rId7">
                  <a:alphaModFix amt="80000"/>
                </a:blip>
                <a:stretch>
                  <a:fillRect/>
                </a:stretch>
              </p:blipFill>
              <p:spPr>
                <a:xfrm rot="3472563">
                  <a:off x="4535600" y="-355566"/>
                  <a:ext cx="1595529" cy="1595529"/>
                </a:xfrm>
                <a:prstGeom prst="rect">
                  <a:avLst/>
                </a:prstGeom>
                <a:noFill/>
                <a:ln>
                  <a:noFill/>
                </a:ln>
              </p:spPr>
            </p:pic>
            <p:pic>
              <p:nvPicPr>
                <p:cNvPr id="357" name="Google Shape;357;p11"/>
                <p:cNvPicPr preferRelativeResize="0"/>
                <p:nvPr/>
              </p:nvPicPr>
              <p:blipFill>
                <a:blip r:embed="rId8">
                  <a:alphaModFix amt="80000"/>
                </a:blip>
                <a:stretch>
                  <a:fillRect/>
                </a:stretch>
              </p:blipFill>
              <p:spPr>
                <a:xfrm>
                  <a:off x="5344488" y="369669"/>
                  <a:ext cx="1595529" cy="1595529"/>
                </a:xfrm>
                <a:prstGeom prst="rect">
                  <a:avLst/>
                </a:prstGeom>
                <a:noFill/>
                <a:ln>
                  <a:noFill/>
                </a:ln>
              </p:spPr>
            </p:pic>
            <p:pic>
              <p:nvPicPr>
                <p:cNvPr id="358" name="Google Shape;358;p11"/>
                <p:cNvPicPr preferRelativeResize="0"/>
                <p:nvPr/>
              </p:nvPicPr>
              <p:blipFill>
                <a:blip r:embed="rId4">
                  <a:alphaModFix amt="80000"/>
                </a:blip>
                <a:stretch>
                  <a:fillRect/>
                </a:stretch>
              </p:blipFill>
              <p:spPr>
                <a:xfrm>
                  <a:off x="5666131" y="-529975"/>
                  <a:ext cx="1811100" cy="1811125"/>
                </a:xfrm>
                <a:prstGeom prst="rect">
                  <a:avLst/>
                </a:prstGeom>
                <a:noFill/>
                <a:ln>
                  <a:noFill/>
                </a:ln>
              </p:spPr>
            </p:pic>
          </p:grpSp>
          <p:pic>
            <p:nvPicPr>
              <p:cNvPr id="359" name="Google Shape;359;p11"/>
              <p:cNvPicPr preferRelativeResize="0"/>
              <p:nvPr/>
            </p:nvPicPr>
            <p:blipFill>
              <a:blip r:embed="rId3">
                <a:alphaModFix amt="80000"/>
              </a:blip>
              <a:stretch>
                <a:fillRect/>
              </a:stretch>
            </p:blipFill>
            <p:spPr>
              <a:xfrm>
                <a:off x="6513900" y="824050"/>
                <a:ext cx="1305274" cy="1305275"/>
              </a:xfrm>
              <a:prstGeom prst="rect">
                <a:avLst/>
              </a:prstGeom>
              <a:noFill/>
              <a:ln>
                <a:noFill/>
              </a:ln>
            </p:spPr>
          </p:pic>
          <p:pic>
            <p:nvPicPr>
              <p:cNvPr id="360" name="Google Shape;360;p11"/>
              <p:cNvPicPr preferRelativeResize="0"/>
              <p:nvPr/>
            </p:nvPicPr>
            <p:blipFill>
              <a:blip r:embed="rId8">
                <a:alphaModFix amt="80000"/>
              </a:blip>
              <a:stretch>
                <a:fillRect/>
              </a:stretch>
            </p:blipFill>
            <p:spPr>
              <a:xfrm flipH="1">
                <a:off x="3317513" y="-482581"/>
                <a:ext cx="1595529" cy="1595529"/>
              </a:xfrm>
              <a:prstGeom prst="rect">
                <a:avLst/>
              </a:prstGeom>
              <a:noFill/>
              <a:ln>
                <a:noFill/>
              </a:ln>
            </p:spPr>
          </p:pic>
        </p:grpSp>
        <p:pic>
          <p:nvPicPr>
            <p:cNvPr id="361" name="Google Shape;361;p11"/>
            <p:cNvPicPr preferRelativeResize="0"/>
            <p:nvPr/>
          </p:nvPicPr>
          <p:blipFill>
            <a:blip r:embed="rId10">
              <a:alphaModFix amt="80000"/>
            </a:blip>
            <a:stretch>
              <a:fillRect/>
            </a:stretch>
          </p:blipFill>
          <p:spPr>
            <a:xfrm flipH="1">
              <a:off x="4049150" y="1165793"/>
              <a:ext cx="1881276" cy="1881276"/>
            </a:xfrm>
            <a:prstGeom prst="rect">
              <a:avLst/>
            </a:prstGeom>
            <a:noFill/>
            <a:ln>
              <a:noFill/>
            </a:ln>
          </p:spPr>
        </p:pic>
        <p:pic>
          <p:nvPicPr>
            <p:cNvPr id="362" name="Google Shape;362;p11"/>
            <p:cNvPicPr preferRelativeResize="0"/>
            <p:nvPr/>
          </p:nvPicPr>
          <p:blipFill>
            <a:blip r:embed="rId9">
              <a:alphaModFix amt="80000"/>
            </a:blip>
            <a:stretch>
              <a:fillRect/>
            </a:stretch>
          </p:blipFill>
          <p:spPr>
            <a:xfrm flipH="1">
              <a:off x="4015652" y="3495690"/>
              <a:ext cx="2869050" cy="2869085"/>
            </a:xfrm>
            <a:prstGeom prst="rect">
              <a:avLst/>
            </a:prstGeom>
            <a:noFill/>
            <a:ln>
              <a:noFill/>
            </a:ln>
          </p:spPr>
        </p:pic>
        <p:grpSp>
          <p:nvGrpSpPr>
            <p:cNvPr id="363" name="Google Shape;363;p11"/>
            <p:cNvGrpSpPr/>
            <p:nvPr/>
          </p:nvGrpSpPr>
          <p:grpSpPr>
            <a:xfrm flipH="1">
              <a:off x="-386677" y="-283799"/>
              <a:ext cx="8435495" cy="6656576"/>
              <a:chOff x="1828513" y="-933899"/>
              <a:chExt cx="8435495" cy="6656576"/>
            </a:xfrm>
          </p:grpSpPr>
          <p:pic>
            <p:nvPicPr>
              <p:cNvPr id="364" name="Google Shape;364;p11"/>
              <p:cNvPicPr preferRelativeResize="0"/>
              <p:nvPr/>
            </p:nvPicPr>
            <p:blipFill>
              <a:blip r:embed="rId5">
                <a:alphaModFix amt="80000"/>
              </a:blip>
              <a:stretch>
                <a:fillRect/>
              </a:stretch>
            </p:blipFill>
            <p:spPr>
              <a:xfrm>
                <a:off x="5861686" y="3114550"/>
                <a:ext cx="1595529" cy="1595529"/>
              </a:xfrm>
              <a:prstGeom prst="rect">
                <a:avLst/>
              </a:prstGeom>
              <a:noFill/>
              <a:ln>
                <a:noFill/>
              </a:ln>
            </p:spPr>
          </p:pic>
          <p:pic>
            <p:nvPicPr>
              <p:cNvPr id="365" name="Google Shape;365;p11"/>
              <p:cNvPicPr preferRelativeResize="0"/>
              <p:nvPr/>
            </p:nvPicPr>
            <p:blipFill>
              <a:blip r:embed="rId11">
                <a:alphaModFix amt="80000"/>
              </a:blip>
              <a:stretch>
                <a:fillRect/>
              </a:stretch>
            </p:blipFill>
            <p:spPr>
              <a:xfrm>
                <a:off x="7001627" y="3240952"/>
                <a:ext cx="2045924" cy="2045924"/>
              </a:xfrm>
              <a:prstGeom prst="rect">
                <a:avLst/>
              </a:prstGeom>
              <a:noFill/>
              <a:ln>
                <a:noFill/>
              </a:ln>
            </p:spPr>
          </p:pic>
          <p:pic>
            <p:nvPicPr>
              <p:cNvPr id="366" name="Google Shape;366;p11"/>
              <p:cNvPicPr preferRelativeResize="0"/>
              <p:nvPr/>
            </p:nvPicPr>
            <p:blipFill>
              <a:blip r:embed="rId12">
                <a:alphaModFix amt="80000"/>
              </a:blip>
              <a:stretch>
                <a:fillRect/>
              </a:stretch>
            </p:blipFill>
            <p:spPr>
              <a:xfrm>
                <a:off x="8008403" y="2523618"/>
                <a:ext cx="1595529" cy="1595529"/>
              </a:xfrm>
              <a:prstGeom prst="rect">
                <a:avLst/>
              </a:prstGeom>
              <a:noFill/>
              <a:ln>
                <a:noFill/>
              </a:ln>
            </p:spPr>
          </p:pic>
          <p:pic>
            <p:nvPicPr>
              <p:cNvPr id="367" name="Google Shape;367;p11"/>
              <p:cNvPicPr preferRelativeResize="0"/>
              <p:nvPr/>
            </p:nvPicPr>
            <p:blipFill>
              <a:blip r:embed="rId7">
                <a:alphaModFix amt="80000"/>
              </a:blip>
              <a:stretch>
                <a:fillRect/>
              </a:stretch>
            </p:blipFill>
            <p:spPr>
              <a:xfrm rot="5259164">
                <a:off x="5836938" y="3786586"/>
                <a:ext cx="1898030" cy="1898007"/>
              </a:xfrm>
              <a:prstGeom prst="rect">
                <a:avLst/>
              </a:prstGeom>
              <a:noFill/>
              <a:ln>
                <a:noFill/>
              </a:ln>
            </p:spPr>
          </p:pic>
          <p:pic>
            <p:nvPicPr>
              <p:cNvPr id="368" name="Google Shape;368;p11"/>
              <p:cNvPicPr preferRelativeResize="0"/>
              <p:nvPr/>
            </p:nvPicPr>
            <p:blipFill>
              <a:blip r:embed="rId2">
                <a:alphaModFix amt="80000"/>
              </a:blip>
              <a:stretch>
                <a:fillRect/>
              </a:stretch>
            </p:blipFill>
            <p:spPr>
              <a:xfrm>
                <a:off x="8668480" y="3689771"/>
                <a:ext cx="1595529" cy="1595529"/>
              </a:xfrm>
              <a:prstGeom prst="rect">
                <a:avLst/>
              </a:prstGeom>
              <a:noFill/>
              <a:ln>
                <a:noFill/>
              </a:ln>
            </p:spPr>
          </p:pic>
          <p:pic>
            <p:nvPicPr>
              <p:cNvPr id="369" name="Google Shape;369;p11"/>
              <p:cNvPicPr preferRelativeResize="0"/>
              <p:nvPr/>
            </p:nvPicPr>
            <p:blipFill>
              <a:blip r:embed="rId6">
                <a:alphaModFix amt="80000"/>
              </a:blip>
              <a:stretch>
                <a:fillRect/>
              </a:stretch>
            </p:blipFill>
            <p:spPr>
              <a:xfrm>
                <a:off x="5002638" y="3267527"/>
                <a:ext cx="1595529" cy="1595529"/>
              </a:xfrm>
              <a:prstGeom prst="rect">
                <a:avLst/>
              </a:prstGeom>
              <a:noFill/>
              <a:ln>
                <a:noFill/>
              </a:ln>
            </p:spPr>
          </p:pic>
          <p:pic>
            <p:nvPicPr>
              <p:cNvPr id="370" name="Google Shape;370;p11"/>
              <p:cNvPicPr preferRelativeResize="0"/>
              <p:nvPr/>
            </p:nvPicPr>
            <p:blipFill>
              <a:blip r:embed="rId4">
                <a:alphaModFix amt="80000"/>
              </a:blip>
              <a:stretch>
                <a:fillRect/>
              </a:stretch>
            </p:blipFill>
            <p:spPr>
              <a:xfrm>
                <a:off x="4203360" y="3776271"/>
                <a:ext cx="1595529" cy="1595529"/>
              </a:xfrm>
              <a:prstGeom prst="rect">
                <a:avLst/>
              </a:prstGeom>
              <a:noFill/>
              <a:ln>
                <a:noFill/>
              </a:ln>
            </p:spPr>
          </p:pic>
          <p:pic>
            <p:nvPicPr>
              <p:cNvPr id="371" name="Google Shape;371;p11"/>
              <p:cNvPicPr preferRelativeResize="0"/>
              <p:nvPr/>
            </p:nvPicPr>
            <p:blipFill>
              <a:blip r:embed="rId8">
                <a:alphaModFix amt="80000"/>
              </a:blip>
              <a:stretch>
                <a:fillRect/>
              </a:stretch>
            </p:blipFill>
            <p:spPr>
              <a:xfrm>
                <a:off x="1828513" y="178444"/>
                <a:ext cx="1595529" cy="1595529"/>
              </a:xfrm>
              <a:prstGeom prst="rect">
                <a:avLst/>
              </a:prstGeom>
              <a:noFill/>
              <a:ln>
                <a:noFill/>
              </a:ln>
            </p:spPr>
          </p:pic>
          <p:pic>
            <p:nvPicPr>
              <p:cNvPr id="372" name="Google Shape;372;p11"/>
              <p:cNvPicPr preferRelativeResize="0"/>
              <p:nvPr/>
            </p:nvPicPr>
            <p:blipFill rotWithShape="1">
              <a:blip r:embed="rId5">
                <a:alphaModFix amt="80000"/>
              </a:blip>
              <a:srcRect l="14142" t="14142" r="14142" b="14142"/>
              <a:stretch/>
            </p:blipFill>
            <p:spPr>
              <a:xfrm>
                <a:off x="3064888" y="-933899"/>
                <a:ext cx="1144274" cy="1144274"/>
              </a:xfrm>
              <a:prstGeom prst="rect">
                <a:avLst/>
              </a:prstGeom>
              <a:noFill/>
              <a:ln>
                <a:noFill/>
              </a:ln>
            </p:spPr>
          </p:pic>
          <p:pic>
            <p:nvPicPr>
              <p:cNvPr id="373" name="Google Shape;373;p11"/>
              <p:cNvPicPr preferRelativeResize="0"/>
              <p:nvPr/>
            </p:nvPicPr>
            <p:blipFill>
              <a:blip r:embed="rId4">
                <a:alphaModFix amt="80000"/>
              </a:blip>
              <a:stretch>
                <a:fillRect/>
              </a:stretch>
            </p:blipFill>
            <p:spPr>
              <a:xfrm>
                <a:off x="8008398" y="1773984"/>
                <a:ext cx="1595529" cy="1595529"/>
              </a:xfrm>
              <a:prstGeom prst="rect">
                <a:avLst/>
              </a:prstGeom>
              <a:noFill/>
              <a:ln>
                <a:noFill/>
              </a:ln>
            </p:spPr>
          </p:pic>
          <p:pic>
            <p:nvPicPr>
              <p:cNvPr id="374" name="Google Shape;374;p11"/>
              <p:cNvPicPr preferRelativeResize="0"/>
              <p:nvPr/>
            </p:nvPicPr>
            <p:blipFill>
              <a:blip r:embed="rId8">
                <a:alphaModFix amt="80000"/>
              </a:blip>
              <a:stretch>
                <a:fillRect/>
              </a:stretch>
            </p:blipFill>
            <p:spPr>
              <a:xfrm rot="2942118">
                <a:off x="7072951" y="2285419"/>
                <a:ext cx="1595529" cy="1595529"/>
              </a:xfrm>
              <a:prstGeom prst="rect">
                <a:avLst/>
              </a:prstGeom>
              <a:noFill/>
              <a:ln>
                <a:noFill/>
              </a:ln>
            </p:spPr>
          </p:pic>
        </p:grpSp>
        <p:pic>
          <p:nvPicPr>
            <p:cNvPr id="375" name="Google Shape;375;p11"/>
            <p:cNvPicPr preferRelativeResize="0"/>
            <p:nvPr/>
          </p:nvPicPr>
          <p:blipFill>
            <a:blip r:embed="rId10">
              <a:alphaModFix amt="80000"/>
            </a:blip>
            <a:stretch>
              <a:fillRect/>
            </a:stretch>
          </p:blipFill>
          <p:spPr>
            <a:xfrm flipH="1">
              <a:off x="-658075" y="3621780"/>
              <a:ext cx="1881276" cy="1881276"/>
            </a:xfrm>
            <a:prstGeom prst="rect">
              <a:avLst/>
            </a:prstGeom>
            <a:noFill/>
            <a:ln>
              <a:noFill/>
            </a:ln>
          </p:spPr>
        </p:pic>
        <p:pic>
          <p:nvPicPr>
            <p:cNvPr id="376" name="Google Shape;376;p11"/>
            <p:cNvPicPr preferRelativeResize="0"/>
            <p:nvPr/>
          </p:nvPicPr>
          <p:blipFill>
            <a:blip r:embed="rId13">
              <a:alphaModFix amt="80000"/>
            </a:blip>
            <a:stretch>
              <a:fillRect/>
            </a:stretch>
          </p:blipFill>
          <p:spPr>
            <a:xfrm rot="-2948401" flipH="1">
              <a:off x="4657724" y="1693251"/>
              <a:ext cx="1900302" cy="1900334"/>
            </a:xfrm>
            <a:prstGeom prst="rect">
              <a:avLst/>
            </a:prstGeom>
            <a:noFill/>
            <a:ln>
              <a:noFill/>
            </a:ln>
          </p:spPr>
        </p:pic>
        <p:pic>
          <p:nvPicPr>
            <p:cNvPr id="377" name="Google Shape;377;p11"/>
            <p:cNvPicPr preferRelativeResize="0"/>
            <p:nvPr/>
          </p:nvPicPr>
          <p:blipFill>
            <a:blip r:embed="rId14">
              <a:alphaModFix amt="80000"/>
            </a:blip>
            <a:stretch>
              <a:fillRect/>
            </a:stretch>
          </p:blipFill>
          <p:spPr>
            <a:xfrm rot="1848633" flipH="1">
              <a:off x="6385033" y="-645912"/>
              <a:ext cx="2160649" cy="2160649"/>
            </a:xfrm>
            <a:prstGeom prst="rect">
              <a:avLst/>
            </a:prstGeom>
            <a:noFill/>
            <a:ln>
              <a:noFill/>
            </a:ln>
          </p:spPr>
        </p:pic>
      </p:grpSp>
      <p:sp>
        <p:nvSpPr>
          <p:cNvPr id="378" name="Google Shape;378;p11"/>
          <p:cNvSpPr/>
          <p:nvPr/>
        </p:nvSpPr>
        <p:spPr>
          <a:xfrm>
            <a:off x="-106200" y="1024350"/>
            <a:ext cx="93564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9" name="Google Shape;379;p11"/>
          <p:cNvPicPr preferRelativeResize="0"/>
          <p:nvPr/>
        </p:nvPicPr>
        <p:blipFill>
          <a:blip r:embed="rId15">
            <a:alphaModFix/>
          </a:blip>
          <a:stretch>
            <a:fillRect/>
          </a:stretch>
        </p:blipFill>
        <p:spPr>
          <a:xfrm rot="522518">
            <a:off x="5579631" y="805929"/>
            <a:ext cx="5145057" cy="5447690"/>
          </a:xfrm>
          <a:prstGeom prst="rect">
            <a:avLst/>
          </a:prstGeom>
          <a:noFill/>
          <a:ln>
            <a:noFill/>
          </a:ln>
        </p:spPr>
      </p:pic>
      <p:pic>
        <p:nvPicPr>
          <p:cNvPr id="380" name="Google Shape;380;p11"/>
          <p:cNvPicPr preferRelativeResize="0"/>
          <p:nvPr/>
        </p:nvPicPr>
        <p:blipFill>
          <a:blip r:embed="rId15">
            <a:alphaModFix/>
          </a:blip>
          <a:stretch>
            <a:fillRect/>
          </a:stretch>
        </p:blipFill>
        <p:spPr>
          <a:xfrm rot="-10155654">
            <a:off x="-1096288" y="-825074"/>
            <a:ext cx="3618776" cy="3831648"/>
          </a:xfrm>
          <a:prstGeom prst="rect">
            <a:avLst/>
          </a:prstGeom>
          <a:noFill/>
          <a:ln>
            <a:noFill/>
          </a:ln>
        </p:spPr>
      </p:pic>
      <p:pic>
        <p:nvPicPr>
          <p:cNvPr id="381" name="Google Shape;381;p11"/>
          <p:cNvPicPr preferRelativeResize="0"/>
          <p:nvPr/>
        </p:nvPicPr>
        <p:blipFill>
          <a:blip r:embed="rId16">
            <a:alphaModFix/>
          </a:blip>
          <a:stretch>
            <a:fillRect/>
          </a:stretch>
        </p:blipFill>
        <p:spPr>
          <a:xfrm rot="-5595965">
            <a:off x="4827960" y="-1981717"/>
            <a:ext cx="4487803" cy="4751758"/>
          </a:xfrm>
          <a:prstGeom prst="rect">
            <a:avLst/>
          </a:prstGeom>
          <a:noFill/>
          <a:ln>
            <a:noFill/>
          </a:ln>
        </p:spPr>
      </p:pic>
      <p:pic>
        <p:nvPicPr>
          <p:cNvPr id="382" name="Google Shape;382;p11"/>
          <p:cNvPicPr preferRelativeResize="0"/>
          <p:nvPr/>
        </p:nvPicPr>
        <p:blipFill>
          <a:blip r:embed="rId16">
            <a:alphaModFix/>
          </a:blip>
          <a:stretch>
            <a:fillRect/>
          </a:stretch>
        </p:blipFill>
        <p:spPr>
          <a:xfrm rot="-5595965">
            <a:off x="-2446450" y="1585123"/>
            <a:ext cx="3529172" cy="3736727"/>
          </a:xfrm>
          <a:prstGeom prst="rect">
            <a:avLst/>
          </a:prstGeom>
          <a:noFill/>
          <a:ln>
            <a:noFill/>
          </a:ln>
        </p:spPr>
      </p:pic>
      <p:sp>
        <p:nvSpPr>
          <p:cNvPr id="383" name="Google Shape;383;p11"/>
          <p:cNvSpPr txBox="1">
            <a:spLocks noGrp="1"/>
          </p:cNvSpPr>
          <p:nvPr>
            <p:ph type="title" hasCustomPrompt="1"/>
          </p:nvPr>
        </p:nvSpPr>
        <p:spPr>
          <a:xfrm>
            <a:off x="1284000" y="1512340"/>
            <a:ext cx="6576000" cy="162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18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84" name="Google Shape;384;p11"/>
          <p:cNvSpPr txBox="1">
            <a:spLocks noGrp="1"/>
          </p:cNvSpPr>
          <p:nvPr>
            <p:ph type="subTitle" idx="1"/>
          </p:nvPr>
        </p:nvSpPr>
        <p:spPr>
          <a:xfrm>
            <a:off x="1284000" y="3134050"/>
            <a:ext cx="6576000" cy="49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lt1"/>
                </a:solidFill>
              </a:defRPr>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86"/>
        <p:cNvGrpSpPr/>
        <p:nvPr/>
      </p:nvGrpSpPr>
      <p:grpSpPr>
        <a:xfrm>
          <a:off x="0" y="0"/>
          <a:ext cx="0" cy="0"/>
          <a:chOff x="0" y="0"/>
          <a:chExt cx="0" cy="0"/>
        </a:xfrm>
      </p:grpSpPr>
      <p:grpSp>
        <p:nvGrpSpPr>
          <p:cNvPr id="387" name="Google Shape;387;p13"/>
          <p:cNvGrpSpPr/>
          <p:nvPr/>
        </p:nvGrpSpPr>
        <p:grpSpPr>
          <a:xfrm flipH="1">
            <a:off x="-412022" y="3475371"/>
            <a:ext cx="9968045" cy="2586979"/>
            <a:chOff x="-486325" y="3514539"/>
            <a:chExt cx="9666451" cy="2508708"/>
          </a:xfrm>
        </p:grpSpPr>
        <p:pic>
          <p:nvPicPr>
            <p:cNvPr id="388" name="Google Shape;388;p13"/>
            <p:cNvPicPr preferRelativeResize="0"/>
            <p:nvPr/>
          </p:nvPicPr>
          <p:blipFill>
            <a:blip r:embed="rId2">
              <a:alphaModFix amt="80000"/>
            </a:blip>
            <a:stretch>
              <a:fillRect/>
            </a:stretch>
          </p:blipFill>
          <p:spPr>
            <a:xfrm flipH="1">
              <a:off x="2512983" y="4394290"/>
              <a:ext cx="749219" cy="749216"/>
            </a:xfrm>
            <a:prstGeom prst="rect">
              <a:avLst/>
            </a:prstGeom>
            <a:noFill/>
            <a:ln>
              <a:noFill/>
            </a:ln>
          </p:spPr>
        </p:pic>
        <p:pic>
          <p:nvPicPr>
            <p:cNvPr id="389" name="Google Shape;389;p13"/>
            <p:cNvPicPr preferRelativeResize="0"/>
            <p:nvPr/>
          </p:nvPicPr>
          <p:blipFill>
            <a:blip r:embed="rId3">
              <a:alphaModFix amt="80000"/>
            </a:blip>
            <a:stretch>
              <a:fillRect/>
            </a:stretch>
          </p:blipFill>
          <p:spPr>
            <a:xfrm>
              <a:off x="2118192" y="4394303"/>
              <a:ext cx="749219" cy="749216"/>
            </a:xfrm>
            <a:prstGeom prst="rect">
              <a:avLst/>
            </a:prstGeom>
            <a:noFill/>
            <a:ln>
              <a:noFill/>
            </a:ln>
          </p:spPr>
        </p:pic>
        <p:pic>
          <p:nvPicPr>
            <p:cNvPr id="390" name="Google Shape;390;p13"/>
            <p:cNvPicPr preferRelativeResize="0"/>
            <p:nvPr/>
          </p:nvPicPr>
          <p:blipFill>
            <a:blip r:embed="rId4">
              <a:alphaModFix amt="80000"/>
            </a:blip>
            <a:stretch>
              <a:fillRect/>
            </a:stretch>
          </p:blipFill>
          <p:spPr>
            <a:xfrm>
              <a:off x="1266188" y="4318094"/>
              <a:ext cx="749219" cy="749216"/>
            </a:xfrm>
            <a:prstGeom prst="rect">
              <a:avLst/>
            </a:prstGeom>
            <a:noFill/>
            <a:ln>
              <a:noFill/>
            </a:ln>
          </p:spPr>
        </p:pic>
        <p:pic>
          <p:nvPicPr>
            <p:cNvPr id="391" name="Google Shape;391;p13"/>
            <p:cNvPicPr preferRelativeResize="0"/>
            <p:nvPr/>
          </p:nvPicPr>
          <p:blipFill>
            <a:blip r:embed="rId5">
              <a:alphaModFix amt="80000"/>
            </a:blip>
            <a:stretch>
              <a:fillRect/>
            </a:stretch>
          </p:blipFill>
          <p:spPr>
            <a:xfrm>
              <a:off x="4168860" y="4241892"/>
              <a:ext cx="749219" cy="749216"/>
            </a:xfrm>
            <a:prstGeom prst="rect">
              <a:avLst/>
            </a:prstGeom>
            <a:noFill/>
            <a:ln>
              <a:noFill/>
            </a:ln>
          </p:spPr>
        </p:pic>
        <p:pic>
          <p:nvPicPr>
            <p:cNvPr id="392" name="Google Shape;392;p13"/>
            <p:cNvPicPr preferRelativeResize="0"/>
            <p:nvPr/>
          </p:nvPicPr>
          <p:blipFill>
            <a:blip r:embed="rId6">
              <a:alphaModFix amt="80000"/>
            </a:blip>
            <a:stretch>
              <a:fillRect/>
            </a:stretch>
          </p:blipFill>
          <p:spPr>
            <a:xfrm rot="3472557">
              <a:off x="1670128" y="4394295"/>
              <a:ext cx="749218" cy="749218"/>
            </a:xfrm>
            <a:prstGeom prst="rect">
              <a:avLst/>
            </a:prstGeom>
            <a:noFill/>
            <a:ln>
              <a:noFill/>
            </a:ln>
          </p:spPr>
        </p:pic>
        <p:pic>
          <p:nvPicPr>
            <p:cNvPr id="393" name="Google Shape;393;p13"/>
            <p:cNvPicPr preferRelativeResize="0"/>
            <p:nvPr/>
          </p:nvPicPr>
          <p:blipFill>
            <a:blip r:embed="rId7">
              <a:alphaModFix amt="80000"/>
            </a:blip>
            <a:stretch>
              <a:fillRect/>
            </a:stretch>
          </p:blipFill>
          <p:spPr>
            <a:xfrm>
              <a:off x="5395070" y="4229499"/>
              <a:ext cx="749219" cy="749216"/>
            </a:xfrm>
            <a:prstGeom prst="rect">
              <a:avLst/>
            </a:prstGeom>
            <a:noFill/>
            <a:ln>
              <a:noFill/>
            </a:ln>
          </p:spPr>
        </p:pic>
        <p:pic>
          <p:nvPicPr>
            <p:cNvPr id="394" name="Google Shape;394;p13"/>
            <p:cNvPicPr preferRelativeResize="0"/>
            <p:nvPr/>
          </p:nvPicPr>
          <p:blipFill>
            <a:blip r:embed="rId8">
              <a:alphaModFix amt="80000"/>
            </a:blip>
            <a:stretch>
              <a:fillRect/>
            </a:stretch>
          </p:blipFill>
          <p:spPr>
            <a:xfrm>
              <a:off x="5834154" y="4394311"/>
              <a:ext cx="749219" cy="749216"/>
            </a:xfrm>
            <a:prstGeom prst="rect">
              <a:avLst/>
            </a:prstGeom>
            <a:noFill/>
            <a:ln>
              <a:noFill/>
            </a:ln>
          </p:spPr>
        </p:pic>
        <p:pic>
          <p:nvPicPr>
            <p:cNvPr id="395" name="Google Shape;395;p13"/>
            <p:cNvPicPr preferRelativeResize="0"/>
            <p:nvPr/>
          </p:nvPicPr>
          <p:blipFill>
            <a:blip r:embed="rId9">
              <a:alphaModFix amt="80000"/>
            </a:blip>
            <a:stretch>
              <a:fillRect/>
            </a:stretch>
          </p:blipFill>
          <p:spPr>
            <a:xfrm>
              <a:off x="7071515" y="4394294"/>
              <a:ext cx="749219" cy="749216"/>
            </a:xfrm>
            <a:prstGeom prst="rect">
              <a:avLst/>
            </a:prstGeom>
            <a:noFill/>
            <a:ln>
              <a:noFill/>
            </a:ln>
          </p:spPr>
        </p:pic>
        <p:pic>
          <p:nvPicPr>
            <p:cNvPr id="396" name="Google Shape;396;p13"/>
            <p:cNvPicPr preferRelativeResize="0"/>
            <p:nvPr/>
          </p:nvPicPr>
          <p:blipFill>
            <a:blip r:embed="rId2">
              <a:alphaModFix amt="80000"/>
            </a:blip>
            <a:stretch>
              <a:fillRect/>
            </a:stretch>
          </p:blipFill>
          <p:spPr>
            <a:xfrm>
              <a:off x="702243" y="4318095"/>
              <a:ext cx="749219" cy="749216"/>
            </a:xfrm>
            <a:prstGeom prst="rect">
              <a:avLst/>
            </a:prstGeom>
            <a:noFill/>
            <a:ln>
              <a:noFill/>
            </a:ln>
          </p:spPr>
        </p:pic>
        <p:pic>
          <p:nvPicPr>
            <p:cNvPr id="397" name="Google Shape;397;p13"/>
            <p:cNvPicPr preferRelativeResize="0"/>
            <p:nvPr/>
          </p:nvPicPr>
          <p:blipFill rotWithShape="1">
            <a:blip r:embed="rId3">
              <a:alphaModFix amt="80000"/>
            </a:blip>
            <a:srcRect l="14142" t="14142" r="14142" b="14142"/>
            <a:stretch/>
          </p:blipFill>
          <p:spPr>
            <a:xfrm>
              <a:off x="7635483" y="4500243"/>
              <a:ext cx="537323" cy="537320"/>
            </a:xfrm>
            <a:prstGeom prst="rect">
              <a:avLst/>
            </a:prstGeom>
            <a:noFill/>
            <a:ln>
              <a:noFill/>
            </a:ln>
          </p:spPr>
        </p:pic>
        <p:pic>
          <p:nvPicPr>
            <p:cNvPr id="398" name="Google Shape;398;p13"/>
            <p:cNvPicPr preferRelativeResize="0"/>
            <p:nvPr/>
          </p:nvPicPr>
          <p:blipFill>
            <a:blip r:embed="rId9">
              <a:alphaModFix amt="80000"/>
            </a:blip>
            <a:stretch>
              <a:fillRect/>
            </a:stretch>
          </p:blipFill>
          <p:spPr>
            <a:xfrm>
              <a:off x="8430907" y="4293597"/>
              <a:ext cx="749219" cy="749216"/>
            </a:xfrm>
            <a:prstGeom prst="rect">
              <a:avLst/>
            </a:prstGeom>
            <a:noFill/>
            <a:ln>
              <a:noFill/>
            </a:ln>
          </p:spPr>
        </p:pic>
        <p:pic>
          <p:nvPicPr>
            <p:cNvPr id="399" name="Google Shape;399;p13"/>
            <p:cNvPicPr preferRelativeResize="0"/>
            <p:nvPr/>
          </p:nvPicPr>
          <p:blipFill>
            <a:blip r:embed="rId2">
              <a:alphaModFix amt="80000"/>
            </a:blip>
            <a:stretch>
              <a:fillRect/>
            </a:stretch>
          </p:blipFill>
          <p:spPr>
            <a:xfrm>
              <a:off x="7940821" y="4394290"/>
              <a:ext cx="749219" cy="749216"/>
            </a:xfrm>
            <a:prstGeom prst="rect">
              <a:avLst/>
            </a:prstGeom>
            <a:noFill/>
            <a:ln>
              <a:noFill/>
            </a:ln>
          </p:spPr>
        </p:pic>
        <p:pic>
          <p:nvPicPr>
            <p:cNvPr id="400" name="Google Shape;400;p13"/>
            <p:cNvPicPr preferRelativeResize="0"/>
            <p:nvPr/>
          </p:nvPicPr>
          <p:blipFill>
            <a:blip r:embed="rId10">
              <a:alphaModFix amt="80000"/>
            </a:blip>
            <a:stretch>
              <a:fillRect/>
            </a:stretch>
          </p:blipFill>
          <p:spPr>
            <a:xfrm>
              <a:off x="6379803" y="4324379"/>
              <a:ext cx="889075" cy="889075"/>
            </a:xfrm>
            <a:prstGeom prst="rect">
              <a:avLst/>
            </a:prstGeom>
            <a:noFill/>
            <a:ln>
              <a:noFill/>
            </a:ln>
          </p:spPr>
        </p:pic>
        <p:pic>
          <p:nvPicPr>
            <p:cNvPr id="401" name="Google Shape;401;p13"/>
            <p:cNvPicPr preferRelativeResize="0"/>
            <p:nvPr/>
          </p:nvPicPr>
          <p:blipFill>
            <a:blip r:embed="rId11">
              <a:alphaModFix amt="80000"/>
            </a:blip>
            <a:stretch>
              <a:fillRect/>
            </a:stretch>
          </p:blipFill>
          <p:spPr>
            <a:xfrm rot="-1439082">
              <a:off x="3644256" y="3818726"/>
              <a:ext cx="1900302" cy="1900335"/>
            </a:xfrm>
            <a:prstGeom prst="rect">
              <a:avLst/>
            </a:prstGeom>
            <a:noFill/>
            <a:ln>
              <a:noFill/>
            </a:ln>
          </p:spPr>
        </p:pic>
        <p:pic>
          <p:nvPicPr>
            <p:cNvPr id="402" name="Google Shape;402;p13"/>
            <p:cNvPicPr preferRelativeResize="0"/>
            <p:nvPr/>
          </p:nvPicPr>
          <p:blipFill>
            <a:blip r:embed="rId12">
              <a:alphaModFix amt="80000"/>
            </a:blip>
            <a:stretch>
              <a:fillRect/>
            </a:stretch>
          </p:blipFill>
          <p:spPr>
            <a:xfrm>
              <a:off x="-486325" y="3870434"/>
              <a:ext cx="1595525" cy="1595525"/>
            </a:xfrm>
            <a:prstGeom prst="rect">
              <a:avLst/>
            </a:prstGeom>
            <a:noFill/>
            <a:ln>
              <a:noFill/>
            </a:ln>
          </p:spPr>
        </p:pic>
        <p:pic>
          <p:nvPicPr>
            <p:cNvPr id="403" name="Google Shape;403;p13"/>
            <p:cNvPicPr preferRelativeResize="0"/>
            <p:nvPr/>
          </p:nvPicPr>
          <p:blipFill>
            <a:blip r:embed="rId7">
              <a:alphaModFix amt="80000"/>
            </a:blip>
            <a:stretch>
              <a:fillRect/>
            </a:stretch>
          </p:blipFill>
          <p:spPr>
            <a:xfrm>
              <a:off x="3067307" y="4271649"/>
              <a:ext cx="749219" cy="749216"/>
            </a:xfrm>
            <a:prstGeom prst="rect">
              <a:avLst/>
            </a:prstGeom>
            <a:noFill/>
            <a:ln>
              <a:noFill/>
            </a:ln>
          </p:spPr>
        </p:pic>
      </p:grpSp>
      <p:sp>
        <p:nvSpPr>
          <p:cNvPr id="404" name="Google Shape;404;p13"/>
          <p:cNvSpPr/>
          <p:nvPr/>
        </p:nvSpPr>
        <p:spPr>
          <a:xfrm>
            <a:off x="-208200" y="-154925"/>
            <a:ext cx="9560400" cy="13077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5" name="Google Shape;405;p13"/>
          <p:cNvPicPr preferRelativeResize="0"/>
          <p:nvPr/>
        </p:nvPicPr>
        <p:blipFill>
          <a:blip r:embed="rId13">
            <a:alphaModFix/>
          </a:blip>
          <a:stretch>
            <a:fillRect/>
          </a:stretch>
        </p:blipFill>
        <p:spPr>
          <a:xfrm rot="6572454">
            <a:off x="5864301" y="-2743927"/>
            <a:ext cx="5087320" cy="5386575"/>
          </a:xfrm>
          <a:prstGeom prst="rect">
            <a:avLst/>
          </a:prstGeom>
          <a:noFill/>
          <a:ln>
            <a:noFill/>
          </a:ln>
        </p:spPr>
      </p:pic>
      <p:pic>
        <p:nvPicPr>
          <p:cNvPr id="406" name="Google Shape;406;p13"/>
          <p:cNvPicPr preferRelativeResize="0"/>
          <p:nvPr/>
        </p:nvPicPr>
        <p:blipFill>
          <a:blip r:embed="rId14">
            <a:alphaModFix/>
          </a:blip>
          <a:stretch>
            <a:fillRect/>
          </a:stretch>
        </p:blipFill>
        <p:spPr>
          <a:xfrm rot="5400000" flipH="1">
            <a:off x="-570466" y="-1161225"/>
            <a:ext cx="3574924" cy="3785200"/>
          </a:xfrm>
          <a:prstGeom prst="rect">
            <a:avLst/>
          </a:prstGeom>
          <a:noFill/>
          <a:ln>
            <a:noFill/>
          </a:ln>
        </p:spPr>
      </p:pic>
      <p:sp>
        <p:nvSpPr>
          <p:cNvPr id="407" name="Google Shape;407;p13"/>
          <p:cNvSpPr/>
          <p:nvPr/>
        </p:nvSpPr>
        <p:spPr>
          <a:xfrm>
            <a:off x="-208200" y="1152775"/>
            <a:ext cx="9560400" cy="345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3"/>
          <p:cNvSpPr/>
          <p:nvPr/>
        </p:nvSpPr>
        <p:spPr>
          <a:xfrm>
            <a:off x="-208200" y="4815725"/>
            <a:ext cx="9560400" cy="327900"/>
          </a:xfrm>
          <a:prstGeom prst="rect">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3"/>
          <p:cNvSpPr txBox="1">
            <a:spLocks noGrp="1"/>
          </p:cNvSpPr>
          <p:nvPr>
            <p:ph type="title"/>
          </p:nvPr>
        </p:nvSpPr>
        <p:spPr>
          <a:xfrm>
            <a:off x="720000" y="1836375"/>
            <a:ext cx="2237400" cy="411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0" name="Google Shape;410;p13"/>
          <p:cNvSpPr txBox="1">
            <a:spLocks noGrp="1"/>
          </p:cNvSpPr>
          <p:nvPr>
            <p:ph type="title" idx="2" hasCustomPrompt="1"/>
          </p:nvPr>
        </p:nvSpPr>
        <p:spPr>
          <a:xfrm>
            <a:off x="1391700" y="142625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11" name="Google Shape;411;p13"/>
          <p:cNvSpPr txBox="1">
            <a:spLocks noGrp="1"/>
          </p:cNvSpPr>
          <p:nvPr>
            <p:ph type="subTitle" idx="1"/>
          </p:nvPr>
        </p:nvSpPr>
        <p:spPr>
          <a:xfrm>
            <a:off x="720000" y="2248275"/>
            <a:ext cx="22374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12" name="Google Shape;412;p13"/>
          <p:cNvSpPr txBox="1">
            <a:spLocks noGrp="1"/>
          </p:cNvSpPr>
          <p:nvPr>
            <p:ph type="title" idx="3"/>
          </p:nvPr>
        </p:nvSpPr>
        <p:spPr>
          <a:xfrm>
            <a:off x="3453300" y="1836375"/>
            <a:ext cx="2237400" cy="411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3" name="Google Shape;413;p13"/>
          <p:cNvSpPr txBox="1">
            <a:spLocks noGrp="1"/>
          </p:cNvSpPr>
          <p:nvPr>
            <p:ph type="title" idx="4" hasCustomPrompt="1"/>
          </p:nvPr>
        </p:nvSpPr>
        <p:spPr>
          <a:xfrm>
            <a:off x="4125000" y="142625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14" name="Google Shape;414;p13"/>
          <p:cNvSpPr txBox="1">
            <a:spLocks noGrp="1"/>
          </p:cNvSpPr>
          <p:nvPr>
            <p:ph type="subTitle" idx="5"/>
          </p:nvPr>
        </p:nvSpPr>
        <p:spPr>
          <a:xfrm>
            <a:off x="3453300" y="2248275"/>
            <a:ext cx="22374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15" name="Google Shape;415;p13"/>
          <p:cNvSpPr txBox="1">
            <a:spLocks noGrp="1"/>
          </p:cNvSpPr>
          <p:nvPr>
            <p:ph type="title" idx="6"/>
          </p:nvPr>
        </p:nvSpPr>
        <p:spPr>
          <a:xfrm>
            <a:off x="6186600" y="1836375"/>
            <a:ext cx="2237400" cy="411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6" name="Google Shape;416;p13"/>
          <p:cNvSpPr txBox="1">
            <a:spLocks noGrp="1"/>
          </p:cNvSpPr>
          <p:nvPr>
            <p:ph type="title" idx="7" hasCustomPrompt="1"/>
          </p:nvPr>
        </p:nvSpPr>
        <p:spPr>
          <a:xfrm>
            <a:off x="6858300" y="1426250"/>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17" name="Google Shape;417;p13"/>
          <p:cNvSpPr txBox="1">
            <a:spLocks noGrp="1"/>
          </p:cNvSpPr>
          <p:nvPr>
            <p:ph type="subTitle" idx="8"/>
          </p:nvPr>
        </p:nvSpPr>
        <p:spPr>
          <a:xfrm>
            <a:off x="6186600" y="2248275"/>
            <a:ext cx="22374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18" name="Google Shape;418;p13"/>
          <p:cNvSpPr txBox="1">
            <a:spLocks noGrp="1"/>
          </p:cNvSpPr>
          <p:nvPr>
            <p:ph type="title" idx="9"/>
          </p:nvPr>
        </p:nvSpPr>
        <p:spPr>
          <a:xfrm>
            <a:off x="720000" y="3390875"/>
            <a:ext cx="2237400" cy="411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19" name="Google Shape;419;p13"/>
          <p:cNvSpPr txBox="1">
            <a:spLocks noGrp="1"/>
          </p:cNvSpPr>
          <p:nvPr>
            <p:ph type="title" idx="13" hasCustomPrompt="1"/>
          </p:nvPr>
        </p:nvSpPr>
        <p:spPr>
          <a:xfrm>
            <a:off x="1391700" y="298097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420" name="Google Shape;420;p13"/>
          <p:cNvSpPr txBox="1">
            <a:spLocks noGrp="1"/>
          </p:cNvSpPr>
          <p:nvPr>
            <p:ph type="subTitle" idx="14"/>
          </p:nvPr>
        </p:nvSpPr>
        <p:spPr>
          <a:xfrm>
            <a:off x="720000" y="3802800"/>
            <a:ext cx="22374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21" name="Google Shape;421;p13"/>
          <p:cNvSpPr txBox="1">
            <a:spLocks noGrp="1"/>
          </p:cNvSpPr>
          <p:nvPr>
            <p:ph type="title" idx="15"/>
          </p:nvPr>
        </p:nvSpPr>
        <p:spPr>
          <a:xfrm>
            <a:off x="3453300" y="3390875"/>
            <a:ext cx="2237400" cy="411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2" name="Google Shape;422;p13"/>
          <p:cNvSpPr txBox="1">
            <a:spLocks noGrp="1"/>
          </p:cNvSpPr>
          <p:nvPr>
            <p:ph type="title" idx="16" hasCustomPrompt="1"/>
          </p:nvPr>
        </p:nvSpPr>
        <p:spPr>
          <a:xfrm>
            <a:off x="4125000" y="298097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423" name="Google Shape;423;p13"/>
          <p:cNvSpPr txBox="1">
            <a:spLocks noGrp="1"/>
          </p:cNvSpPr>
          <p:nvPr>
            <p:ph type="subTitle" idx="17"/>
          </p:nvPr>
        </p:nvSpPr>
        <p:spPr>
          <a:xfrm>
            <a:off x="3453300" y="3802800"/>
            <a:ext cx="22374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24" name="Google Shape;424;p13"/>
          <p:cNvSpPr txBox="1">
            <a:spLocks noGrp="1"/>
          </p:cNvSpPr>
          <p:nvPr>
            <p:ph type="title" idx="18"/>
          </p:nvPr>
        </p:nvSpPr>
        <p:spPr>
          <a:xfrm>
            <a:off x="6186600" y="3390875"/>
            <a:ext cx="2237400" cy="4119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425" name="Google Shape;425;p13"/>
          <p:cNvSpPr txBox="1">
            <a:spLocks noGrp="1"/>
          </p:cNvSpPr>
          <p:nvPr>
            <p:ph type="title" idx="19" hasCustomPrompt="1"/>
          </p:nvPr>
        </p:nvSpPr>
        <p:spPr>
          <a:xfrm>
            <a:off x="6858300" y="2980975"/>
            <a:ext cx="894000" cy="3588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3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r>
              <a:t>xx%</a:t>
            </a:r>
          </a:p>
        </p:txBody>
      </p:sp>
      <p:sp>
        <p:nvSpPr>
          <p:cNvPr id="426" name="Google Shape;426;p13"/>
          <p:cNvSpPr txBox="1">
            <a:spLocks noGrp="1"/>
          </p:cNvSpPr>
          <p:nvPr>
            <p:ph type="subTitle" idx="20"/>
          </p:nvPr>
        </p:nvSpPr>
        <p:spPr>
          <a:xfrm>
            <a:off x="6186600" y="3802800"/>
            <a:ext cx="22374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600"/>
              <a:buNone/>
              <a:defRPr>
                <a:solidFill>
                  <a:schemeClr val="dk1"/>
                </a:solidFill>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
        <p:nvSpPr>
          <p:cNvPr id="427" name="Google Shape;427;p13"/>
          <p:cNvSpPr txBox="1">
            <a:spLocks noGrp="1"/>
          </p:cNvSpPr>
          <p:nvPr>
            <p:ph type="title" idx="21"/>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428"/>
        <p:cNvGrpSpPr/>
        <p:nvPr/>
      </p:nvGrpSpPr>
      <p:grpSpPr>
        <a:xfrm>
          <a:off x="0" y="0"/>
          <a:ext cx="0" cy="0"/>
          <a:chOff x="0" y="0"/>
          <a:chExt cx="0" cy="0"/>
        </a:xfrm>
      </p:grpSpPr>
      <p:grpSp>
        <p:nvGrpSpPr>
          <p:cNvPr id="429" name="Google Shape;429;p14"/>
          <p:cNvGrpSpPr/>
          <p:nvPr/>
        </p:nvGrpSpPr>
        <p:grpSpPr>
          <a:xfrm flipH="1">
            <a:off x="127459" y="-898028"/>
            <a:ext cx="8359913" cy="6803927"/>
            <a:chOff x="1958934" y="-898028"/>
            <a:chExt cx="8359913" cy="6803927"/>
          </a:xfrm>
        </p:grpSpPr>
        <p:pic>
          <p:nvPicPr>
            <p:cNvPr id="430" name="Google Shape;430;p14"/>
            <p:cNvPicPr preferRelativeResize="0"/>
            <p:nvPr/>
          </p:nvPicPr>
          <p:blipFill>
            <a:blip r:embed="rId2">
              <a:alphaModFix/>
            </a:blip>
            <a:stretch>
              <a:fillRect/>
            </a:stretch>
          </p:blipFill>
          <p:spPr>
            <a:xfrm>
              <a:off x="6491188" y="1367302"/>
              <a:ext cx="1595529" cy="1595529"/>
            </a:xfrm>
            <a:prstGeom prst="rect">
              <a:avLst/>
            </a:prstGeom>
            <a:noFill/>
            <a:ln>
              <a:noFill/>
            </a:ln>
          </p:spPr>
        </p:pic>
        <p:grpSp>
          <p:nvGrpSpPr>
            <p:cNvPr id="431" name="Google Shape;431;p14"/>
            <p:cNvGrpSpPr/>
            <p:nvPr/>
          </p:nvGrpSpPr>
          <p:grpSpPr>
            <a:xfrm>
              <a:off x="4425025" y="1084708"/>
              <a:ext cx="3099304" cy="2834389"/>
              <a:chOff x="5228275" y="2880283"/>
              <a:chExt cx="3099304" cy="2834389"/>
            </a:xfrm>
          </p:grpSpPr>
          <p:pic>
            <p:nvPicPr>
              <p:cNvPr id="432" name="Google Shape;432;p14"/>
              <p:cNvPicPr preferRelativeResize="0"/>
              <p:nvPr/>
            </p:nvPicPr>
            <p:blipFill>
              <a:blip r:embed="rId3">
                <a:alphaModFix/>
              </a:blip>
              <a:stretch>
                <a:fillRect/>
              </a:stretch>
            </p:blipFill>
            <p:spPr>
              <a:xfrm rot="3472563">
                <a:off x="6275113" y="3182359"/>
                <a:ext cx="1595529" cy="1595529"/>
              </a:xfrm>
              <a:prstGeom prst="rect">
                <a:avLst/>
              </a:prstGeom>
              <a:noFill/>
              <a:ln>
                <a:noFill/>
              </a:ln>
            </p:spPr>
          </p:pic>
          <p:pic>
            <p:nvPicPr>
              <p:cNvPr id="433" name="Google Shape;433;p14"/>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434" name="Google Shape;434;p14"/>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435" name="Google Shape;435;p14"/>
              <p:cNvPicPr preferRelativeResize="0"/>
              <p:nvPr/>
            </p:nvPicPr>
            <p:blipFill rotWithShape="1">
              <a:blip r:embed="rId6">
                <a:alphaModFix/>
              </a:blip>
              <a:srcRect l="14142" t="14142" r="14142" b="14142"/>
              <a:stretch/>
            </p:blipFill>
            <p:spPr>
              <a:xfrm>
                <a:off x="5228275" y="4487401"/>
                <a:ext cx="1144274" cy="1144274"/>
              </a:xfrm>
              <a:prstGeom prst="rect">
                <a:avLst/>
              </a:prstGeom>
              <a:noFill/>
              <a:ln>
                <a:noFill/>
              </a:ln>
            </p:spPr>
          </p:pic>
        </p:grpSp>
        <p:pic>
          <p:nvPicPr>
            <p:cNvPr id="436" name="Google Shape;436;p14"/>
            <p:cNvPicPr preferRelativeResize="0"/>
            <p:nvPr/>
          </p:nvPicPr>
          <p:blipFill>
            <a:blip r:embed="rId7">
              <a:alphaModFix/>
            </a:blip>
            <a:stretch>
              <a:fillRect/>
            </a:stretch>
          </p:blipFill>
          <p:spPr>
            <a:xfrm rot="5574659">
              <a:off x="7378779" y="730528"/>
              <a:ext cx="2869050" cy="2869085"/>
            </a:xfrm>
            <a:prstGeom prst="rect">
              <a:avLst/>
            </a:prstGeom>
            <a:noFill/>
            <a:ln>
              <a:noFill/>
            </a:ln>
          </p:spPr>
        </p:pic>
        <p:grpSp>
          <p:nvGrpSpPr>
            <p:cNvPr id="437" name="Google Shape;437;p14"/>
            <p:cNvGrpSpPr/>
            <p:nvPr/>
          </p:nvGrpSpPr>
          <p:grpSpPr>
            <a:xfrm>
              <a:off x="3317513" y="-658598"/>
              <a:ext cx="5314324" cy="2787922"/>
              <a:chOff x="3317513" y="-658598"/>
              <a:chExt cx="5314324" cy="2787922"/>
            </a:xfrm>
          </p:grpSpPr>
          <p:pic>
            <p:nvPicPr>
              <p:cNvPr id="438" name="Google Shape;438;p14"/>
              <p:cNvPicPr preferRelativeResize="0"/>
              <p:nvPr/>
            </p:nvPicPr>
            <p:blipFill>
              <a:blip r:embed="rId2">
                <a:alphaModFix/>
              </a:blip>
              <a:stretch>
                <a:fillRect/>
              </a:stretch>
            </p:blipFill>
            <p:spPr>
              <a:xfrm>
                <a:off x="6896063" y="-658598"/>
                <a:ext cx="1595529" cy="1595529"/>
              </a:xfrm>
              <a:prstGeom prst="rect">
                <a:avLst/>
              </a:prstGeom>
              <a:noFill/>
              <a:ln>
                <a:noFill/>
              </a:ln>
            </p:spPr>
          </p:pic>
          <p:pic>
            <p:nvPicPr>
              <p:cNvPr id="439" name="Google Shape;439;p14"/>
              <p:cNvPicPr preferRelativeResize="0"/>
              <p:nvPr/>
            </p:nvPicPr>
            <p:blipFill rotWithShape="1">
              <a:blip r:embed="rId6">
                <a:alphaModFix/>
              </a:blip>
              <a:srcRect l="14142" t="14142" r="14142" b="14142"/>
              <a:stretch/>
            </p:blipFill>
            <p:spPr>
              <a:xfrm rot="1488220">
                <a:off x="7300326" y="313413"/>
                <a:ext cx="1144274" cy="1144274"/>
              </a:xfrm>
              <a:prstGeom prst="rect">
                <a:avLst/>
              </a:prstGeom>
              <a:noFill/>
              <a:ln>
                <a:noFill/>
              </a:ln>
            </p:spPr>
          </p:pic>
          <p:grpSp>
            <p:nvGrpSpPr>
              <p:cNvPr id="440" name="Google Shape;440;p14"/>
              <p:cNvGrpSpPr/>
              <p:nvPr/>
            </p:nvGrpSpPr>
            <p:grpSpPr>
              <a:xfrm>
                <a:off x="4233525" y="-657642"/>
                <a:ext cx="3243706" cy="2622839"/>
                <a:chOff x="4233525" y="-657642"/>
                <a:chExt cx="3243706" cy="2622839"/>
              </a:xfrm>
            </p:grpSpPr>
            <p:pic>
              <p:nvPicPr>
                <p:cNvPr id="441" name="Google Shape;441;p14"/>
                <p:cNvPicPr preferRelativeResize="0"/>
                <p:nvPr/>
              </p:nvPicPr>
              <p:blipFill>
                <a:blip r:embed="rId3">
                  <a:alphaModFix/>
                </a:blip>
                <a:stretch>
                  <a:fillRect/>
                </a:stretch>
              </p:blipFill>
              <p:spPr>
                <a:xfrm rot="3472563">
                  <a:off x="4535600" y="-355566"/>
                  <a:ext cx="1595529" cy="1595529"/>
                </a:xfrm>
                <a:prstGeom prst="rect">
                  <a:avLst/>
                </a:prstGeom>
                <a:noFill/>
                <a:ln>
                  <a:noFill/>
                </a:ln>
              </p:spPr>
            </p:pic>
            <p:pic>
              <p:nvPicPr>
                <p:cNvPr id="442" name="Google Shape;442;p14"/>
                <p:cNvPicPr preferRelativeResize="0"/>
                <p:nvPr/>
              </p:nvPicPr>
              <p:blipFill>
                <a:blip r:embed="rId5">
                  <a:alphaModFix/>
                </a:blip>
                <a:stretch>
                  <a:fillRect/>
                </a:stretch>
              </p:blipFill>
              <p:spPr>
                <a:xfrm>
                  <a:off x="5344488" y="369669"/>
                  <a:ext cx="1595529" cy="1595529"/>
                </a:xfrm>
                <a:prstGeom prst="rect">
                  <a:avLst/>
                </a:prstGeom>
                <a:noFill/>
                <a:ln>
                  <a:noFill/>
                </a:ln>
              </p:spPr>
            </p:pic>
            <p:pic>
              <p:nvPicPr>
                <p:cNvPr id="443" name="Google Shape;443;p14"/>
                <p:cNvPicPr preferRelativeResize="0"/>
                <p:nvPr/>
              </p:nvPicPr>
              <p:blipFill>
                <a:blip r:embed="rId4">
                  <a:alphaModFix/>
                </a:blip>
                <a:stretch>
                  <a:fillRect/>
                </a:stretch>
              </p:blipFill>
              <p:spPr>
                <a:xfrm>
                  <a:off x="5666131" y="-529975"/>
                  <a:ext cx="1811100" cy="1811125"/>
                </a:xfrm>
                <a:prstGeom prst="rect">
                  <a:avLst/>
                </a:prstGeom>
                <a:noFill/>
                <a:ln>
                  <a:noFill/>
                </a:ln>
              </p:spPr>
            </p:pic>
          </p:grpSp>
          <p:pic>
            <p:nvPicPr>
              <p:cNvPr id="444" name="Google Shape;444;p14"/>
              <p:cNvPicPr preferRelativeResize="0"/>
              <p:nvPr/>
            </p:nvPicPr>
            <p:blipFill>
              <a:blip r:embed="rId8">
                <a:alphaModFix/>
              </a:blip>
              <a:stretch>
                <a:fillRect/>
              </a:stretch>
            </p:blipFill>
            <p:spPr>
              <a:xfrm>
                <a:off x="6513900" y="824050"/>
                <a:ext cx="1305274" cy="1305275"/>
              </a:xfrm>
              <a:prstGeom prst="rect">
                <a:avLst/>
              </a:prstGeom>
              <a:noFill/>
              <a:ln>
                <a:noFill/>
              </a:ln>
            </p:spPr>
          </p:pic>
          <p:pic>
            <p:nvPicPr>
              <p:cNvPr id="445" name="Google Shape;445;p14"/>
              <p:cNvPicPr preferRelativeResize="0"/>
              <p:nvPr/>
            </p:nvPicPr>
            <p:blipFill>
              <a:blip r:embed="rId5">
                <a:alphaModFix/>
              </a:blip>
              <a:stretch>
                <a:fillRect/>
              </a:stretch>
            </p:blipFill>
            <p:spPr>
              <a:xfrm flipH="1">
                <a:off x="3317513" y="-482581"/>
                <a:ext cx="1595529" cy="1595529"/>
              </a:xfrm>
              <a:prstGeom prst="rect">
                <a:avLst/>
              </a:prstGeom>
              <a:noFill/>
              <a:ln>
                <a:noFill/>
              </a:ln>
            </p:spPr>
          </p:pic>
        </p:grpSp>
        <p:pic>
          <p:nvPicPr>
            <p:cNvPr id="446" name="Google Shape;446;p14"/>
            <p:cNvPicPr preferRelativeResize="0"/>
            <p:nvPr/>
          </p:nvPicPr>
          <p:blipFill>
            <a:blip r:embed="rId9">
              <a:alphaModFix/>
            </a:blip>
            <a:stretch>
              <a:fillRect/>
            </a:stretch>
          </p:blipFill>
          <p:spPr>
            <a:xfrm>
              <a:off x="3583630" y="706918"/>
              <a:ext cx="1881276" cy="1881276"/>
            </a:xfrm>
            <a:prstGeom prst="rect">
              <a:avLst/>
            </a:prstGeom>
            <a:noFill/>
            <a:ln>
              <a:noFill/>
            </a:ln>
          </p:spPr>
        </p:pic>
        <p:pic>
          <p:nvPicPr>
            <p:cNvPr id="447" name="Google Shape;447;p14"/>
            <p:cNvPicPr preferRelativeResize="0"/>
            <p:nvPr/>
          </p:nvPicPr>
          <p:blipFill>
            <a:blip r:embed="rId7">
              <a:alphaModFix/>
            </a:blip>
            <a:stretch>
              <a:fillRect/>
            </a:stretch>
          </p:blipFill>
          <p:spPr>
            <a:xfrm>
              <a:off x="2629355" y="3036815"/>
              <a:ext cx="2869050" cy="2869085"/>
            </a:xfrm>
            <a:prstGeom prst="rect">
              <a:avLst/>
            </a:prstGeom>
            <a:noFill/>
            <a:ln>
              <a:noFill/>
            </a:ln>
          </p:spPr>
        </p:pic>
        <p:grpSp>
          <p:nvGrpSpPr>
            <p:cNvPr id="448" name="Google Shape;448;p14"/>
            <p:cNvGrpSpPr/>
            <p:nvPr/>
          </p:nvGrpSpPr>
          <p:grpSpPr>
            <a:xfrm>
              <a:off x="3840085" y="1965209"/>
              <a:ext cx="5655336" cy="3924891"/>
              <a:chOff x="4203360" y="1773984"/>
              <a:chExt cx="5655336" cy="3924891"/>
            </a:xfrm>
          </p:grpSpPr>
          <p:pic>
            <p:nvPicPr>
              <p:cNvPr id="449" name="Google Shape;449;p14"/>
              <p:cNvPicPr preferRelativeResize="0"/>
              <p:nvPr/>
            </p:nvPicPr>
            <p:blipFill>
              <a:blip r:embed="rId6">
                <a:alphaModFix/>
              </a:blip>
              <a:stretch>
                <a:fillRect/>
              </a:stretch>
            </p:blipFill>
            <p:spPr>
              <a:xfrm>
                <a:off x="5861686" y="3114550"/>
                <a:ext cx="1595529" cy="1595529"/>
              </a:xfrm>
              <a:prstGeom prst="rect">
                <a:avLst/>
              </a:prstGeom>
              <a:noFill/>
              <a:ln>
                <a:noFill/>
              </a:ln>
            </p:spPr>
          </p:pic>
          <p:pic>
            <p:nvPicPr>
              <p:cNvPr id="450" name="Google Shape;450;p14"/>
              <p:cNvPicPr preferRelativeResize="0"/>
              <p:nvPr/>
            </p:nvPicPr>
            <p:blipFill>
              <a:blip r:embed="rId10">
                <a:alphaModFix/>
              </a:blip>
              <a:stretch>
                <a:fillRect/>
              </a:stretch>
            </p:blipFill>
            <p:spPr>
              <a:xfrm>
                <a:off x="7028798" y="3153530"/>
                <a:ext cx="1595529" cy="1595529"/>
              </a:xfrm>
              <a:prstGeom prst="rect">
                <a:avLst/>
              </a:prstGeom>
              <a:noFill/>
              <a:ln>
                <a:noFill/>
              </a:ln>
            </p:spPr>
          </p:pic>
          <p:pic>
            <p:nvPicPr>
              <p:cNvPr id="451" name="Google Shape;451;p14"/>
              <p:cNvPicPr preferRelativeResize="0"/>
              <p:nvPr/>
            </p:nvPicPr>
            <p:blipFill>
              <a:blip r:embed="rId11">
                <a:alphaModFix/>
              </a:blip>
              <a:stretch>
                <a:fillRect/>
              </a:stretch>
            </p:blipFill>
            <p:spPr>
              <a:xfrm>
                <a:off x="8008403" y="2523618"/>
                <a:ext cx="1595529" cy="1595529"/>
              </a:xfrm>
              <a:prstGeom prst="rect">
                <a:avLst/>
              </a:prstGeom>
              <a:noFill/>
              <a:ln>
                <a:noFill/>
              </a:ln>
            </p:spPr>
          </p:pic>
          <p:pic>
            <p:nvPicPr>
              <p:cNvPr id="452" name="Google Shape;452;p14"/>
              <p:cNvPicPr preferRelativeResize="0"/>
              <p:nvPr/>
            </p:nvPicPr>
            <p:blipFill>
              <a:blip r:embed="rId3">
                <a:alphaModFix/>
              </a:blip>
              <a:stretch>
                <a:fillRect/>
              </a:stretch>
            </p:blipFill>
            <p:spPr>
              <a:xfrm rot="5259162">
                <a:off x="5561813" y="3875459"/>
                <a:ext cx="1595529" cy="1595529"/>
              </a:xfrm>
              <a:prstGeom prst="rect">
                <a:avLst/>
              </a:prstGeom>
              <a:noFill/>
              <a:ln>
                <a:noFill/>
              </a:ln>
            </p:spPr>
          </p:pic>
          <p:pic>
            <p:nvPicPr>
              <p:cNvPr id="453" name="Google Shape;453;p14"/>
              <p:cNvPicPr preferRelativeResize="0"/>
              <p:nvPr/>
            </p:nvPicPr>
            <p:blipFill>
              <a:blip r:embed="rId12">
                <a:alphaModFix/>
              </a:blip>
              <a:stretch>
                <a:fillRect/>
              </a:stretch>
            </p:blipFill>
            <p:spPr>
              <a:xfrm>
                <a:off x="8263168" y="3689771"/>
                <a:ext cx="1595529" cy="1595529"/>
              </a:xfrm>
              <a:prstGeom prst="rect">
                <a:avLst/>
              </a:prstGeom>
              <a:noFill/>
              <a:ln>
                <a:noFill/>
              </a:ln>
            </p:spPr>
          </p:pic>
          <p:pic>
            <p:nvPicPr>
              <p:cNvPr id="454" name="Google Shape;454;p14"/>
              <p:cNvPicPr preferRelativeResize="0"/>
              <p:nvPr/>
            </p:nvPicPr>
            <p:blipFill>
              <a:blip r:embed="rId2">
                <a:alphaModFix/>
              </a:blip>
              <a:stretch>
                <a:fillRect/>
              </a:stretch>
            </p:blipFill>
            <p:spPr>
              <a:xfrm>
                <a:off x="5002638" y="3267527"/>
                <a:ext cx="1595529" cy="1595529"/>
              </a:xfrm>
              <a:prstGeom prst="rect">
                <a:avLst/>
              </a:prstGeom>
              <a:noFill/>
              <a:ln>
                <a:noFill/>
              </a:ln>
            </p:spPr>
          </p:pic>
          <p:pic>
            <p:nvPicPr>
              <p:cNvPr id="455" name="Google Shape;455;p14"/>
              <p:cNvPicPr preferRelativeResize="0"/>
              <p:nvPr/>
            </p:nvPicPr>
            <p:blipFill>
              <a:blip r:embed="rId4">
                <a:alphaModFix/>
              </a:blip>
              <a:stretch>
                <a:fillRect/>
              </a:stretch>
            </p:blipFill>
            <p:spPr>
              <a:xfrm>
                <a:off x="4203360" y="3776271"/>
                <a:ext cx="1595529" cy="1595529"/>
              </a:xfrm>
              <a:prstGeom prst="rect">
                <a:avLst/>
              </a:prstGeom>
              <a:noFill/>
              <a:ln>
                <a:noFill/>
              </a:ln>
            </p:spPr>
          </p:pic>
          <p:pic>
            <p:nvPicPr>
              <p:cNvPr id="456" name="Google Shape;456;p14"/>
              <p:cNvPicPr preferRelativeResize="0"/>
              <p:nvPr/>
            </p:nvPicPr>
            <p:blipFill>
              <a:blip r:embed="rId5">
                <a:alphaModFix/>
              </a:blip>
              <a:stretch>
                <a:fillRect/>
              </a:stretch>
            </p:blipFill>
            <p:spPr>
              <a:xfrm>
                <a:off x="6586926" y="4086244"/>
                <a:ext cx="1595529" cy="1595529"/>
              </a:xfrm>
              <a:prstGeom prst="rect">
                <a:avLst/>
              </a:prstGeom>
              <a:noFill/>
              <a:ln>
                <a:noFill/>
              </a:ln>
            </p:spPr>
          </p:pic>
          <p:pic>
            <p:nvPicPr>
              <p:cNvPr id="457" name="Google Shape;457;p14"/>
              <p:cNvPicPr preferRelativeResize="0"/>
              <p:nvPr/>
            </p:nvPicPr>
            <p:blipFill rotWithShape="1">
              <a:blip r:embed="rId6">
                <a:alphaModFix/>
              </a:blip>
              <a:srcRect l="14142" t="14142" r="14142" b="14142"/>
              <a:stretch/>
            </p:blipFill>
            <p:spPr>
              <a:xfrm>
                <a:off x="4428988" y="4554601"/>
                <a:ext cx="1144274" cy="1144274"/>
              </a:xfrm>
              <a:prstGeom prst="rect">
                <a:avLst/>
              </a:prstGeom>
              <a:noFill/>
              <a:ln>
                <a:noFill/>
              </a:ln>
            </p:spPr>
          </p:pic>
          <p:pic>
            <p:nvPicPr>
              <p:cNvPr id="458" name="Google Shape;458;p14"/>
              <p:cNvPicPr preferRelativeResize="0"/>
              <p:nvPr/>
            </p:nvPicPr>
            <p:blipFill>
              <a:blip r:embed="rId4">
                <a:alphaModFix/>
              </a:blip>
              <a:stretch>
                <a:fillRect/>
              </a:stretch>
            </p:blipFill>
            <p:spPr>
              <a:xfrm>
                <a:off x="8008398" y="1773984"/>
                <a:ext cx="1595529" cy="1595529"/>
              </a:xfrm>
              <a:prstGeom prst="rect">
                <a:avLst/>
              </a:prstGeom>
              <a:noFill/>
              <a:ln>
                <a:noFill/>
              </a:ln>
            </p:spPr>
          </p:pic>
          <p:pic>
            <p:nvPicPr>
              <p:cNvPr id="459" name="Google Shape;459;p14"/>
              <p:cNvPicPr preferRelativeResize="0"/>
              <p:nvPr/>
            </p:nvPicPr>
            <p:blipFill>
              <a:blip r:embed="rId5">
                <a:alphaModFix/>
              </a:blip>
              <a:stretch>
                <a:fillRect/>
              </a:stretch>
            </p:blipFill>
            <p:spPr>
              <a:xfrm>
                <a:off x="7072951" y="2285419"/>
                <a:ext cx="1595529" cy="1595529"/>
              </a:xfrm>
              <a:prstGeom prst="rect">
                <a:avLst/>
              </a:prstGeom>
              <a:noFill/>
              <a:ln>
                <a:noFill/>
              </a:ln>
            </p:spPr>
          </p:pic>
        </p:grpSp>
        <p:pic>
          <p:nvPicPr>
            <p:cNvPr id="460" name="Google Shape;460;p14"/>
            <p:cNvPicPr preferRelativeResize="0"/>
            <p:nvPr/>
          </p:nvPicPr>
          <p:blipFill>
            <a:blip r:embed="rId9">
              <a:alphaModFix/>
            </a:blip>
            <a:stretch>
              <a:fillRect/>
            </a:stretch>
          </p:blipFill>
          <p:spPr>
            <a:xfrm>
              <a:off x="8290855" y="3162905"/>
              <a:ext cx="1881276" cy="1881276"/>
            </a:xfrm>
            <a:prstGeom prst="rect">
              <a:avLst/>
            </a:prstGeom>
            <a:noFill/>
            <a:ln>
              <a:noFill/>
            </a:ln>
          </p:spPr>
        </p:pic>
        <p:pic>
          <p:nvPicPr>
            <p:cNvPr id="461" name="Google Shape;461;p14"/>
            <p:cNvPicPr preferRelativeResize="0"/>
            <p:nvPr/>
          </p:nvPicPr>
          <p:blipFill>
            <a:blip r:embed="rId13">
              <a:alphaModFix/>
            </a:blip>
            <a:stretch>
              <a:fillRect/>
            </a:stretch>
          </p:blipFill>
          <p:spPr>
            <a:xfrm rot="2948401">
              <a:off x="2349006" y="-507974"/>
              <a:ext cx="1900302" cy="1900334"/>
            </a:xfrm>
            <a:prstGeom prst="rect">
              <a:avLst/>
            </a:prstGeom>
            <a:noFill/>
            <a:ln>
              <a:noFill/>
            </a:ln>
          </p:spPr>
        </p:pic>
        <p:pic>
          <p:nvPicPr>
            <p:cNvPr id="462" name="Google Shape;462;p14"/>
            <p:cNvPicPr preferRelativeResize="0"/>
            <p:nvPr/>
          </p:nvPicPr>
          <p:blipFill>
            <a:blip r:embed="rId14">
              <a:alphaModFix/>
            </a:blip>
            <a:stretch>
              <a:fillRect/>
            </a:stretch>
          </p:blipFill>
          <p:spPr>
            <a:xfrm>
              <a:off x="7899875" y="-363300"/>
              <a:ext cx="2160651" cy="2160651"/>
            </a:xfrm>
            <a:prstGeom prst="rect">
              <a:avLst/>
            </a:prstGeom>
            <a:noFill/>
            <a:ln>
              <a:noFill/>
            </a:ln>
          </p:spPr>
        </p:pic>
      </p:grpSp>
      <p:sp>
        <p:nvSpPr>
          <p:cNvPr id="463" name="Google Shape;463;p14"/>
          <p:cNvSpPr/>
          <p:nvPr/>
        </p:nvSpPr>
        <p:spPr>
          <a:xfrm>
            <a:off x="-106200" y="1024350"/>
            <a:ext cx="93564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64" name="Google Shape;464;p14"/>
          <p:cNvPicPr preferRelativeResize="0"/>
          <p:nvPr/>
        </p:nvPicPr>
        <p:blipFill>
          <a:blip r:embed="rId15">
            <a:alphaModFix/>
          </a:blip>
          <a:stretch>
            <a:fillRect/>
          </a:stretch>
        </p:blipFill>
        <p:spPr>
          <a:xfrm rot="8100000" flipH="1">
            <a:off x="5887238" y="-1924338"/>
            <a:ext cx="5087322" cy="5386576"/>
          </a:xfrm>
          <a:prstGeom prst="rect">
            <a:avLst/>
          </a:prstGeom>
          <a:noFill/>
          <a:ln>
            <a:noFill/>
          </a:ln>
        </p:spPr>
      </p:pic>
      <p:pic>
        <p:nvPicPr>
          <p:cNvPr id="465" name="Google Shape;465;p14"/>
          <p:cNvPicPr preferRelativeResize="0"/>
          <p:nvPr/>
        </p:nvPicPr>
        <p:blipFill>
          <a:blip r:embed="rId16">
            <a:alphaModFix/>
          </a:blip>
          <a:stretch>
            <a:fillRect/>
          </a:stretch>
        </p:blipFill>
        <p:spPr>
          <a:xfrm rot="5400000" flipH="1">
            <a:off x="6788663" y="835251"/>
            <a:ext cx="4253224" cy="4503424"/>
          </a:xfrm>
          <a:prstGeom prst="rect">
            <a:avLst/>
          </a:prstGeom>
          <a:noFill/>
          <a:ln>
            <a:noFill/>
          </a:ln>
        </p:spPr>
      </p:pic>
      <p:pic>
        <p:nvPicPr>
          <p:cNvPr id="466" name="Google Shape;466;p14"/>
          <p:cNvPicPr preferRelativeResize="0"/>
          <p:nvPr/>
        </p:nvPicPr>
        <p:blipFill>
          <a:blip r:embed="rId15">
            <a:alphaModFix/>
          </a:blip>
          <a:stretch>
            <a:fillRect/>
          </a:stretch>
        </p:blipFill>
        <p:spPr>
          <a:xfrm rot="2700000">
            <a:off x="7335354" y="2793918"/>
            <a:ext cx="3159842" cy="3345715"/>
          </a:xfrm>
          <a:prstGeom prst="rect">
            <a:avLst/>
          </a:prstGeom>
          <a:noFill/>
          <a:ln>
            <a:noFill/>
          </a:ln>
        </p:spPr>
      </p:pic>
      <p:pic>
        <p:nvPicPr>
          <p:cNvPr id="467" name="Google Shape;467;p14"/>
          <p:cNvPicPr preferRelativeResize="0"/>
          <p:nvPr/>
        </p:nvPicPr>
        <p:blipFill>
          <a:blip r:embed="rId16">
            <a:alphaModFix/>
          </a:blip>
          <a:stretch>
            <a:fillRect/>
          </a:stretch>
        </p:blipFill>
        <p:spPr>
          <a:xfrm rot="6887946">
            <a:off x="-1595386" y="1686867"/>
            <a:ext cx="3812295" cy="4036541"/>
          </a:xfrm>
          <a:prstGeom prst="rect">
            <a:avLst/>
          </a:prstGeom>
          <a:noFill/>
          <a:ln>
            <a:noFill/>
          </a:ln>
        </p:spPr>
      </p:pic>
      <p:pic>
        <p:nvPicPr>
          <p:cNvPr id="468" name="Google Shape;468;p14"/>
          <p:cNvPicPr preferRelativeResize="0"/>
          <p:nvPr/>
        </p:nvPicPr>
        <p:blipFill>
          <a:blip r:embed="rId15">
            <a:alphaModFix/>
          </a:blip>
          <a:stretch>
            <a:fillRect/>
          </a:stretch>
        </p:blipFill>
        <p:spPr>
          <a:xfrm rot="-229187" flipH="1">
            <a:off x="-2083200" y="-1954862"/>
            <a:ext cx="4253225" cy="4503425"/>
          </a:xfrm>
          <a:prstGeom prst="rect">
            <a:avLst/>
          </a:prstGeom>
          <a:noFill/>
          <a:ln>
            <a:noFill/>
          </a:ln>
        </p:spPr>
      </p:pic>
      <p:sp>
        <p:nvSpPr>
          <p:cNvPr id="469" name="Google Shape;469;p14"/>
          <p:cNvSpPr txBox="1">
            <a:spLocks noGrp="1"/>
          </p:cNvSpPr>
          <p:nvPr>
            <p:ph type="title"/>
          </p:nvPr>
        </p:nvSpPr>
        <p:spPr>
          <a:xfrm>
            <a:off x="2394588" y="1478872"/>
            <a:ext cx="4354800" cy="1384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500"/>
              <a:buNone/>
              <a:defRPr sz="9600">
                <a:solidFill>
                  <a:schemeClr val="lt1"/>
                </a:solidFill>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470" name="Google Shape;470;p14"/>
          <p:cNvSpPr txBox="1">
            <a:spLocks noGrp="1"/>
          </p:cNvSpPr>
          <p:nvPr>
            <p:ph type="subTitle" idx="1"/>
          </p:nvPr>
        </p:nvSpPr>
        <p:spPr>
          <a:xfrm>
            <a:off x="2394588" y="2863613"/>
            <a:ext cx="4354800" cy="801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1600"/>
              </a:spcBef>
              <a:spcAft>
                <a:spcPts val="0"/>
              </a:spcAft>
              <a:buClr>
                <a:schemeClr val="lt1"/>
              </a:buClr>
              <a:buSzPts val="1400"/>
              <a:buNone/>
              <a:defRPr>
                <a:solidFill>
                  <a:schemeClr val="lt1"/>
                </a:solidFill>
              </a:defRPr>
            </a:lvl3pPr>
            <a:lvl4pPr lvl="3" algn="ctr" rtl="0">
              <a:lnSpc>
                <a:spcPct val="100000"/>
              </a:lnSpc>
              <a:spcBef>
                <a:spcPts val="1600"/>
              </a:spcBef>
              <a:spcAft>
                <a:spcPts val="0"/>
              </a:spcAft>
              <a:buClr>
                <a:schemeClr val="lt1"/>
              </a:buClr>
              <a:buSzPts val="1400"/>
              <a:buNone/>
              <a:defRPr>
                <a:solidFill>
                  <a:schemeClr val="lt1"/>
                </a:solidFill>
              </a:defRPr>
            </a:lvl4pPr>
            <a:lvl5pPr lvl="4" algn="ctr" rtl="0">
              <a:lnSpc>
                <a:spcPct val="100000"/>
              </a:lnSpc>
              <a:spcBef>
                <a:spcPts val="1600"/>
              </a:spcBef>
              <a:spcAft>
                <a:spcPts val="0"/>
              </a:spcAft>
              <a:buClr>
                <a:schemeClr val="lt1"/>
              </a:buClr>
              <a:buSzPts val="1400"/>
              <a:buNone/>
              <a:defRPr>
                <a:solidFill>
                  <a:schemeClr val="lt1"/>
                </a:solidFill>
              </a:defRPr>
            </a:lvl5pPr>
            <a:lvl6pPr lvl="5" algn="ctr" rtl="0">
              <a:lnSpc>
                <a:spcPct val="100000"/>
              </a:lnSpc>
              <a:spcBef>
                <a:spcPts val="1600"/>
              </a:spcBef>
              <a:spcAft>
                <a:spcPts val="0"/>
              </a:spcAft>
              <a:buClr>
                <a:schemeClr val="lt1"/>
              </a:buClr>
              <a:buSzPts val="1400"/>
              <a:buNone/>
              <a:defRPr>
                <a:solidFill>
                  <a:schemeClr val="lt1"/>
                </a:solidFill>
              </a:defRPr>
            </a:lvl6pPr>
            <a:lvl7pPr lvl="6" algn="ctr" rtl="0">
              <a:lnSpc>
                <a:spcPct val="100000"/>
              </a:lnSpc>
              <a:spcBef>
                <a:spcPts val="1600"/>
              </a:spcBef>
              <a:spcAft>
                <a:spcPts val="0"/>
              </a:spcAft>
              <a:buClr>
                <a:schemeClr val="lt1"/>
              </a:buClr>
              <a:buSzPts val="1400"/>
              <a:buNone/>
              <a:defRPr>
                <a:solidFill>
                  <a:schemeClr val="lt1"/>
                </a:solidFill>
              </a:defRPr>
            </a:lvl7pPr>
            <a:lvl8pPr lvl="7" algn="ctr" rtl="0">
              <a:lnSpc>
                <a:spcPct val="100000"/>
              </a:lnSpc>
              <a:spcBef>
                <a:spcPts val="1600"/>
              </a:spcBef>
              <a:spcAft>
                <a:spcPts val="0"/>
              </a:spcAft>
              <a:buClr>
                <a:schemeClr val="lt1"/>
              </a:buClr>
              <a:buSzPts val="1400"/>
              <a:buNone/>
              <a:defRPr>
                <a:solidFill>
                  <a:schemeClr val="lt1"/>
                </a:solidFill>
              </a:defRPr>
            </a:lvl8pPr>
            <a:lvl9pPr lvl="8" algn="ctr" rtl="0">
              <a:lnSpc>
                <a:spcPct val="100000"/>
              </a:lnSpc>
              <a:spcBef>
                <a:spcPts val="1600"/>
              </a:spcBef>
              <a:spcAft>
                <a:spcPts val="1600"/>
              </a:spcAft>
              <a:buClr>
                <a:schemeClr val="lt1"/>
              </a:buClr>
              <a:buSzPts val="1400"/>
              <a:buNone/>
              <a:defRPr>
                <a:solidFill>
                  <a:schemeClr val="lt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71"/>
        <p:cNvGrpSpPr/>
        <p:nvPr/>
      </p:nvGrpSpPr>
      <p:grpSpPr>
        <a:xfrm>
          <a:off x="0" y="0"/>
          <a:ext cx="0" cy="0"/>
          <a:chOff x="0" y="0"/>
          <a:chExt cx="0" cy="0"/>
        </a:xfrm>
      </p:grpSpPr>
      <p:grpSp>
        <p:nvGrpSpPr>
          <p:cNvPr id="472" name="Google Shape;472;p15"/>
          <p:cNvGrpSpPr/>
          <p:nvPr/>
        </p:nvGrpSpPr>
        <p:grpSpPr>
          <a:xfrm flipH="1">
            <a:off x="1" y="-1455359"/>
            <a:ext cx="9751345" cy="7419561"/>
            <a:chOff x="-804791" y="-1046784"/>
            <a:chExt cx="9751345" cy="7419561"/>
          </a:xfrm>
        </p:grpSpPr>
        <p:pic>
          <p:nvPicPr>
            <p:cNvPr id="473" name="Google Shape;473;p15"/>
            <p:cNvPicPr preferRelativeResize="0"/>
            <p:nvPr/>
          </p:nvPicPr>
          <p:blipFill>
            <a:blip r:embed="rId2">
              <a:alphaModFix amt="80000"/>
            </a:blip>
            <a:stretch>
              <a:fillRect/>
            </a:stretch>
          </p:blipFill>
          <p:spPr>
            <a:xfrm flipH="1">
              <a:off x="4665185" y="2954396"/>
              <a:ext cx="1595529" cy="1595529"/>
            </a:xfrm>
            <a:prstGeom prst="rect">
              <a:avLst/>
            </a:prstGeom>
            <a:noFill/>
            <a:ln>
              <a:noFill/>
            </a:ln>
          </p:spPr>
        </p:pic>
        <p:pic>
          <p:nvPicPr>
            <p:cNvPr id="474" name="Google Shape;474;p15"/>
            <p:cNvPicPr preferRelativeResize="0"/>
            <p:nvPr/>
          </p:nvPicPr>
          <p:blipFill>
            <a:blip r:embed="rId3">
              <a:alphaModFix amt="80000"/>
            </a:blip>
            <a:stretch>
              <a:fillRect/>
            </a:stretch>
          </p:blipFill>
          <p:spPr>
            <a:xfrm flipH="1">
              <a:off x="5502771" y="1815675"/>
              <a:ext cx="2140649" cy="2140649"/>
            </a:xfrm>
            <a:prstGeom prst="rect">
              <a:avLst/>
            </a:prstGeom>
            <a:noFill/>
            <a:ln>
              <a:noFill/>
            </a:ln>
          </p:spPr>
        </p:pic>
        <p:pic>
          <p:nvPicPr>
            <p:cNvPr id="475" name="Google Shape;475;p15"/>
            <p:cNvPicPr preferRelativeResize="0"/>
            <p:nvPr/>
          </p:nvPicPr>
          <p:blipFill>
            <a:blip r:embed="rId4">
              <a:alphaModFix amt="80000"/>
            </a:blip>
            <a:stretch>
              <a:fillRect/>
            </a:stretch>
          </p:blipFill>
          <p:spPr>
            <a:xfrm flipH="1">
              <a:off x="5743368" y="230646"/>
              <a:ext cx="1595529" cy="1595529"/>
            </a:xfrm>
            <a:prstGeom prst="rect">
              <a:avLst/>
            </a:prstGeom>
            <a:noFill/>
            <a:ln>
              <a:noFill/>
            </a:ln>
          </p:spPr>
        </p:pic>
        <p:pic>
          <p:nvPicPr>
            <p:cNvPr id="476" name="Google Shape;476;p15"/>
            <p:cNvPicPr preferRelativeResize="0"/>
            <p:nvPr/>
          </p:nvPicPr>
          <p:blipFill rotWithShape="1">
            <a:blip r:embed="rId5">
              <a:alphaModFix amt="80000"/>
            </a:blip>
            <a:srcRect l="14142" t="14142" r="14142" b="14142"/>
            <a:stretch/>
          </p:blipFill>
          <p:spPr>
            <a:xfrm flipH="1">
              <a:off x="5752803" y="3175000"/>
              <a:ext cx="1640600" cy="1640625"/>
            </a:xfrm>
            <a:prstGeom prst="rect">
              <a:avLst/>
            </a:prstGeom>
            <a:noFill/>
            <a:ln>
              <a:noFill/>
            </a:ln>
          </p:spPr>
        </p:pic>
        <p:pic>
          <p:nvPicPr>
            <p:cNvPr id="477" name="Google Shape;477;p15"/>
            <p:cNvPicPr preferRelativeResize="0"/>
            <p:nvPr/>
          </p:nvPicPr>
          <p:blipFill>
            <a:blip r:embed="rId6">
              <a:alphaModFix amt="80000"/>
            </a:blip>
            <a:stretch>
              <a:fillRect/>
            </a:stretch>
          </p:blipFill>
          <p:spPr>
            <a:xfrm flipH="1">
              <a:off x="5295790" y="934552"/>
              <a:ext cx="1595529" cy="1595529"/>
            </a:xfrm>
            <a:prstGeom prst="rect">
              <a:avLst/>
            </a:prstGeom>
            <a:noFill/>
            <a:ln>
              <a:noFill/>
            </a:ln>
          </p:spPr>
        </p:pic>
        <p:pic>
          <p:nvPicPr>
            <p:cNvPr id="478" name="Google Shape;478;p15"/>
            <p:cNvPicPr preferRelativeResize="0"/>
            <p:nvPr/>
          </p:nvPicPr>
          <p:blipFill>
            <a:blip r:embed="rId6">
              <a:alphaModFix amt="80000"/>
            </a:blip>
            <a:stretch>
              <a:fillRect/>
            </a:stretch>
          </p:blipFill>
          <p:spPr>
            <a:xfrm flipH="1">
              <a:off x="1427340" y="1826177"/>
              <a:ext cx="1595529" cy="1595529"/>
            </a:xfrm>
            <a:prstGeom prst="rect">
              <a:avLst/>
            </a:prstGeom>
            <a:noFill/>
            <a:ln>
              <a:noFill/>
            </a:ln>
          </p:spPr>
        </p:pic>
        <p:grpSp>
          <p:nvGrpSpPr>
            <p:cNvPr id="479" name="Google Shape;479;p15"/>
            <p:cNvGrpSpPr/>
            <p:nvPr/>
          </p:nvGrpSpPr>
          <p:grpSpPr>
            <a:xfrm flipH="1">
              <a:off x="1989727" y="1543583"/>
              <a:ext cx="3099304" cy="2834389"/>
              <a:chOff x="5228275" y="2880283"/>
              <a:chExt cx="3099304" cy="2834389"/>
            </a:xfrm>
          </p:grpSpPr>
          <p:pic>
            <p:nvPicPr>
              <p:cNvPr id="480" name="Google Shape;480;p15"/>
              <p:cNvPicPr preferRelativeResize="0"/>
              <p:nvPr/>
            </p:nvPicPr>
            <p:blipFill>
              <a:blip r:embed="rId7">
                <a:alphaModFix amt="80000"/>
              </a:blip>
              <a:stretch>
                <a:fillRect/>
              </a:stretch>
            </p:blipFill>
            <p:spPr>
              <a:xfrm rot="3472563">
                <a:off x="6275113" y="3182359"/>
                <a:ext cx="1595529" cy="1595529"/>
              </a:xfrm>
              <a:prstGeom prst="rect">
                <a:avLst/>
              </a:prstGeom>
              <a:noFill/>
              <a:ln>
                <a:noFill/>
              </a:ln>
            </p:spPr>
          </p:pic>
          <p:pic>
            <p:nvPicPr>
              <p:cNvPr id="481" name="Google Shape;481;p15"/>
              <p:cNvPicPr preferRelativeResize="0"/>
              <p:nvPr/>
            </p:nvPicPr>
            <p:blipFill>
              <a:blip r:embed="rId4">
                <a:alphaModFix amt="80000"/>
              </a:blip>
              <a:stretch>
                <a:fillRect/>
              </a:stretch>
            </p:blipFill>
            <p:spPr>
              <a:xfrm>
                <a:off x="5330298" y="3632396"/>
                <a:ext cx="1595529" cy="1595529"/>
              </a:xfrm>
              <a:prstGeom prst="rect">
                <a:avLst/>
              </a:prstGeom>
              <a:noFill/>
              <a:ln>
                <a:noFill/>
              </a:ln>
            </p:spPr>
          </p:pic>
          <p:pic>
            <p:nvPicPr>
              <p:cNvPr id="482" name="Google Shape;482;p15"/>
              <p:cNvPicPr preferRelativeResize="0"/>
              <p:nvPr/>
            </p:nvPicPr>
            <p:blipFill>
              <a:blip r:embed="rId8">
                <a:alphaModFix amt="80000"/>
              </a:blip>
              <a:stretch>
                <a:fillRect/>
              </a:stretch>
            </p:blipFill>
            <p:spPr>
              <a:xfrm>
                <a:off x="6732051" y="4119144"/>
                <a:ext cx="1595529" cy="1595529"/>
              </a:xfrm>
              <a:prstGeom prst="rect">
                <a:avLst/>
              </a:prstGeom>
              <a:noFill/>
              <a:ln>
                <a:noFill/>
              </a:ln>
            </p:spPr>
          </p:pic>
          <p:pic>
            <p:nvPicPr>
              <p:cNvPr id="483" name="Google Shape;483;p15"/>
              <p:cNvPicPr preferRelativeResize="0"/>
              <p:nvPr/>
            </p:nvPicPr>
            <p:blipFill rotWithShape="1">
              <a:blip r:embed="rId5">
                <a:alphaModFix amt="80000"/>
              </a:blip>
              <a:srcRect l="14142" t="14142" r="14142" b="14142"/>
              <a:stretch/>
            </p:blipFill>
            <p:spPr>
              <a:xfrm>
                <a:off x="5228275" y="4487401"/>
                <a:ext cx="1144274" cy="1144274"/>
              </a:xfrm>
              <a:prstGeom prst="rect">
                <a:avLst/>
              </a:prstGeom>
              <a:noFill/>
              <a:ln>
                <a:noFill/>
              </a:ln>
            </p:spPr>
          </p:pic>
        </p:grpSp>
        <p:pic>
          <p:nvPicPr>
            <p:cNvPr id="484" name="Google Shape;484;p15"/>
            <p:cNvPicPr preferRelativeResize="0"/>
            <p:nvPr/>
          </p:nvPicPr>
          <p:blipFill>
            <a:blip r:embed="rId9">
              <a:alphaModFix amt="80000"/>
            </a:blip>
            <a:stretch>
              <a:fillRect/>
            </a:stretch>
          </p:blipFill>
          <p:spPr>
            <a:xfrm rot="-5574659" flipH="1">
              <a:off x="-733773" y="1189403"/>
              <a:ext cx="2869050" cy="2869085"/>
            </a:xfrm>
            <a:prstGeom prst="rect">
              <a:avLst/>
            </a:prstGeom>
            <a:noFill/>
            <a:ln>
              <a:noFill/>
            </a:ln>
          </p:spPr>
        </p:pic>
        <p:grpSp>
          <p:nvGrpSpPr>
            <p:cNvPr id="485" name="Google Shape;485;p15"/>
            <p:cNvGrpSpPr/>
            <p:nvPr/>
          </p:nvGrpSpPr>
          <p:grpSpPr>
            <a:xfrm flipH="1">
              <a:off x="470969" y="-199723"/>
              <a:ext cx="5725574" cy="2787922"/>
              <a:chOff x="3317513" y="-658598"/>
              <a:chExt cx="5725574" cy="2787922"/>
            </a:xfrm>
          </p:grpSpPr>
          <p:pic>
            <p:nvPicPr>
              <p:cNvPr id="486" name="Google Shape;486;p15"/>
              <p:cNvPicPr preferRelativeResize="0"/>
              <p:nvPr/>
            </p:nvPicPr>
            <p:blipFill>
              <a:blip r:embed="rId6">
                <a:alphaModFix amt="80000"/>
              </a:blip>
              <a:stretch>
                <a:fillRect/>
              </a:stretch>
            </p:blipFill>
            <p:spPr>
              <a:xfrm>
                <a:off x="6896063" y="-658598"/>
                <a:ext cx="1595529" cy="1595529"/>
              </a:xfrm>
              <a:prstGeom prst="rect">
                <a:avLst/>
              </a:prstGeom>
              <a:noFill/>
              <a:ln>
                <a:noFill/>
              </a:ln>
            </p:spPr>
          </p:pic>
          <p:pic>
            <p:nvPicPr>
              <p:cNvPr id="487" name="Google Shape;487;p15"/>
              <p:cNvPicPr preferRelativeResize="0"/>
              <p:nvPr/>
            </p:nvPicPr>
            <p:blipFill rotWithShape="1">
              <a:blip r:embed="rId5">
                <a:alphaModFix amt="80000"/>
              </a:blip>
              <a:srcRect l="14142" t="14142" r="14142" b="14142"/>
              <a:stretch/>
            </p:blipFill>
            <p:spPr>
              <a:xfrm rot="1488220">
                <a:off x="7711576" y="313413"/>
                <a:ext cx="1144274" cy="1144274"/>
              </a:xfrm>
              <a:prstGeom prst="rect">
                <a:avLst/>
              </a:prstGeom>
              <a:noFill/>
              <a:ln>
                <a:noFill/>
              </a:ln>
            </p:spPr>
          </p:pic>
          <p:grpSp>
            <p:nvGrpSpPr>
              <p:cNvPr id="488" name="Google Shape;488;p15"/>
              <p:cNvGrpSpPr/>
              <p:nvPr/>
            </p:nvGrpSpPr>
            <p:grpSpPr>
              <a:xfrm>
                <a:off x="4233525" y="-657642"/>
                <a:ext cx="3243706" cy="2622839"/>
                <a:chOff x="4233525" y="-657642"/>
                <a:chExt cx="3243706" cy="2622839"/>
              </a:xfrm>
            </p:grpSpPr>
            <p:pic>
              <p:nvPicPr>
                <p:cNvPr id="489" name="Google Shape;489;p15"/>
                <p:cNvPicPr preferRelativeResize="0"/>
                <p:nvPr/>
              </p:nvPicPr>
              <p:blipFill>
                <a:blip r:embed="rId7">
                  <a:alphaModFix amt="80000"/>
                </a:blip>
                <a:stretch>
                  <a:fillRect/>
                </a:stretch>
              </p:blipFill>
              <p:spPr>
                <a:xfrm rot="3472563">
                  <a:off x="4535600" y="-355566"/>
                  <a:ext cx="1595529" cy="1595529"/>
                </a:xfrm>
                <a:prstGeom prst="rect">
                  <a:avLst/>
                </a:prstGeom>
                <a:noFill/>
                <a:ln>
                  <a:noFill/>
                </a:ln>
              </p:spPr>
            </p:pic>
            <p:pic>
              <p:nvPicPr>
                <p:cNvPr id="490" name="Google Shape;490;p15"/>
                <p:cNvPicPr preferRelativeResize="0"/>
                <p:nvPr/>
              </p:nvPicPr>
              <p:blipFill>
                <a:blip r:embed="rId8">
                  <a:alphaModFix amt="80000"/>
                </a:blip>
                <a:stretch>
                  <a:fillRect/>
                </a:stretch>
              </p:blipFill>
              <p:spPr>
                <a:xfrm>
                  <a:off x="5344488" y="369669"/>
                  <a:ext cx="1595529" cy="1595529"/>
                </a:xfrm>
                <a:prstGeom prst="rect">
                  <a:avLst/>
                </a:prstGeom>
                <a:noFill/>
                <a:ln>
                  <a:noFill/>
                </a:ln>
              </p:spPr>
            </p:pic>
            <p:pic>
              <p:nvPicPr>
                <p:cNvPr id="491" name="Google Shape;491;p15"/>
                <p:cNvPicPr preferRelativeResize="0"/>
                <p:nvPr/>
              </p:nvPicPr>
              <p:blipFill>
                <a:blip r:embed="rId4">
                  <a:alphaModFix amt="80000"/>
                </a:blip>
                <a:stretch>
                  <a:fillRect/>
                </a:stretch>
              </p:blipFill>
              <p:spPr>
                <a:xfrm>
                  <a:off x="5666131" y="-529975"/>
                  <a:ext cx="1811100" cy="1811125"/>
                </a:xfrm>
                <a:prstGeom prst="rect">
                  <a:avLst/>
                </a:prstGeom>
                <a:noFill/>
                <a:ln>
                  <a:noFill/>
                </a:ln>
              </p:spPr>
            </p:pic>
          </p:grpSp>
          <p:pic>
            <p:nvPicPr>
              <p:cNvPr id="492" name="Google Shape;492;p15"/>
              <p:cNvPicPr preferRelativeResize="0"/>
              <p:nvPr/>
            </p:nvPicPr>
            <p:blipFill>
              <a:blip r:embed="rId3">
                <a:alphaModFix amt="80000"/>
              </a:blip>
              <a:stretch>
                <a:fillRect/>
              </a:stretch>
            </p:blipFill>
            <p:spPr>
              <a:xfrm>
                <a:off x="6513900" y="824050"/>
                <a:ext cx="1305274" cy="1305275"/>
              </a:xfrm>
              <a:prstGeom prst="rect">
                <a:avLst/>
              </a:prstGeom>
              <a:noFill/>
              <a:ln>
                <a:noFill/>
              </a:ln>
            </p:spPr>
          </p:pic>
          <p:pic>
            <p:nvPicPr>
              <p:cNvPr id="493" name="Google Shape;493;p15"/>
              <p:cNvPicPr preferRelativeResize="0"/>
              <p:nvPr/>
            </p:nvPicPr>
            <p:blipFill>
              <a:blip r:embed="rId8">
                <a:alphaModFix amt="80000"/>
              </a:blip>
              <a:stretch>
                <a:fillRect/>
              </a:stretch>
            </p:blipFill>
            <p:spPr>
              <a:xfrm flipH="1">
                <a:off x="3317513" y="-482581"/>
                <a:ext cx="1595529" cy="1595529"/>
              </a:xfrm>
              <a:prstGeom prst="rect">
                <a:avLst/>
              </a:prstGeom>
              <a:noFill/>
              <a:ln>
                <a:noFill/>
              </a:ln>
            </p:spPr>
          </p:pic>
        </p:grpSp>
        <p:pic>
          <p:nvPicPr>
            <p:cNvPr id="494" name="Google Shape;494;p15"/>
            <p:cNvPicPr preferRelativeResize="0"/>
            <p:nvPr/>
          </p:nvPicPr>
          <p:blipFill>
            <a:blip r:embed="rId10">
              <a:alphaModFix amt="80000"/>
            </a:blip>
            <a:stretch>
              <a:fillRect/>
            </a:stretch>
          </p:blipFill>
          <p:spPr>
            <a:xfrm flipH="1">
              <a:off x="4049150" y="1165793"/>
              <a:ext cx="1881276" cy="1881276"/>
            </a:xfrm>
            <a:prstGeom prst="rect">
              <a:avLst/>
            </a:prstGeom>
            <a:noFill/>
            <a:ln>
              <a:noFill/>
            </a:ln>
          </p:spPr>
        </p:pic>
        <p:pic>
          <p:nvPicPr>
            <p:cNvPr id="495" name="Google Shape;495;p15"/>
            <p:cNvPicPr preferRelativeResize="0"/>
            <p:nvPr/>
          </p:nvPicPr>
          <p:blipFill>
            <a:blip r:embed="rId9">
              <a:alphaModFix amt="80000"/>
            </a:blip>
            <a:stretch>
              <a:fillRect/>
            </a:stretch>
          </p:blipFill>
          <p:spPr>
            <a:xfrm flipH="1">
              <a:off x="4015652" y="3495690"/>
              <a:ext cx="2869050" cy="2869085"/>
            </a:xfrm>
            <a:prstGeom prst="rect">
              <a:avLst/>
            </a:prstGeom>
            <a:noFill/>
            <a:ln>
              <a:noFill/>
            </a:ln>
          </p:spPr>
        </p:pic>
        <p:grpSp>
          <p:nvGrpSpPr>
            <p:cNvPr id="496" name="Google Shape;496;p15"/>
            <p:cNvGrpSpPr/>
            <p:nvPr/>
          </p:nvGrpSpPr>
          <p:grpSpPr>
            <a:xfrm flipH="1">
              <a:off x="-386677" y="-283799"/>
              <a:ext cx="8435495" cy="6656576"/>
              <a:chOff x="1828513" y="-933899"/>
              <a:chExt cx="8435495" cy="6656576"/>
            </a:xfrm>
          </p:grpSpPr>
          <p:pic>
            <p:nvPicPr>
              <p:cNvPr id="497" name="Google Shape;497;p15"/>
              <p:cNvPicPr preferRelativeResize="0"/>
              <p:nvPr/>
            </p:nvPicPr>
            <p:blipFill>
              <a:blip r:embed="rId5">
                <a:alphaModFix amt="80000"/>
              </a:blip>
              <a:stretch>
                <a:fillRect/>
              </a:stretch>
            </p:blipFill>
            <p:spPr>
              <a:xfrm>
                <a:off x="5861686" y="3114550"/>
                <a:ext cx="1595529" cy="1595529"/>
              </a:xfrm>
              <a:prstGeom prst="rect">
                <a:avLst/>
              </a:prstGeom>
              <a:noFill/>
              <a:ln>
                <a:noFill/>
              </a:ln>
            </p:spPr>
          </p:pic>
          <p:pic>
            <p:nvPicPr>
              <p:cNvPr id="498" name="Google Shape;498;p15"/>
              <p:cNvPicPr preferRelativeResize="0"/>
              <p:nvPr/>
            </p:nvPicPr>
            <p:blipFill>
              <a:blip r:embed="rId11">
                <a:alphaModFix amt="80000"/>
              </a:blip>
              <a:stretch>
                <a:fillRect/>
              </a:stretch>
            </p:blipFill>
            <p:spPr>
              <a:xfrm>
                <a:off x="7001627" y="3240952"/>
                <a:ext cx="2045924" cy="2045924"/>
              </a:xfrm>
              <a:prstGeom prst="rect">
                <a:avLst/>
              </a:prstGeom>
              <a:noFill/>
              <a:ln>
                <a:noFill/>
              </a:ln>
            </p:spPr>
          </p:pic>
          <p:pic>
            <p:nvPicPr>
              <p:cNvPr id="499" name="Google Shape;499;p15"/>
              <p:cNvPicPr preferRelativeResize="0"/>
              <p:nvPr/>
            </p:nvPicPr>
            <p:blipFill>
              <a:blip r:embed="rId12">
                <a:alphaModFix amt="80000"/>
              </a:blip>
              <a:stretch>
                <a:fillRect/>
              </a:stretch>
            </p:blipFill>
            <p:spPr>
              <a:xfrm>
                <a:off x="8008403" y="2523618"/>
                <a:ext cx="1595529" cy="1595529"/>
              </a:xfrm>
              <a:prstGeom prst="rect">
                <a:avLst/>
              </a:prstGeom>
              <a:noFill/>
              <a:ln>
                <a:noFill/>
              </a:ln>
            </p:spPr>
          </p:pic>
          <p:pic>
            <p:nvPicPr>
              <p:cNvPr id="500" name="Google Shape;500;p15"/>
              <p:cNvPicPr preferRelativeResize="0"/>
              <p:nvPr/>
            </p:nvPicPr>
            <p:blipFill>
              <a:blip r:embed="rId7">
                <a:alphaModFix amt="80000"/>
              </a:blip>
              <a:stretch>
                <a:fillRect/>
              </a:stretch>
            </p:blipFill>
            <p:spPr>
              <a:xfrm rot="5259164">
                <a:off x="5836938" y="3786586"/>
                <a:ext cx="1898030" cy="1898007"/>
              </a:xfrm>
              <a:prstGeom prst="rect">
                <a:avLst/>
              </a:prstGeom>
              <a:noFill/>
              <a:ln>
                <a:noFill/>
              </a:ln>
            </p:spPr>
          </p:pic>
          <p:pic>
            <p:nvPicPr>
              <p:cNvPr id="501" name="Google Shape;501;p15"/>
              <p:cNvPicPr preferRelativeResize="0"/>
              <p:nvPr/>
            </p:nvPicPr>
            <p:blipFill>
              <a:blip r:embed="rId2">
                <a:alphaModFix amt="80000"/>
              </a:blip>
              <a:stretch>
                <a:fillRect/>
              </a:stretch>
            </p:blipFill>
            <p:spPr>
              <a:xfrm>
                <a:off x="8668480" y="3689771"/>
                <a:ext cx="1595529" cy="1595529"/>
              </a:xfrm>
              <a:prstGeom prst="rect">
                <a:avLst/>
              </a:prstGeom>
              <a:noFill/>
              <a:ln>
                <a:noFill/>
              </a:ln>
            </p:spPr>
          </p:pic>
          <p:pic>
            <p:nvPicPr>
              <p:cNvPr id="502" name="Google Shape;502;p15"/>
              <p:cNvPicPr preferRelativeResize="0"/>
              <p:nvPr/>
            </p:nvPicPr>
            <p:blipFill>
              <a:blip r:embed="rId6">
                <a:alphaModFix amt="80000"/>
              </a:blip>
              <a:stretch>
                <a:fillRect/>
              </a:stretch>
            </p:blipFill>
            <p:spPr>
              <a:xfrm>
                <a:off x="5002638" y="3267527"/>
                <a:ext cx="1595529" cy="1595529"/>
              </a:xfrm>
              <a:prstGeom prst="rect">
                <a:avLst/>
              </a:prstGeom>
              <a:noFill/>
              <a:ln>
                <a:noFill/>
              </a:ln>
            </p:spPr>
          </p:pic>
          <p:pic>
            <p:nvPicPr>
              <p:cNvPr id="503" name="Google Shape;503;p15"/>
              <p:cNvPicPr preferRelativeResize="0"/>
              <p:nvPr/>
            </p:nvPicPr>
            <p:blipFill>
              <a:blip r:embed="rId4">
                <a:alphaModFix amt="80000"/>
              </a:blip>
              <a:stretch>
                <a:fillRect/>
              </a:stretch>
            </p:blipFill>
            <p:spPr>
              <a:xfrm>
                <a:off x="4203360" y="3776271"/>
                <a:ext cx="1595529" cy="1595529"/>
              </a:xfrm>
              <a:prstGeom prst="rect">
                <a:avLst/>
              </a:prstGeom>
              <a:noFill/>
              <a:ln>
                <a:noFill/>
              </a:ln>
            </p:spPr>
          </p:pic>
          <p:pic>
            <p:nvPicPr>
              <p:cNvPr id="504" name="Google Shape;504;p15"/>
              <p:cNvPicPr preferRelativeResize="0"/>
              <p:nvPr/>
            </p:nvPicPr>
            <p:blipFill>
              <a:blip r:embed="rId8">
                <a:alphaModFix amt="80000"/>
              </a:blip>
              <a:stretch>
                <a:fillRect/>
              </a:stretch>
            </p:blipFill>
            <p:spPr>
              <a:xfrm>
                <a:off x="1828513" y="178444"/>
                <a:ext cx="1595529" cy="1595529"/>
              </a:xfrm>
              <a:prstGeom prst="rect">
                <a:avLst/>
              </a:prstGeom>
              <a:noFill/>
              <a:ln>
                <a:noFill/>
              </a:ln>
            </p:spPr>
          </p:pic>
          <p:pic>
            <p:nvPicPr>
              <p:cNvPr id="505" name="Google Shape;505;p15"/>
              <p:cNvPicPr preferRelativeResize="0"/>
              <p:nvPr/>
            </p:nvPicPr>
            <p:blipFill rotWithShape="1">
              <a:blip r:embed="rId5">
                <a:alphaModFix amt="80000"/>
              </a:blip>
              <a:srcRect l="14142" t="14142" r="14142" b="14142"/>
              <a:stretch/>
            </p:blipFill>
            <p:spPr>
              <a:xfrm>
                <a:off x="3064888" y="-933899"/>
                <a:ext cx="1144274" cy="1144274"/>
              </a:xfrm>
              <a:prstGeom prst="rect">
                <a:avLst/>
              </a:prstGeom>
              <a:noFill/>
              <a:ln>
                <a:noFill/>
              </a:ln>
            </p:spPr>
          </p:pic>
          <p:pic>
            <p:nvPicPr>
              <p:cNvPr id="506" name="Google Shape;506;p15"/>
              <p:cNvPicPr preferRelativeResize="0"/>
              <p:nvPr/>
            </p:nvPicPr>
            <p:blipFill>
              <a:blip r:embed="rId4">
                <a:alphaModFix amt="80000"/>
              </a:blip>
              <a:stretch>
                <a:fillRect/>
              </a:stretch>
            </p:blipFill>
            <p:spPr>
              <a:xfrm>
                <a:off x="8008398" y="1773984"/>
                <a:ext cx="1595529" cy="1595529"/>
              </a:xfrm>
              <a:prstGeom prst="rect">
                <a:avLst/>
              </a:prstGeom>
              <a:noFill/>
              <a:ln>
                <a:noFill/>
              </a:ln>
            </p:spPr>
          </p:pic>
          <p:pic>
            <p:nvPicPr>
              <p:cNvPr id="507" name="Google Shape;507;p15"/>
              <p:cNvPicPr preferRelativeResize="0"/>
              <p:nvPr/>
            </p:nvPicPr>
            <p:blipFill>
              <a:blip r:embed="rId8">
                <a:alphaModFix amt="80000"/>
              </a:blip>
              <a:stretch>
                <a:fillRect/>
              </a:stretch>
            </p:blipFill>
            <p:spPr>
              <a:xfrm rot="2942118">
                <a:off x="7072951" y="2285419"/>
                <a:ext cx="1595529" cy="1595529"/>
              </a:xfrm>
              <a:prstGeom prst="rect">
                <a:avLst/>
              </a:prstGeom>
              <a:noFill/>
              <a:ln>
                <a:noFill/>
              </a:ln>
            </p:spPr>
          </p:pic>
        </p:grpSp>
        <p:pic>
          <p:nvPicPr>
            <p:cNvPr id="508" name="Google Shape;508;p15"/>
            <p:cNvPicPr preferRelativeResize="0"/>
            <p:nvPr/>
          </p:nvPicPr>
          <p:blipFill>
            <a:blip r:embed="rId10">
              <a:alphaModFix amt="80000"/>
            </a:blip>
            <a:stretch>
              <a:fillRect/>
            </a:stretch>
          </p:blipFill>
          <p:spPr>
            <a:xfrm flipH="1">
              <a:off x="-658075" y="3621780"/>
              <a:ext cx="1881276" cy="1881276"/>
            </a:xfrm>
            <a:prstGeom prst="rect">
              <a:avLst/>
            </a:prstGeom>
            <a:noFill/>
            <a:ln>
              <a:noFill/>
            </a:ln>
          </p:spPr>
        </p:pic>
        <p:pic>
          <p:nvPicPr>
            <p:cNvPr id="509" name="Google Shape;509;p15"/>
            <p:cNvPicPr preferRelativeResize="0"/>
            <p:nvPr/>
          </p:nvPicPr>
          <p:blipFill>
            <a:blip r:embed="rId13">
              <a:alphaModFix amt="80000"/>
            </a:blip>
            <a:stretch>
              <a:fillRect/>
            </a:stretch>
          </p:blipFill>
          <p:spPr>
            <a:xfrm rot="-2948401" flipH="1">
              <a:off x="4657724" y="1693251"/>
              <a:ext cx="1900302" cy="1900334"/>
            </a:xfrm>
            <a:prstGeom prst="rect">
              <a:avLst/>
            </a:prstGeom>
            <a:noFill/>
            <a:ln>
              <a:noFill/>
            </a:ln>
          </p:spPr>
        </p:pic>
        <p:pic>
          <p:nvPicPr>
            <p:cNvPr id="510" name="Google Shape;510;p15"/>
            <p:cNvPicPr preferRelativeResize="0"/>
            <p:nvPr/>
          </p:nvPicPr>
          <p:blipFill>
            <a:blip r:embed="rId14">
              <a:alphaModFix amt="80000"/>
            </a:blip>
            <a:stretch>
              <a:fillRect/>
            </a:stretch>
          </p:blipFill>
          <p:spPr>
            <a:xfrm rot="1848633" flipH="1">
              <a:off x="6385033" y="-645912"/>
              <a:ext cx="2160649" cy="2160649"/>
            </a:xfrm>
            <a:prstGeom prst="rect">
              <a:avLst/>
            </a:prstGeom>
            <a:noFill/>
            <a:ln>
              <a:noFill/>
            </a:ln>
          </p:spPr>
        </p:pic>
      </p:grpSp>
      <p:sp>
        <p:nvSpPr>
          <p:cNvPr id="511" name="Google Shape;511;p15"/>
          <p:cNvSpPr/>
          <p:nvPr/>
        </p:nvSpPr>
        <p:spPr>
          <a:xfrm>
            <a:off x="-106200" y="-101975"/>
            <a:ext cx="9356400" cy="49176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12" name="Google Shape;512;p15"/>
          <p:cNvPicPr preferRelativeResize="0"/>
          <p:nvPr/>
        </p:nvPicPr>
        <p:blipFill>
          <a:blip r:embed="rId15">
            <a:alphaModFix/>
          </a:blip>
          <a:stretch>
            <a:fillRect/>
          </a:stretch>
        </p:blipFill>
        <p:spPr>
          <a:xfrm rot="-522518" flipH="1">
            <a:off x="-2125562" y="500004"/>
            <a:ext cx="5145057" cy="5447690"/>
          </a:xfrm>
          <a:prstGeom prst="rect">
            <a:avLst/>
          </a:prstGeom>
          <a:noFill/>
          <a:ln>
            <a:noFill/>
          </a:ln>
        </p:spPr>
      </p:pic>
      <p:pic>
        <p:nvPicPr>
          <p:cNvPr id="513" name="Google Shape;513;p15"/>
          <p:cNvPicPr preferRelativeResize="0"/>
          <p:nvPr/>
        </p:nvPicPr>
        <p:blipFill>
          <a:blip r:embed="rId16">
            <a:alphaModFix/>
          </a:blip>
          <a:stretch>
            <a:fillRect/>
          </a:stretch>
        </p:blipFill>
        <p:spPr>
          <a:xfrm rot="9243980" flipH="1">
            <a:off x="6234447" y="-2183538"/>
            <a:ext cx="4050004" cy="4288229"/>
          </a:xfrm>
          <a:prstGeom prst="rect">
            <a:avLst/>
          </a:prstGeom>
          <a:noFill/>
          <a:ln>
            <a:noFill/>
          </a:ln>
        </p:spPr>
      </p:pic>
      <p:pic>
        <p:nvPicPr>
          <p:cNvPr id="514" name="Google Shape;514;p15"/>
          <p:cNvPicPr preferRelativeResize="0"/>
          <p:nvPr/>
        </p:nvPicPr>
        <p:blipFill>
          <a:blip r:embed="rId16">
            <a:alphaModFix/>
          </a:blip>
          <a:stretch>
            <a:fillRect/>
          </a:stretch>
        </p:blipFill>
        <p:spPr>
          <a:xfrm rot="10449868" flipH="1">
            <a:off x="-1510201" y="-414827"/>
            <a:ext cx="2996899" cy="3173179"/>
          </a:xfrm>
          <a:prstGeom prst="rect">
            <a:avLst/>
          </a:prstGeom>
          <a:noFill/>
          <a:ln>
            <a:noFill/>
          </a:ln>
        </p:spPr>
      </p:pic>
      <p:sp>
        <p:nvSpPr>
          <p:cNvPr id="515" name="Google Shape;515;p15"/>
          <p:cNvSpPr txBox="1">
            <a:spLocks noGrp="1"/>
          </p:cNvSpPr>
          <p:nvPr>
            <p:ph type="title"/>
          </p:nvPr>
        </p:nvSpPr>
        <p:spPr>
          <a:xfrm>
            <a:off x="2271875" y="2902541"/>
            <a:ext cx="5645700" cy="642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2500"/>
              <a:buNone/>
              <a:defRPr sz="2500">
                <a:solidFill>
                  <a:schemeClr val="lt1"/>
                </a:solidFill>
              </a:defRPr>
            </a:lvl1pPr>
            <a:lvl2pPr lvl="1" algn="ctr" rtl="0">
              <a:spcBef>
                <a:spcPts val="0"/>
              </a:spcBef>
              <a:spcAft>
                <a:spcPts val="0"/>
              </a:spcAft>
              <a:buClr>
                <a:schemeClr val="lt1"/>
              </a:buClr>
              <a:buSzPts val="2500"/>
              <a:buNone/>
              <a:defRPr sz="2500">
                <a:solidFill>
                  <a:schemeClr val="lt1"/>
                </a:solidFill>
              </a:defRPr>
            </a:lvl2pPr>
            <a:lvl3pPr lvl="2" algn="ctr" rtl="0">
              <a:spcBef>
                <a:spcPts val="0"/>
              </a:spcBef>
              <a:spcAft>
                <a:spcPts val="0"/>
              </a:spcAft>
              <a:buClr>
                <a:schemeClr val="lt1"/>
              </a:buClr>
              <a:buSzPts val="2500"/>
              <a:buNone/>
              <a:defRPr sz="2500">
                <a:solidFill>
                  <a:schemeClr val="lt1"/>
                </a:solidFill>
              </a:defRPr>
            </a:lvl3pPr>
            <a:lvl4pPr lvl="3" algn="ctr" rtl="0">
              <a:spcBef>
                <a:spcPts val="0"/>
              </a:spcBef>
              <a:spcAft>
                <a:spcPts val="0"/>
              </a:spcAft>
              <a:buClr>
                <a:schemeClr val="lt1"/>
              </a:buClr>
              <a:buSzPts val="2500"/>
              <a:buNone/>
              <a:defRPr sz="2500">
                <a:solidFill>
                  <a:schemeClr val="lt1"/>
                </a:solidFill>
              </a:defRPr>
            </a:lvl4pPr>
            <a:lvl5pPr lvl="4" algn="ctr" rtl="0">
              <a:spcBef>
                <a:spcPts val="0"/>
              </a:spcBef>
              <a:spcAft>
                <a:spcPts val="0"/>
              </a:spcAft>
              <a:buClr>
                <a:schemeClr val="lt1"/>
              </a:buClr>
              <a:buSzPts val="2500"/>
              <a:buNone/>
              <a:defRPr sz="2500">
                <a:solidFill>
                  <a:schemeClr val="lt1"/>
                </a:solidFill>
              </a:defRPr>
            </a:lvl5pPr>
            <a:lvl6pPr lvl="5" algn="ctr" rtl="0">
              <a:spcBef>
                <a:spcPts val="0"/>
              </a:spcBef>
              <a:spcAft>
                <a:spcPts val="0"/>
              </a:spcAft>
              <a:buClr>
                <a:schemeClr val="lt1"/>
              </a:buClr>
              <a:buSzPts val="2500"/>
              <a:buNone/>
              <a:defRPr sz="2500">
                <a:solidFill>
                  <a:schemeClr val="lt1"/>
                </a:solidFill>
              </a:defRPr>
            </a:lvl6pPr>
            <a:lvl7pPr lvl="6" algn="ctr" rtl="0">
              <a:spcBef>
                <a:spcPts val="0"/>
              </a:spcBef>
              <a:spcAft>
                <a:spcPts val="0"/>
              </a:spcAft>
              <a:buClr>
                <a:schemeClr val="lt1"/>
              </a:buClr>
              <a:buSzPts val="2500"/>
              <a:buNone/>
              <a:defRPr sz="2500">
                <a:solidFill>
                  <a:schemeClr val="lt1"/>
                </a:solidFill>
              </a:defRPr>
            </a:lvl7pPr>
            <a:lvl8pPr lvl="7" algn="ctr" rtl="0">
              <a:spcBef>
                <a:spcPts val="0"/>
              </a:spcBef>
              <a:spcAft>
                <a:spcPts val="0"/>
              </a:spcAft>
              <a:buClr>
                <a:schemeClr val="lt1"/>
              </a:buClr>
              <a:buSzPts val="2500"/>
              <a:buNone/>
              <a:defRPr sz="2500">
                <a:solidFill>
                  <a:schemeClr val="lt1"/>
                </a:solidFill>
              </a:defRPr>
            </a:lvl8pPr>
            <a:lvl9pPr lvl="8" algn="ctr" rtl="0">
              <a:spcBef>
                <a:spcPts val="0"/>
              </a:spcBef>
              <a:spcAft>
                <a:spcPts val="0"/>
              </a:spcAft>
              <a:buClr>
                <a:schemeClr val="lt1"/>
              </a:buClr>
              <a:buSzPts val="2500"/>
              <a:buNone/>
              <a:defRPr sz="2500">
                <a:solidFill>
                  <a:schemeClr val="lt1"/>
                </a:solidFill>
              </a:defRPr>
            </a:lvl9pPr>
          </a:lstStyle>
          <a:p>
            <a:endParaRPr/>
          </a:p>
        </p:txBody>
      </p:sp>
      <p:sp>
        <p:nvSpPr>
          <p:cNvPr id="516" name="Google Shape;516;p15"/>
          <p:cNvSpPr txBox="1">
            <a:spLocks noGrp="1"/>
          </p:cNvSpPr>
          <p:nvPr>
            <p:ph type="subTitle" idx="1"/>
          </p:nvPr>
        </p:nvSpPr>
        <p:spPr>
          <a:xfrm>
            <a:off x="2271875" y="1598363"/>
            <a:ext cx="5645700" cy="1304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chemeClr val="lt1"/>
              </a:buClr>
              <a:buSzPts val="2500"/>
              <a:buNone/>
              <a:defRPr sz="2500">
                <a:solidFill>
                  <a:schemeClr val="lt1"/>
                </a:solidFill>
              </a:defRPr>
            </a:lvl1pPr>
            <a:lvl2pPr lvl="1" algn="ctr" rtl="0">
              <a:lnSpc>
                <a:spcPct val="100000"/>
              </a:lnSpc>
              <a:spcBef>
                <a:spcPts val="0"/>
              </a:spcBef>
              <a:spcAft>
                <a:spcPts val="0"/>
              </a:spcAft>
              <a:buClr>
                <a:schemeClr val="lt1"/>
              </a:buClr>
              <a:buSzPts val="2500"/>
              <a:buNone/>
              <a:defRPr sz="2500">
                <a:solidFill>
                  <a:schemeClr val="lt1"/>
                </a:solidFill>
              </a:defRPr>
            </a:lvl2pPr>
            <a:lvl3pPr lvl="2" algn="ctr" rtl="0">
              <a:lnSpc>
                <a:spcPct val="100000"/>
              </a:lnSpc>
              <a:spcBef>
                <a:spcPts val="1600"/>
              </a:spcBef>
              <a:spcAft>
                <a:spcPts val="0"/>
              </a:spcAft>
              <a:buClr>
                <a:schemeClr val="lt1"/>
              </a:buClr>
              <a:buSzPts val="2500"/>
              <a:buNone/>
              <a:defRPr sz="2500">
                <a:solidFill>
                  <a:schemeClr val="lt1"/>
                </a:solidFill>
              </a:defRPr>
            </a:lvl3pPr>
            <a:lvl4pPr lvl="3" algn="ctr" rtl="0">
              <a:lnSpc>
                <a:spcPct val="100000"/>
              </a:lnSpc>
              <a:spcBef>
                <a:spcPts val="1600"/>
              </a:spcBef>
              <a:spcAft>
                <a:spcPts val="0"/>
              </a:spcAft>
              <a:buClr>
                <a:schemeClr val="lt1"/>
              </a:buClr>
              <a:buSzPts val="2500"/>
              <a:buNone/>
              <a:defRPr sz="2500">
                <a:solidFill>
                  <a:schemeClr val="lt1"/>
                </a:solidFill>
              </a:defRPr>
            </a:lvl4pPr>
            <a:lvl5pPr lvl="4" algn="ctr" rtl="0">
              <a:lnSpc>
                <a:spcPct val="100000"/>
              </a:lnSpc>
              <a:spcBef>
                <a:spcPts val="1600"/>
              </a:spcBef>
              <a:spcAft>
                <a:spcPts val="0"/>
              </a:spcAft>
              <a:buClr>
                <a:schemeClr val="lt1"/>
              </a:buClr>
              <a:buSzPts val="2500"/>
              <a:buNone/>
              <a:defRPr sz="2500">
                <a:solidFill>
                  <a:schemeClr val="lt1"/>
                </a:solidFill>
              </a:defRPr>
            </a:lvl5pPr>
            <a:lvl6pPr lvl="5" algn="ctr" rtl="0">
              <a:lnSpc>
                <a:spcPct val="100000"/>
              </a:lnSpc>
              <a:spcBef>
                <a:spcPts val="1600"/>
              </a:spcBef>
              <a:spcAft>
                <a:spcPts val="0"/>
              </a:spcAft>
              <a:buClr>
                <a:schemeClr val="lt1"/>
              </a:buClr>
              <a:buSzPts val="2500"/>
              <a:buNone/>
              <a:defRPr sz="2500">
                <a:solidFill>
                  <a:schemeClr val="lt1"/>
                </a:solidFill>
              </a:defRPr>
            </a:lvl6pPr>
            <a:lvl7pPr lvl="6" algn="ctr" rtl="0">
              <a:lnSpc>
                <a:spcPct val="100000"/>
              </a:lnSpc>
              <a:spcBef>
                <a:spcPts val="1600"/>
              </a:spcBef>
              <a:spcAft>
                <a:spcPts val="0"/>
              </a:spcAft>
              <a:buClr>
                <a:schemeClr val="lt1"/>
              </a:buClr>
              <a:buSzPts val="2500"/>
              <a:buNone/>
              <a:defRPr sz="2500">
                <a:solidFill>
                  <a:schemeClr val="lt1"/>
                </a:solidFill>
              </a:defRPr>
            </a:lvl7pPr>
            <a:lvl8pPr lvl="7" algn="ctr" rtl="0">
              <a:lnSpc>
                <a:spcPct val="100000"/>
              </a:lnSpc>
              <a:spcBef>
                <a:spcPts val="1600"/>
              </a:spcBef>
              <a:spcAft>
                <a:spcPts val="0"/>
              </a:spcAft>
              <a:buClr>
                <a:schemeClr val="lt1"/>
              </a:buClr>
              <a:buSzPts val="2500"/>
              <a:buNone/>
              <a:defRPr sz="2500">
                <a:solidFill>
                  <a:schemeClr val="lt1"/>
                </a:solidFill>
              </a:defRPr>
            </a:lvl8pPr>
            <a:lvl9pPr lvl="8" algn="ctr" rtl="0">
              <a:lnSpc>
                <a:spcPct val="100000"/>
              </a:lnSpc>
              <a:spcBef>
                <a:spcPts val="1600"/>
              </a:spcBef>
              <a:spcAft>
                <a:spcPts val="1600"/>
              </a:spcAft>
              <a:buClr>
                <a:schemeClr val="lt1"/>
              </a:buClr>
              <a:buSzPts val="2500"/>
              <a:buNone/>
              <a:defRPr sz="2500">
                <a:solidFill>
                  <a:schemeClr val="lt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517"/>
        <p:cNvGrpSpPr/>
        <p:nvPr/>
      </p:nvGrpSpPr>
      <p:grpSpPr>
        <a:xfrm>
          <a:off x="0" y="0"/>
          <a:ext cx="0" cy="0"/>
          <a:chOff x="0" y="0"/>
          <a:chExt cx="0" cy="0"/>
        </a:xfrm>
      </p:grpSpPr>
      <p:grpSp>
        <p:nvGrpSpPr>
          <p:cNvPr id="518" name="Google Shape;518;p16"/>
          <p:cNvGrpSpPr/>
          <p:nvPr/>
        </p:nvGrpSpPr>
        <p:grpSpPr>
          <a:xfrm>
            <a:off x="-1320449" y="-1455359"/>
            <a:ext cx="9751345" cy="7419561"/>
            <a:chOff x="-804791" y="-1046784"/>
            <a:chExt cx="9751345" cy="7419561"/>
          </a:xfrm>
        </p:grpSpPr>
        <p:pic>
          <p:nvPicPr>
            <p:cNvPr id="519" name="Google Shape;519;p16"/>
            <p:cNvPicPr preferRelativeResize="0"/>
            <p:nvPr/>
          </p:nvPicPr>
          <p:blipFill>
            <a:blip r:embed="rId2">
              <a:alphaModFix amt="80000"/>
            </a:blip>
            <a:stretch>
              <a:fillRect/>
            </a:stretch>
          </p:blipFill>
          <p:spPr>
            <a:xfrm flipH="1">
              <a:off x="4665185" y="2954396"/>
              <a:ext cx="1595529" cy="1595529"/>
            </a:xfrm>
            <a:prstGeom prst="rect">
              <a:avLst/>
            </a:prstGeom>
            <a:noFill/>
            <a:ln>
              <a:noFill/>
            </a:ln>
          </p:spPr>
        </p:pic>
        <p:pic>
          <p:nvPicPr>
            <p:cNvPr id="520" name="Google Shape;520;p16"/>
            <p:cNvPicPr preferRelativeResize="0"/>
            <p:nvPr/>
          </p:nvPicPr>
          <p:blipFill>
            <a:blip r:embed="rId3">
              <a:alphaModFix amt="80000"/>
            </a:blip>
            <a:stretch>
              <a:fillRect/>
            </a:stretch>
          </p:blipFill>
          <p:spPr>
            <a:xfrm flipH="1">
              <a:off x="5502771" y="1815675"/>
              <a:ext cx="2140649" cy="2140649"/>
            </a:xfrm>
            <a:prstGeom prst="rect">
              <a:avLst/>
            </a:prstGeom>
            <a:noFill/>
            <a:ln>
              <a:noFill/>
            </a:ln>
          </p:spPr>
        </p:pic>
        <p:pic>
          <p:nvPicPr>
            <p:cNvPr id="521" name="Google Shape;521;p16"/>
            <p:cNvPicPr preferRelativeResize="0"/>
            <p:nvPr/>
          </p:nvPicPr>
          <p:blipFill>
            <a:blip r:embed="rId4">
              <a:alphaModFix amt="80000"/>
            </a:blip>
            <a:stretch>
              <a:fillRect/>
            </a:stretch>
          </p:blipFill>
          <p:spPr>
            <a:xfrm flipH="1">
              <a:off x="5743368" y="230646"/>
              <a:ext cx="1595529" cy="1595529"/>
            </a:xfrm>
            <a:prstGeom prst="rect">
              <a:avLst/>
            </a:prstGeom>
            <a:noFill/>
            <a:ln>
              <a:noFill/>
            </a:ln>
          </p:spPr>
        </p:pic>
        <p:pic>
          <p:nvPicPr>
            <p:cNvPr id="522" name="Google Shape;522;p16"/>
            <p:cNvPicPr preferRelativeResize="0"/>
            <p:nvPr/>
          </p:nvPicPr>
          <p:blipFill rotWithShape="1">
            <a:blip r:embed="rId5">
              <a:alphaModFix amt="80000"/>
            </a:blip>
            <a:srcRect l="14142" t="14142" r="14142" b="14142"/>
            <a:stretch/>
          </p:blipFill>
          <p:spPr>
            <a:xfrm flipH="1">
              <a:off x="5752803" y="3175000"/>
              <a:ext cx="1640600" cy="1640625"/>
            </a:xfrm>
            <a:prstGeom prst="rect">
              <a:avLst/>
            </a:prstGeom>
            <a:noFill/>
            <a:ln>
              <a:noFill/>
            </a:ln>
          </p:spPr>
        </p:pic>
        <p:pic>
          <p:nvPicPr>
            <p:cNvPr id="523" name="Google Shape;523;p16"/>
            <p:cNvPicPr preferRelativeResize="0"/>
            <p:nvPr/>
          </p:nvPicPr>
          <p:blipFill>
            <a:blip r:embed="rId6">
              <a:alphaModFix amt="80000"/>
            </a:blip>
            <a:stretch>
              <a:fillRect/>
            </a:stretch>
          </p:blipFill>
          <p:spPr>
            <a:xfrm flipH="1">
              <a:off x="5295790" y="934552"/>
              <a:ext cx="1595529" cy="1595529"/>
            </a:xfrm>
            <a:prstGeom prst="rect">
              <a:avLst/>
            </a:prstGeom>
            <a:noFill/>
            <a:ln>
              <a:noFill/>
            </a:ln>
          </p:spPr>
        </p:pic>
        <p:pic>
          <p:nvPicPr>
            <p:cNvPr id="524" name="Google Shape;524;p16"/>
            <p:cNvPicPr preferRelativeResize="0"/>
            <p:nvPr/>
          </p:nvPicPr>
          <p:blipFill>
            <a:blip r:embed="rId6">
              <a:alphaModFix amt="80000"/>
            </a:blip>
            <a:stretch>
              <a:fillRect/>
            </a:stretch>
          </p:blipFill>
          <p:spPr>
            <a:xfrm flipH="1">
              <a:off x="1427340" y="1826177"/>
              <a:ext cx="1595529" cy="1595529"/>
            </a:xfrm>
            <a:prstGeom prst="rect">
              <a:avLst/>
            </a:prstGeom>
            <a:noFill/>
            <a:ln>
              <a:noFill/>
            </a:ln>
          </p:spPr>
        </p:pic>
        <p:grpSp>
          <p:nvGrpSpPr>
            <p:cNvPr id="525" name="Google Shape;525;p16"/>
            <p:cNvGrpSpPr/>
            <p:nvPr/>
          </p:nvGrpSpPr>
          <p:grpSpPr>
            <a:xfrm flipH="1">
              <a:off x="1989727" y="1543583"/>
              <a:ext cx="3099304" cy="2834389"/>
              <a:chOff x="5228275" y="2880283"/>
              <a:chExt cx="3099304" cy="2834389"/>
            </a:xfrm>
          </p:grpSpPr>
          <p:pic>
            <p:nvPicPr>
              <p:cNvPr id="526" name="Google Shape;526;p16"/>
              <p:cNvPicPr preferRelativeResize="0"/>
              <p:nvPr/>
            </p:nvPicPr>
            <p:blipFill>
              <a:blip r:embed="rId7">
                <a:alphaModFix amt="80000"/>
              </a:blip>
              <a:stretch>
                <a:fillRect/>
              </a:stretch>
            </p:blipFill>
            <p:spPr>
              <a:xfrm rot="3472563">
                <a:off x="6275113" y="3182359"/>
                <a:ext cx="1595529" cy="1595529"/>
              </a:xfrm>
              <a:prstGeom prst="rect">
                <a:avLst/>
              </a:prstGeom>
              <a:noFill/>
              <a:ln>
                <a:noFill/>
              </a:ln>
            </p:spPr>
          </p:pic>
          <p:pic>
            <p:nvPicPr>
              <p:cNvPr id="527" name="Google Shape;527;p16"/>
              <p:cNvPicPr preferRelativeResize="0"/>
              <p:nvPr/>
            </p:nvPicPr>
            <p:blipFill>
              <a:blip r:embed="rId4">
                <a:alphaModFix amt="80000"/>
              </a:blip>
              <a:stretch>
                <a:fillRect/>
              </a:stretch>
            </p:blipFill>
            <p:spPr>
              <a:xfrm>
                <a:off x="5330298" y="3632396"/>
                <a:ext cx="1595529" cy="1595529"/>
              </a:xfrm>
              <a:prstGeom prst="rect">
                <a:avLst/>
              </a:prstGeom>
              <a:noFill/>
              <a:ln>
                <a:noFill/>
              </a:ln>
            </p:spPr>
          </p:pic>
          <p:pic>
            <p:nvPicPr>
              <p:cNvPr id="528" name="Google Shape;528;p16"/>
              <p:cNvPicPr preferRelativeResize="0"/>
              <p:nvPr/>
            </p:nvPicPr>
            <p:blipFill>
              <a:blip r:embed="rId8">
                <a:alphaModFix amt="80000"/>
              </a:blip>
              <a:stretch>
                <a:fillRect/>
              </a:stretch>
            </p:blipFill>
            <p:spPr>
              <a:xfrm>
                <a:off x="6732051" y="4119144"/>
                <a:ext cx="1595529" cy="1595529"/>
              </a:xfrm>
              <a:prstGeom prst="rect">
                <a:avLst/>
              </a:prstGeom>
              <a:noFill/>
              <a:ln>
                <a:noFill/>
              </a:ln>
            </p:spPr>
          </p:pic>
          <p:pic>
            <p:nvPicPr>
              <p:cNvPr id="529" name="Google Shape;529;p16"/>
              <p:cNvPicPr preferRelativeResize="0"/>
              <p:nvPr/>
            </p:nvPicPr>
            <p:blipFill rotWithShape="1">
              <a:blip r:embed="rId5">
                <a:alphaModFix amt="80000"/>
              </a:blip>
              <a:srcRect l="14142" t="14142" r="14142" b="14142"/>
              <a:stretch/>
            </p:blipFill>
            <p:spPr>
              <a:xfrm>
                <a:off x="5228275" y="4487401"/>
                <a:ext cx="1144274" cy="1144274"/>
              </a:xfrm>
              <a:prstGeom prst="rect">
                <a:avLst/>
              </a:prstGeom>
              <a:noFill/>
              <a:ln>
                <a:noFill/>
              </a:ln>
            </p:spPr>
          </p:pic>
        </p:grpSp>
        <p:pic>
          <p:nvPicPr>
            <p:cNvPr id="530" name="Google Shape;530;p16"/>
            <p:cNvPicPr preferRelativeResize="0"/>
            <p:nvPr/>
          </p:nvPicPr>
          <p:blipFill>
            <a:blip r:embed="rId9">
              <a:alphaModFix amt="80000"/>
            </a:blip>
            <a:stretch>
              <a:fillRect/>
            </a:stretch>
          </p:blipFill>
          <p:spPr>
            <a:xfrm rot="-5574659" flipH="1">
              <a:off x="-733773" y="1189403"/>
              <a:ext cx="2869050" cy="2869085"/>
            </a:xfrm>
            <a:prstGeom prst="rect">
              <a:avLst/>
            </a:prstGeom>
            <a:noFill/>
            <a:ln>
              <a:noFill/>
            </a:ln>
          </p:spPr>
        </p:pic>
        <p:grpSp>
          <p:nvGrpSpPr>
            <p:cNvPr id="531" name="Google Shape;531;p16"/>
            <p:cNvGrpSpPr/>
            <p:nvPr/>
          </p:nvGrpSpPr>
          <p:grpSpPr>
            <a:xfrm flipH="1">
              <a:off x="470969" y="-199723"/>
              <a:ext cx="5725574" cy="2787922"/>
              <a:chOff x="3317513" y="-658598"/>
              <a:chExt cx="5725574" cy="2787922"/>
            </a:xfrm>
          </p:grpSpPr>
          <p:pic>
            <p:nvPicPr>
              <p:cNvPr id="532" name="Google Shape;532;p16"/>
              <p:cNvPicPr preferRelativeResize="0"/>
              <p:nvPr/>
            </p:nvPicPr>
            <p:blipFill>
              <a:blip r:embed="rId6">
                <a:alphaModFix amt="80000"/>
              </a:blip>
              <a:stretch>
                <a:fillRect/>
              </a:stretch>
            </p:blipFill>
            <p:spPr>
              <a:xfrm>
                <a:off x="6896063" y="-658598"/>
                <a:ext cx="1595529" cy="1595529"/>
              </a:xfrm>
              <a:prstGeom prst="rect">
                <a:avLst/>
              </a:prstGeom>
              <a:noFill/>
              <a:ln>
                <a:noFill/>
              </a:ln>
            </p:spPr>
          </p:pic>
          <p:pic>
            <p:nvPicPr>
              <p:cNvPr id="533" name="Google Shape;533;p16"/>
              <p:cNvPicPr preferRelativeResize="0"/>
              <p:nvPr/>
            </p:nvPicPr>
            <p:blipFill rotWithShape="1">
              <a:blip r:embed="rId5">
                <a:alphaModFix amt="80000"/>
              </a:blip>
              <a:srcRect l="14142" t="14142" r="14142" b="14142"/>
              <a:stretch/>
            </p:blipFill>
            <p:spPr>
              <a:xfrm rot="1488220">
                <a:off x="7711576" y="313413"/>
                <a:ext cx="1144274" cy="1144274"/>
              </a:xfrm>
              <a:prstGeom prst="rect">
                <a:avLst/>
              </a:prstGeom>
              <a:noFill/>
              <a:ln>
                <a:noFill/>
              </a:ln>
            </p:spPr>
          </p:pic>
          <p:grpSp>
            <p:nvGrpSpPr>
              <p:cNvPr id="534" name="Google Shape;534;p16"/>
              <p:cNvGrpSpPr/>
              <p:nvPr/>
            </p:nvGrpSpPr>
            <p:grpSpPr>
              <a:xfrm>
                <a:off x="4233525" y="-657642"/>
                <a:ext cx="3243706" cy="2622839"/>
                <a:chOff x="4233525" y="-657642"/>
                <a:chExt cx="3243706" cy="2622839"/>
              </a:xfrm>
            </p:grpSpPr>
            <p:pic>
              <p:nvPicPr>
                <p:cNvPr id="535" name="Google Shape;535;p16"/>
                <p:cNvPicPr preferRelativeResize="0"/>
                <p:nvPr/>
              </p:nvPicPr>
              <p:blipFill>
                <a:blip r:embed="rId7">
                  <a:alphaModFix amt="80000"/>
                </a:blip>
                <a:stretch>
                  <a:fillRect/>
                </a:stretch>
              </p:blipFill>
              <p:spPr>
                <a:xfrm rot="3472563">
                  <a:off x="4535600" y="-355566"/>
                  <a:ext cx="1595529" cy="1595529"/>
                </a:xfrm>
                <a:prstGeom prst="rect">
                  <a:avLst/>
                </a:prstGeom>
                <a:noFill/>
                <a:ln>
                  <a:noFill/>
                </a:ln>
              </p:spPr>
            </p:pic>
            <p:pic>
              <p:nvPicPr>
                <p:cNvPr id="536" name="Google Shape;536;p16"/>
                <p:cNvPicPr preferRelativeResize="0"/>
                <p:nvPr/>
              </p:nvPicPr>
              <p:blipFill>
                <a:blip r:embed="rId8">
                  <a:alphaModFix amt="80000"/>
                </a:blip>
                <a:stretch>
                  <a:fillRect/>
                </a:stretch>
              </p:blipFill>
              <p:spPr>
                <a:xfrm>
                  <a:off x="5344488" y="369669"/>
                  <a:ext cx="1595529" cy="1595529"/>
                </a:xfrm>
                <a:prstGeom prst="rect">
                  <a:avLst/>
                </a:prstGeom>
                <a:noFill/>
                <a:ln>
                  <a:noFill/>
                </a:ln>
              </p:spPr>
            </p:pic>
            <p:pic>
              <p:nvPicPr>
                <p:cNvPr id="537" name="Google Shape;537;p16"/>
                <p:cNvPicPr preferRelativeResize="0"/>
                <p:nvPr/>
              </p:nvPicPr>
              <p:blipFill>
                <a:blip r:embed="rId4">
                  <a:alphaModFix amt="80000"/>
                </a:blip>
                <a:stretch>
                  <a:fillRect/>
                </a:stretch>
              </p:blipFill>
              <p:spPr>
                <a:xfrm>
                  <a:off x="5666131" y="-529975"/>
                  <a:ext cx="1811100" cy="1811125"/>
                </a:xfrm>
                <a:prstGeom prst="rect">
                  <a:avLst/>
                </a:prstGeom>
                <a:noFill/>
                <a:ln>
                  <a:noFill/>
                </a:ln>
              </p:spPr>
            </p:pic>
          </p:grpSp>
          <p:pic>
            <p:nvPicPr>
              <p:cNvPr id="538" name="Google Shape;538;p16"/>
              <p:cNvPicPr preferRelativeResize="0"/>
              <p:nvPr/>
            </p:nvPicPr>
            <p:blipFill>
              <a:blip r:embed="rId3">
                <a:alphaModFix amt="80000"/>
              </a:blip>
              <a:stretch>
                <a:fillRect/>
              </a:stretch>
            </p:blipFill>
            <p:spPr>
              <a:xfrm>
                <a:off x="6513900" y="824050"/>
                <a:ext cx="1305274" cy="1305275"/>
              </a:xfrm>
              <a:prstGeom prst="rect">
                <a:avLst/>
              </a:prstGeom>
              <a:noFill/>
              <a:ln>
                <a:noFill/>
              </a:ln>
            </p:spPr>
          </p:pic>
          <p:pic>
            <p:nvPicPr>
              <p:cNvPr id="539" name="Google Shape;539;p16"/>
              <p:cNvPicPr preferRelativeResize="0"/>
              <p:nvPr/>
            </p:nvPicPr>
            <p:blipFill>
              <a:blip r:embed="rId8">
                <a:alphaModFix amt="80000"/>
              </a:blip>
              <a:stretch>
                <a:fillRect/>
              </a:stretch>
            </p:blipFill>
            <p:spPr>
              <a:xfrm flipH="1">
                <a:off x="3317513" y="-482581"/>
                <a:ext cx="1595529" cy="1595529"/>
              </a:xfrm>
              <a:prstGeom prst="rect">
                <a:avLst/>
              </a:prstGeom>
              <a:noFill/>
              <a:ln>
                <a:noFill/>
              </a:ln>
            </p:spPr>
          </p:pic>
        </p:grpSp>
        <p:pic>
          <p:nvPicPr>
            <p:cNvPr id="540" name="Google Shape;540;p16"/>
            <p:cNvPicPr preferRelativeResize="0"/>
            <p:nvPr/>
          </p:nvPicPr>
          <p:blipFill>
            <a:blip r:embed="rId10">
              <a:alphaModFix amt="80000"/>
            </a:blip>
            <a:stretch>
              <a:fillRect/>
            </a:stretch>
          </p:blipFill>
          <p:spPr>
            <a:xfrm flipH="1">
              <a:off x="4049150" y="1165793"/>
              <a:ext cx="1881276" cy="1881276"/>
            </a:xfrm>
            <a:prstGeom prst="rect">
              <a:avLst/>
            </a:prstGeom>
            <a:noFill/>
            <a:ln>
              <a:noFill/>
            </a:ln>
          </p:spPr>
        </p:pic>
        <p:pic>
          <p:nvPicPr>
            <p:cNvPr id="541" name="Google Shape;541;p16"/>
            <p:cNvPicPr preferRelativeResize="0"/>
            <p:nvPr/>
          </p:nvPicPr>
          <p:blipFill>
            <a:blip r:embed="rId9">
              <a:alphaModFix amt="80000"/>
            </a:blip>
            <a:stretch>
              <a:fillRect/>
            </a:stretch>
          </p:blipFill>
          <p:spPr>
            <a:xfrm flipH="1">
              <a:off x="4015652" y="3495690"/>
              <a:ext cx="2869050" cy="2869085"/>
            </a:xfrm>
            <a:prstGeom prst="rect">
              <a:avLst/>
            </a:prstGeom>
            <a:noFill/>
            <a:ln>
              <a:noFill/>
            </a:ln>
          </p:spPr>
        </p:pic>
        <p:grpSp>
          <p:nvGrpSpPr>
            <p:cNvPr id="542" name="Google Shape;542;p16"/>
            <p:cNvGrpSpPr/>
            <p:nvPr/>
          </p:nvGrpSpPr>
          <p:grpSpPr>
            <a:xfrm flipH="1">
              <a:off x="-386677" y="-283799"/>
              <a:ext cx="8435495" cy="6656576"/>
              <a:chOff x="1828513" y="-933899"/>
              <a:chExt cx="8435495" cy="6656576"/>
            </a:xfrm>
          </p:grpSpPr>
          <p:pic>
            <p:nvPicPr>
              <p:cNvPr id="543" name="Google Shape;543;p16"/>
              <p:cNvPicPr preferRelativeResize="0"/>
              <p:nvPr/>
            </p:nvPicPr>
            <p:blipFill>
              <a:blip r:embed="rId5">
                <a:alphaModFix amt="80000"/>
              </a:blip>
              <a:stretch>
                <a:fillRect/>
              </a:stretch>
            </p:blipFill>
            <p:spPr>
              <a:xfrm>
                <a:off x="5861686" y="3114550"/>
                <a:ext cx="1595529" cy="1595529"/>
              </a:xfrm>
              <a:prstGeom prst="rect">
                <a:avLst/>
              </a:prstGeom>
              <a:noFill/>
              <a:ln>
                <a:noFill/>
              </a:ln>
            </p:spPr>
          </p:pic>
          <p:pic>
            <p:nvPicPr>
              <p:cNvPr id="544" name="Google Shape;544;p16"/>
              <p:cNvPicPr preferRelativeResize="0"/>
              <p:nvPr/>
            </p:nvPicPr>
            <p:blipFill>
              <a:blip r:embed="rId11">
                <a:alphaModFix amt="80000"/>
              </a:blip>
              <a:stretch>
                <a:fillRect/>
              </a:stretch>
            </p:blipFill>
            <p:spPr>
              <a:xfrm>
                <a:off x="7001627" y="3240952"/>
                <a:ext cx="2045924" cy="2045924"/>
              </a:xfrm>
              <a:prstGeom prst="rect">
                <a:avLst/>
              </a:prstGeom>
              <a:noFill/>
              <a:ln>
                <a:noFill/>
              </a:ln>
            </p:spPr>
          </p:pic>
          <p:pic>
            <p:nvPicPr>
              <p:cNvPr id="545" name="Google Shape;545;p16"/>
              <p:cNvPicPr preferRelativeResize="0"/>
              <p:nvPr/>
            </p:nvPicPr>
            <p:blipFill>
              <a:blip r:embed="rId12">
                <a:alphaModFix amt="80000"/>
              </a:blip>
              <a:stretch>
                <a:fillRect/>
              </a:stretch>
            </p:blipFill>
            <p:spPr>
              <a:xfrm>
                <a:off x="8008403" y="2523618"/>
                <a:ext cx="1595529" cy="1595529"/>
              </a:xfrm>
              <a:prstGeom prst="rect">
                <a:avLst/>
              </a:prstGeom>
              <a:noFill/>
              <a:ln>
                <a:noFill/>
              </a:ln>
            </p:spPr>
          </p:pic>
          <p:pic>
            <p:nvPicPr>
              <p:cNvPr id="546" name="Google Shape;546;p16"/>
              <p:cNvPicPr preferRelativeResize="0"/>
              <p:nvPr/>
            </p:nvPicPr>
            <p:blipFill>
              <a:blip r:embed="rId7">
                <a:alphaModFix amt="80000"/>
              </a:blip>
              <a:stretch>
                <a:fillRect/>
              </a:stretch>
            </p:blipFill>
            <p:spPr>
              <a:xfrm rot="5259164">
                <a:off x="5836938" y="3786586"/>
                <a:ext cx="1898030" cy="1898007"/>
              </a:xfrm>
              <a:prstGeom prst="rect">
                <a:avLst/>
              </a:prstGeom>
              <a:noFill/>
              <a:ln>
                <a:noFill/>
              </a:ln>
            </p:spPr>
          </p:pic>
          <p:pic>
            <p:nvPicPr>
              <p:cNvPr id="547" name="Google Shape;547;p16"/>
              <p:cNvPicPr preferRelativeResize="0"/>
              <p:nvPr/>
            </p:nvPicPr>
            <p:blipFill>
              <a:blip r:embed="rId2">
                <a:alphaModFix amt="80000"/>
              </a:blip>
              <a:stretch>
                <a:fillRect/>
              </a:stretch>
            </p:blipFill>
            <p:spPr>
              <a:xfrm>
                <a:off x="8668480" y="3689771"/>
                <a:ext cx="1595529" cy="1595529"/>
              </a:xfrm>
              <a:prstGeom prst="rect">
                <a:avLst/>
              </a:prstGeom>
              <a:noFill/>
              <a:ln>
                <a:noFill/>
              </a:ln>
            </p:spPr>
          </p:pic>
          <p:pic>
            <p:nvPicPr>
              <p:cNvPr id="548" name="Google Shape;548;p16"/>
              <p:cNvPicPr preferRelativeResize="0"/>
              <p:nvPr/>
            </p:nvPicPr>
            <p:blipFill>
              <a:blip r:embed="rId6">
                <a:alphaModFix amt="80000"/>
              </a:blip>
              <a:stretch>
                <a:fillRect/>
              </a:stretch>
            </p:blipFill>
            <p:spPr>
              <a:xfrm>
                <a:off x="5002638" y="3267527"/>
                <a:ext cx="1595529" cy="1595529"/>
              </a:xfrm>
              <a:prstGeom prst="rect">
                <a:avLst/>
              </a:prstGeom>
              <a:noFill/>
              <a:ln>
                <a:noFill/>
              </a:ln>
            </p:spPr>
          </p:pic>
          <p:pic>
            <p:nvPicPr>
              <p:cNvPr id="549" name="Google Shape;549;p16"/>
              <p:cNvPicPr preferRelativeResize="0"/>
              <p:nvPr/>
            </p:nvPicPr>
            <p:blipFill>
              <a:blip r:embed="rId4">
                <a:alphaModFix amt="80000"/>
              </a:blip>
              <a:stretch>
                <a:fillRect/>
              </a:stretch>
            </p:blipFill>
            <p:spPr>
              <a:xfrm>
                <a:off x="4203360" y="3776271"/>
                <a:ext cx="1595529" cy="1595529"/>
              </a:xfrm>
              <a:prstGeom prst="rect">
                <a:avLst/>
              </a:prstGeom>
              <a:noFill/>
              <a:ln>
                <a:noFill/>
              </a:ln>
            </p:spPr>
          </p:pic>
          <p:pic>
            <p:nvPicPr>
              <p:cNvPr id="550" name="Google Shape;550;p16"/>
              <p:cNvPicPr preferRelativeResize="0"/>
              <p:nvPr/>
            </p:nvPicPr>
            <p:blipFill>
              <a:blip r:embed="rId8">
                <a:alphaModFix amt="80000"/>
              </a:blip>
              <a:stretch>
                <a:fillRect/>
              </a:stretch>
            </p:blipFill>
            <p:spPr>
              <a:xfrm>
                <a:off x="1828513" y="178444"/>
                <a:ext cx="1595529" cy="1595529"/>
              </a:xfrm>
              <a:prstGeom prst="rect">
                <a:avLst/>
              </a:prstGeom>
              <a:noFill/>
              <a:ln>
                <a:noFill/>
              </a:ln>
            </p:spPr>
          </p:pic>
          <p:pic>
            <p:nvPicPr>
              <p:cNvPr id="551" name="Google Shape;551;p16"/>
              <p:cNvPicPr preferRelativeResize="0"/>
              <p:nvPr/>
            </p:nvPicPr>
            <p:blipFill rotWithShape="1">
              <a:blip r:embed="rId5">
                <a:alphaModFix amt="80000"/>
              </a:blip>
              <a:srcRect l="14142" t="14142" r="14142" b="14142"/>
              <a:stretch/>
            </p:blipFill>
            <p:spPr>
              <a:xfrm>
                <a:off x="3064888" y="-933899"/>
                <a:ext cx="1144274" cy="1144274"/>
              </a:xfrm>
              <a:prstGeom prst="rect">
                <a:avLst/>
              </a:prstGeom>
              <a:noFill/>
              <a:ln>
                <a:noFill/>
              </a:ln>
            </p:spPr>
          </p:pic>
          <p:pic>
            <p:nvPicPr>
              <p:cNvPr id="552" name="Google Shape;552;p16"/>
              <p:cNvPicPr preferRelativeResize="0"/>
              <p:nvPr/>
            </p:nvPicPr>
            <p:blipFill>
              <a:blip r:embed="rId4">
                <a:alphaModFix amt="80000"/>
              </a:blip>
              <a:stretch>
                <a:fillRect/>
              </a:stretch>
            </p:blipFill>
            <p:spPr>
              <a:xfrm>
                <a:off x="8008398" y="1773984"/>
                <a:ext cx="1595529" cy="1595529"/>
              </a:xfrm>
              <a:prstGeom prst="rect">
                <a:avLst/>
              </a:prstGeom>
              <a:noFill/>
              <a:ln>
                <a:noFill/>
              </a:ln>
            </p:spPr>
          </p:pic>
          <p:pic>
            <p:nvPicPr>
              <p:cNvPr id="553" name="Google Shape;553;p16"/>
              <p:cNvPicPr preferRelativeResize="0"/>
              <p:nvPr/>
            </p:nvPicPr>
            <p:blipFill>
              <a:blip r:embed="rId8">
                <a:alphaModFix amt="80000"/>
              </a:blip>
              <a:stretch>
                <a:fillRect/>
              </a:stretch>
            </p:blipFill>
            <p:spPr>
              <a:xfrm rot="2942118">
                <a:off x="7072951" y="2285419"/>
                <a:ext cx="1595529" cy="1595529"/>
              </a:xfrm>
              <a:prstGeom prst="rect">
                <a:avLst/>
              </a:prstGeom>
              <a:noFill/>
              <a:ln>
                <a:noFill/>
              </a:ln>
            </p:spPr>
          </p:pic>
        </p:grpSp>
        <p:pic>
          <p:nvPicPr>
            <p:cNvPr id="554" name="Google Shape;554;p16"/>
            <p:cNvPicPr preferRelativeResize="0"/>
            <p:nvPr/>
          </p:nvPicPr>
          <p:blipFill>
            <a:blip r:embed="rId10">
              <a:alphaModFix amt="80000"/>
            </a:blip>
            <a:stretch>
              <a:fillRect/>
            </a:stretch>
          </p:blipFill>
          <p:spPr>
            <a:xfrm flipH="1">
              <a:off x="-658075" y="3621780"/>
              <a:ext cx="1881276" cy="1881276"/>
            </a:xfrm>
            <a:prstGeom prst="rect">
              <a:avLst/>
            </a:prstGeom>
            <a:noFill/>
            <a:ln>
              <a:noFill/>
            </a:ln>
          </p:spPr>
        </p:pic>
        <p:pic>
          <p:nvPicPr>
            <p:cNvPr id="555" name="Google Shape;555;p16"/>
            <p:cNvPicPr preferRelativeResize="0"/>
            <p:nvPr/>
          </p:nvPicPr>
          <p:blipFill>
            <a:blip r:embed="rId13">
              <a:alphaModFix amt="80000"/>
            </a:blip>
            <a:stretch>
              <a:fillRect/>
            </a:stretch>
          </p:blipFill>
          <p:spPr>
            <a:xfrm rot="-2948401" flipH="1">
              <a:off x="4657724" y="1693251"/>
              <a:ext cx="1900302" cy="1900334"/>
            </a:xfrm>
            <a:prstGeom prst="rect">
              <a:avLst/>
            </a:prstGeom>
            <a:noFill/>
            <a:ln>
              <a:noFill/>
            </a:ln>
          </p:spPr>
        </p:pic>
        <p:pic>
          <p:nvPicPr>
            <p:cNvPr id="556" name="Google Shape;556;p16"/>
            <p:cNvPicPr preferRelativeResize="0"/>
            <p:nvPr/>
          </p:nvPicPr>
          <p:blipFill>
            <a:blip r:embed="rId14">
              <a:alphaModFix amt="80000"/>
            </a:blip>
            <a:stretch>
              <a:fillRect/>
            </a:stretch>
          </p:blipFill>
          <p:spPr>
            <a:xfrm rot="1848633" flipH="1">
              <a:off x="6385033" y="-645912"/>
              <a:ext cx="2160649" cy="2160649"/>
            </a:xfrm>
            <a:prstGeom prst="rect">
              <a:avLst/>
            </a:prstGeom>
            <a:noFill/>
            <a:ln>
              <a:noFill/>
            </a:ln>
          </p:spPr>
        </p:pic>
      </p:grpSp>
      <p:sp>
        <p:nvSpPr>
          <p:cNvPr id="557" name="Google Shape;557;p16"/>
          <p:cNvSpPr/>
          <p:nvPr/>
        </p:nvSpPr>
        <p:spPr>
          <a:xfrm>
            <a:off x="-106200" y="-101975"/>
            <a:ext cx="9356400" cy="49176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58" name="Google Shape;558;p16"/>
          <p:cNvPicPr preferRelativeResize="0"/>
          <p:nvPr/>
        </p:nvPicPr>
        <p:blipFill>
          <a:blip r:embed="rId15">
            <a:alphaModFix/>
          </a:blip>
          <a:stretch>
            <a:fillRect/>
          </a:stretch>
        </p:blipFill>
        <p:spPr>
          <a:xfrm rot="522518">
            <a:off x="5490406" y="500004"/>
            <a:ext cx="5145057" cy="5447690"/>
          </a:xfrm>
          <a:prstGeom prst="rect">
            <a:avLst/>
          </a:prstGeom>
          <a:noFill/>
          <a:ln>
            <a:noFill/>
          </a:ln>
        </p:spPr>
      </p:pic>
      <p:pic>
        <p:nvPicPr>
          <p:cNvPr id="559" name="Google Shape;559;p16"/>
          <p:cNvPicPr preferRelativeResize="0"/>
          <p:nvPr/>
        </p:nvPicPr>
        <p:blipFill>
          <a:blip r:embed="rId16">
            <a:alphaModFix/>
          </a:blip>
          <a:stretch>
            <a:fillRect/>
          </a:stretch>
        </p:blipFill>
        <p:spPr>
          <a:xfrm rot="-9243980">
            <a:off x="-1659826" y="-2132538"/>
            <a:ext cx="4050004" cy="4288229"/>
          </a:xfrm>
          <a:prstGeom prst="rect">
            <a:avLst/>
          </a:prstGeom>
          <a:noFill/>
          <a:ln>
            <a:noFill/>
          </a:ln>
        </p:spPr>
      </p:pic>
      <p:pic>
        <p:nvPicPr>
          <p:cNvPr id="560" name="Google Shape;560;p16"/>
          <p:cNvPicPr preferRelativeResize="0"/>
          <p:nvPr/>
        </p:nvPicPr>
        <p:blipFill>
          <a:blip r:embed="rId16">
            <a:alphaModFix/>
          </a:blip>
          <a:stretch>
            <a:fillRect/>
          </a:stretch>
        </p:blipFill>
        <p:spPr>
          <a:xfrm rot="-10449868">
            <a:off x="7023203" y="-414827"/>
            <a:ext cx="2996899" cy="3173179"/>
          </a:xfrm>
          <a:prstGeom prst="rect">
            <a:avLst/>
          </a:prstGeom>
          <a:noFill/>
          <a:ln>
            <a:noFill/>
          </a:ln>
        </p:spPr>
      </p:pic>
      <p:sp>
        <p:nvSpPr>
          <p:cNvPr id="561" name="Google Shape;561;p16"/>
          <p:cNvSpPr txBox="1">
            <a:spLocks noGrp="1"/>
          </p:cNvSpPr>
          <p:nvPr>
            <p:ph type="title"/>
          </p:nvPr>
        </p:nvSpPr>
        <p:spPr>
          <a:xfrm>
            <a:off x="720000" y="1158800"/>
            <a:ext cx="3954300" cy="18213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2" name="Google Shape;562;p16"/>
          <p:cNvSpPr txBox="1">
            <a:spLocks noGrp="1"/>
          </p:cNvSpPr>
          <p:nvPr>
            <p:ph type="subTitle" idx="1"/>
          </p:nvPr>
        </p:nvSpPr>
        <p:spPr>
          <a:xfrm>
            <a:off x="720000" y="2980000"/>
            <a:ext cx="39543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63" name="Google Shape;563;p16"/>
          <p:cNvSpPr>
            <a:spLocks noGrp="1"/>
          </p:cNvSpPr>
          <p:nvPr>
            <p:ph type="pic" idx="2"/>
          </p:nvPr>
        </p:nvSpPr>
        <p:spPr>
          <a:xfrm>
            <a:off x="5194550" y="953575"/>
            <a:ext cx="3236400" cy="32364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564"/>
        <p:cNvGrpSpPr/>
        <p:nvPr/>
      </p:nvGrpSpPr>
      <p:grpSpPr>
        <a:xfrm>
          <a:off x="0" y="0"/>
          <a:ext cx="0" cy="0"/>
          <a:chOff x="0" y="0"/>
          <a:chExt cx="0" cy="0"/>
        </a:xfrm>
      </p:grpSpPr>
      <p:grpSp>
        <p:nvGrpSpPr>
          <p:cNvPr id="565" name="Google Shape;565;p17"/>
          <p:cNvGrpSpPr/>
          <p:nvPr/>
        </p:nvGrpSpPr>
        <p:grpSpPr>
          <a:xfrm rot="10800000" flipH="1">
            <a:off x="-852989" y="-644837"/>
            <a:ext cx="2586978" cy="6022276"/>
            <a:chOff x="-780914" y="-160437"/>
            <a:chExt cx="2586978" cy="6022276"/>
          </a:xfrm>
        </p:grpSpPr>
        <p:pic>
          <p:nvPicPr>
            <p:cNvPr id="566" name="Google Shape;566;p17"/>
            <p:cNvPicPr preferRelativeResize="0"/>
            <p:nvPr/>
          </p:nvPicPr>
          <p:blipFill>
            <a:blip r:embed="rId2">
              <a:alphaModFix amt="80000"/>
            </a:blip>
            <a:stretch>
              <a:fillRect/>
            </a:stretch>
          </p:blipFill>
          <p:spPr>
            <a:xfrm rot="5400000" flipH="1">
              <a:off x="283425" y="4234588"/>
              <a:ext cx="772595" cy="772593"/>
            </a:xfrm>
            <a:prstGeom prst="rect">
              <a:avLst/>
            </a:prstGeom>
            <a:noFill/>
            <a:ln>
              <a:noFill/>
            </a:ln>
          </p:spPr>
        </p:pic>
        <p:pic>
          <p:nvPicPr>
            <p:cNvPr id="567" name="Google Shape;567;p17"/>
            <p:cNvPicPr preferRelativeResize="0"/>
            <p:nvPr/>
          </p:nvPicPr>
          <p:blipFill>
            <a:blip r:embed="rId3">
              <a:alphaModFix amt="80000"/>
            </a:blip>
            <a:stretch>
              <a:fillRect/>
            </a:stretch>
          </p:blipFill>
          <p:spPr>
            <a:xfrm rot="5400000" flipH="1">
              <a:off x="296204" y="2970121"/>
              <a:ext cx="772595" cy="772593"/>
            </a:xfrm>
            <a:prstGeom prst="rect">
              <a:avLst/>
            </a:prstGeom>
            <a:noFill/>
            <a:ln>
              <a:noFill/>
            </a:ln>
          </p:spPr>
        </p:pic>
        <p:pic>
          <p:nvPicPr>
            <p:cNvPr id="568" name="Google Shape;568;p17"/>
            <p:cNvPicPr preferRelativeResize="0"/>
            <p:nvPr/>
          </p:nvPicPr>
          <p:blipFill>
            <a:blip r:embed="rId4">
              <a:alphaModFix amt="80000"/>
            </a:blip>
            <a:stretch>
              <a:fillRect/>
            </a:stretch>
          </p:blipFill>
          <p:spPr>
            <a:xfrm rot="5400000" flipH="1">
              <a:off x="126250" y="2517336"/>
              <a:ext cx="772595" cy="772593"/>
            </a:xfrm>
            <a:prstGeom prst="rect">
              <a:avLst/>
            </a:prstGeom>
            <a:noFill/>
            <a:ln>
              <a:noFill/>
            </a:ln>
          </p:spPr>
        </p:pic>
        <p:pic>
          <p:nvPicPr>
            <p:cNvPr id="569" name="Google Shape;569;p17"/>
            <p:cNvPicPr preferRelativeResize="0"/>
            <p:nvPr/>
          </p:nvPicPr>
          <p:blipFill>
            <a:blip r:embed="rId5">
              <a:alphaModFix amt="80000"/>
            </a:blip>
            <a:stretch>
              <a:fillRect/>
            </a:stretch>
          </p:blipFill>
          <p:spPr>
            <a:xfrm rot="5400000" flipH="1">
              <a:off x="126268" y="1241370"/>
              <a:ext cx="772595" cy="772593"/>
            </a:xfrm>
            <a:prstGeom prst="rect">
              <a:avLst/>
            </a:prstGeom>
            <a:noFill/>
            <a:ln>
              <a:noFill/>
            </a:ln>
          </p:spPr>
        </p:pic>
        <p:pic>
          <p:nvPicPr>
            <p:cNvPr id="570" name="Google Shape;570;p17"/>
            <p:cNvPicPr preferRelativeResize="0"/>
            <p:nvPr/>
          </p:nvPicPr>
          <p:blipFill rotWithShape="1">
            <a:blip r:embed="rId6">
              <a:alphaModFix amt="80000"/>
            </a:blip>
            <a:srcRect l="14142" t="14142" r="14142" b="14142"/>
            <a:stretch/>
          </p:blipFill>
          <p:spPr>
            <a:xfrm rot="5400000" flipH="1">
              <a:off x="235522" y="878315"/>
              <a:ext cx="554086" cy="554084"/>
            </a:xfrm>
            <a:prstGeom prst="rect">
              <a:avLst/>
            </a:prstGeom>
            <a:noFill/>
            <a:ln>
              <a:noFill/>
            </a:ln>
          </p:spPr>
        </p:pic>
        <p:pic>
          <p:nvPicPr>
            <p:cNvPr id="571" name="Google Shape;571;p17"/>
            <p:cNvPicPr preferRelativeResize="0"/>
            <p:nvPr/>
          </p:nvPicPr>
          <p:blipFill>
            <a:blip r:embed="rId5">
              <a:alphaModFix amt="80000"/>
            </a:blip>
            <a:stretch>
              <a:fillRect/>
            </a:stretch>
          </p:blipFill>
          <p:spPr>
            <a:xfrm rot="5400000" flipH="1">
              <a:off x="230107" y="-160436"/>
              <a:ext cx="772595" cy="772593"/>
            </a:xfrm>
            <a:prstGeom prst="rect">
              <a:avLst/>
            </a:prstGeom>
            <a:noFill/>
            <a:ln>
              <a:noFill/>
            </a:ln>
          </p:spPr>
        </p:pic>
        <p:pic>
          <p:nvPicPr>
            <p:cNvPr id="572" name="Google Shape;572;p17"/>
            <p:cNvPicPr preferRelativeResize="0"/>
            <p:nvPr/>
          </p:nvPicPr>
          <p:blipFill>
            <a:blip r:embed="rId7">
              <a:alphaModFix amt="80000"/>
            </a:blip>
            <a:stretch>
              <a:fillRect/>
            </a:stretch>
          </p:blipFill>
          <p:spPr>
            <a:xfrm rot="5400000" flipH="1">
              <a:off x="126272" y="344942"/>
              <a:ext cx="772595" cy="772593"/>
            </a:xfrm>
            <a:prstGeom prst="rect">
              <a:avLst/>
            </a:prstGeom>
            <a:noFill/>
            <a:ln>
              <a:noFill/>
            </a:ln>
          </p:spPr>
        </p:pic>
        <p:pic>
          <p:nvPicPr>
            <p:cNvPr id="573" name="Google Shape;573;p17"/>
            <p:cNvPicPr preferRelativeResize="0"/>
            <p:nvPr/>
          </p:nvPicPr>
          <p:blipFill>
            <a:blip r:embed="rId8">
              <a:alphaModFix amt="80000"/>
            </a:blip>
            <a:stretch>
              <a:fillRect/>
            </a:stretch>
          </p:blipFill>
          <p:spPr>
            <a:xfrm rot="5400000" flipH="1">
              <a:off x="54144" y="1810443"/>
              <a:ext cx="916815" cy="916815"/>
            </a:xfrm>
            <a:prstGeom prst="rect">
              <a:avLst/>
            </a:prstGeom>
            <a:noFill/>
            <a:ln>
              <a:noFill/>
            </a:ln>
          </p:spPr>
        </p:pic>
        <p:pic>
          <p:nvPicPr>
            <p:cNvPr id="574" name="Google Shape;574;p17"/>
            <p:cNvPicPr preferRelativeResize="0"/>
            <p:nvPr/>
          </p:nvPicPr>
          <p:blipFill>
            <a:blip r:embed="rId9">
              <a:alphaModFix amt="80000"/>
            </a:blip>
            <a:stretch>
              <a:fillRect/>
            </a:stretch>
          </p:blipFill>
          <p:spPr>
            <a:xfrm rot="6839082" flipH="1">
              <a:off x="-467221" y="3588546"/>
              <a:ext cx="1959592" cy="1959624"/>
            </a:xfrm>
            <a:prstGeom prst="rect">
              <a:avLst/>
            </a:prstGeom>
            <a:noFill/>
            <a:ln>
              <a:noFill/>
            </a:ln>
          </p:spPr>
        </p:pic>
      </p:grpSp>
      <p:sp>
        <p:nvSpPr>
          <p:cNvPr id="575" name="Google Shape;575;p17"/>
          <p:cNvSpPr/>
          <p:nvPr/>
        </p:nvSpPr>
        <p:spPr>
          <a:xfrm rot="5400000">
            <a:off x="5918400" y="1918050"/>
            <a:ext cx="5143500" cy="13077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7"/>
          <p:cNvSpPr/>
          <p:nvPr/>
        </p:nvSpPr>
        <p:spPr>
          <a:xfrm rot="5400000">
            <a:off x="-2407800" y="2407950"/>
            <a:ext cx="5143500" cy="3279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77" name="Google Shape;577;p17"/>
          <p:cNvPicPr preferRelativeResize="0"/>
          <p:nvPr/>
        </p:nvPicPr>
        <p:blipFill>
          <a:blip r:embed="rId10">
            <a:alphaModFix/>
          </a:blip>
          <a:stretch>
            <a:fillRect/>
          </a:stretch>
        </p:blipFill>
        <p:spPr>
          <a:xfrm rot="-4319037">
            <a:off x="5812671" y="-1353206"/>
            <a:ext cx="3574924" cy="3785201"/>
          </a:xfrm>
          <a:prstGeom prst="rect">
            <a:avLst/>
          </a:prstGeom>
          <a:noFill/>
          <a:ln>
            <a:noFill/>
          </a:ln>
        </p:spPr>
      </p:pic>
      <p:pic>
        <p:nvPicPr>
          <p:cNvPr id="578" name="Google Shape;578;p17"/>
          <p:cNvPicPr preferRelativeResize="0"/>
          <p:nvPr/>
        </p:nvPicPr>
        <p:blipFill>
          <a:blip r:embed="rId11">
            <a:alphaModFix/>
          </a:blip>
          <a:stretch>
            <a:fillRect/>
          </a:stretch>
        </p:blipFill>
        <p:spPr>
          <a:xfrm rot="-4926841" flipH="1">
            <a:off x="4021089" y="1910809"/>
            <a:ext cx="5087321" cy="5386575"/>
          </a:xfrm>
          <a:prstGeom prst="rect">
            <a:avLst/>
          </a:prstGeom>
          <a:noFill/>
          <a:ln>
            <a:noFill/>
          </a:ln>
        </p:spPr>
      </p:pic>
      <p:sp>
        <p:nvSpPr>
          <p:cNvPr id="579" name="Google Shape;579;p17"/>
          <p:cNvSpPr/>
          <p:nvPr/>
        </p:nvSpPr>
        <p:spPr>
          <a:xfrm rot="5400000">
            <a:off x="1697400" y="-995250"/>
            <a:ext cx="5143500" cy="7134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7"/>
          <p:cNvSpPr txBox="1">
            <a:spLocks noGrp="1"/>
          </p:cNvSpPr>
          <p:nvPr>
            <p:ph type="title"/>
          </p:nvPr>
        </p:nvSpPr>
        <p:spPr>
          <a:xfrm>
            <a:off x="1858800" y="1442075"/>
            <a:ext cx="2074500" cy="95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81" name="Google Shape;581;p17"/>
          <p:cNvSpPr txBox="1">
            <a:spLocks noGrp="1"/>
          </p:cNvSpPr>
          <p:nvPr>
            <p:ph type="subTitle" idx="1"/>
          </p:nvPr>
        </p:nvSpPr>
        <p:spPr>
          <a:xfrm>
            <a:off x="936700" y="2397325"/>
            <a:ext cx="2996700" cy="1304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582"/>
        <p:cNvGrpSpPr/>
        <p:nvPr/>
      </p:nvGrpSpPr>
      <p:grpSpPr>
        <a:xfrm>
          <a:off x="0" y="0"/>
          <a:ext cx="0" cy="0"/>
          <a:chOff x="0" y="0"/>
          <a:chExt cx="0" cy="0"/>
        </a:xfrm>
      </p:grpSpPr>
      <p:grpSp>
        <p:nvGrpSpPr>
          <p:cNvPr id="583" name="Google Shape;583;p18"/>
          <p:cNvGrpSpPr/>
          <p:nvPr/>
        </p:nvGrpSpPr>
        <p:grpSpPr>
          <a:xfrm>
            <a:off x="-852803" y="-1573204"/>
            <a:ext cx="10849611" cy="7644804"/>
            <a:chOff x="-804791" y="-1280029"/>
            <a:chExt cx="10849611" cy="7644804"/>
          </a:xfrm>
        </p:grpSpPr>
        <p:grpSp>
          <p:nvGrpSpPr>
            <p:cNvPr id="584" name="Google Shape;584;p18"/>
            <p:cNvGrpSpPr/>
            <p:nvPr/>
          </p:nvGrpSpPr>
          <p:grpSpPr>
            <a:xfrm>
              <a:off x="-804791" y="-199723"/>
              <a:ext cx="10849611" cy="6564498"/>
              <a:chOff x="-804791" y="-199723"/>
              <a:chExt cx="10849611" cy="6564498"/>
            </a:xfrm>
          </p:grpSpPr>
          <p:pic>
            <p:nvPicPr>
              <p:cNvPr id="585" name="Google Shape;585;p18"/>
              <p:cNvPicPr preferRelativeResize="0"/>
              <p:nvPr/>
            </p:nvPicPr>
            <p:blipFill>
              <a:blip r:embed="rId2">
                <a:alphaModFix amt="80000"/>
              </a:blip>
              <a:stretch>
                <a:fillRect/>
              </a:stretch>
            </p:blipFill>
            <p:spPr>
              <a:xfrm flipH="1">
                <a:off x="4665185" y="2954396"/>
                <a:ext cx="1595529" cy="1595529"/>
              </a:xfrm>
              <a:prstGeom prst="rect">
                <a:avLst/>
              </a:prstGeom>
              <a:noFill/>
              <a:ln>
                <a:noFill/>
              </a:ln>
            </p:spPr>
          </p:pic>
          <p:pic>
            <p:nvPicPr>
              <p:cNvPr id="586" name="Google Shape;586;p18"/>
              <p:cNvPicPr preferRelativeResize="0"/>
              <p:nvPr/>
            </p:nvPicPr>
            <p:blipFill>
              <a:blip r:embed="rId3">
                <a:alphaModFix amt="80000"/>
              </a:blip>
              <a:stretch>
                <a:fillRect/>
              </a:stretch>
            </p:blipFill>
            <p:spPr>
              <a:xfrm flipH="1">
                <a:off x="7904171" y="2772025"/>
                <a:ext cx="2140649" cy="2140649"/>
              </a:xfrm>
              <a:prstGeom prst="rect">
                <a:avLst/>
              </a:prstGeom>
              <a:noFill/>
              <a:ln>
                <a:noFill/>
              </a:ln>
            </p:spPr>
          </p:pic>
          <p:pic>
            <p:nvPicPr>
              <p:cNvPr id="587" name="Google Shape;587;p18"/>
              <p:cNvPicPr preferRelativeResize="0"/>
              <p:nvPr/>
            </p:nvPicPr>
            <p:blipFill>
              <a:blip r:embed="rId4">
                <a:alphaModFix amt="80000"/>
              </a:blip>
              <a:stretch>
                <a:fillRect/>
              </a:stretch>
            </p:blipFill>
            <p:spPr>
              <a:xfrm flipH="1">
                <a:off x="6717118" y="3317146"/>
                <a:ext cx="1595529" cy="1595529"/>
              </a:xfrm>
              <a:prstGeom prst="rect">
                <a:avLst/>
              </a:prstGeom>
              <a:noFill/>
              <a:ln>
                <a:noFill/>
              </a:ln>
            </p:spPr>
          </p:pic>
          <p:pic>
            <p:nvPicPr>
              <p:cNvPr id="588" name="Google Shape;588;p18"/>
              <p:cNvPicPr preferRelativeResize="0"/>
              <p:nvPr/>
            </p:nvPicPr>
            <p:blipFill rotWithShape="1">
              <a:blip r:embed="rId5">
                <a:alphaModFix amt="80000"/>
              </a:blip>
              <a:srcRect l="14142" t="14142" r="14142" b="14142"/>
              <a:stretch/>
            </p:blipFill>
            <p:spPr>
              <a:xfrm flipH="1">
                <a:off x="5752803" y="3175000"/>
                <a:ext cx="1640600" cy="1640625"/>
              </a:xfrm>
              <a:prstGeom prst="rect">
                <a:avLst/>
              </a:prstGeom>
              <a:noFill/>
              <a:ln>
                <a:noFill/>
              </a:ln>
            </p:spPr>
          </p:pic>
          <p:pic>
            <p:nvPicPr>
              <p:cNvPr id="589" name="Google Shape;589;p18"/>
              <p:cNvPicPr preferRelativeResize="0"/>
              <p:nvPr/>
            </p:nvPicPr>
            <p:blipFill>
              <a:blip r:embed="rId6">
                <a:alphaModFix amt="80000"/>
              </a:blip>
              <a:stretch>
                <a:fillRect/>
              </a:stretch>
            </p:blipFill>
            <p:spPr>
              <a:xfrm flipH="1">
                <a:off x="6847540" y="2295702"/>
                <a:ext cx="1595529" cy="1595529"/>
              </a:xfrm>
              <a:prstGeom prst="rect">
                <a:avLst/>
              </a:prstGeom>
              <a:noFill/>
              <a:ln>
                <a:noFill/>
              </a:ln>
            </p:spPr>
          </p:pic>
          <p:pic>
            <p:nvPicPr>
              <p:cNvPr id="590" name="Google Shape;590;p18"/>
              <p:cNvPicPr preferRelativeResize="0"/>
              <p:nvPr/>
            </p:nvPicPr>
            <p:blipFill>
              <a:blip r:embed="rId6">
                <a:alphaModFix amt="80000"/>
              </a:blip>
              <a:stretch>
                <a:fillRect/>
              </a:stretch>
            </p:blipFill>
            <p:spPr>
              <a:xfrm flipH="1">
                <a:off x="1427340" y="1826177"/>
                <a:ext cx="1595529" cy="1595529"/>
              </a:xfrm>
              <a:prstGeom prst="rect">
                <a:avLst/>
              </a:prstGeom>
              <a:noFill/>
              <a:ln>
                <a:noFill/>
              </a:ln>
            </p:spPr>
          </p:pic>
          <p:grpSp>
            <p:nvGrpSpPr>
              <p:cNvPr id="591" name="Google Shape;591;p18"/>
              <p:cNvGrpSpPr/>
              <p:nvPr/>
            </p:nvGrpSpPr>
            <p:grpSpPr>
              <a:xfrm flipH="1">
                <a:off x="1989727" y="1543583"/>
                <a:ext cx="3099304" cy="2834389"/>
                <a:chOff x="5228275" y="2880283"/>
                <a:chExt cx="3099304" cy="2834389"/>
              </a:xfrm>
            </p:grpSpPr>
            <p:pic>
              <p:nvPicPr>
                <p:cNvPr id="592" name="Google Shape;592;p18"/>
                <p:cNvPicPr preferRelativeResize="0"/>
                <p:nvPr/>
              </p:nvPicPr>
              <p:blipFill>
                <a:blip r:embed="rId7">
                  <a:alphaModFix amt="80000"/>
                </a:blip>
                <a:stretch>
                  <a:fillRect/>
                </a:stretch>
              </p:blipFill>
              <p:spPr>
                <a:xfrm rot="3472563">
                  <a:off x="6275113" y="3182359"/>
                  <a:ext cx="1595529" cy="1595529"/>
                </a:xfrm>
                <a:prstGeom prst="rect">
                  <a:avLst/>
                </a:prstGeom>
                <a:noFill/>
                <a:ln>
                  <a:noFill/>
                </a:ln>
              </p:spPr>
            </p:pic>
            <p:pic>
              <p:nvPicPr>
                <p:cNvPr id="593" name="Google Shape;593;p18"/>
                <p:cNvPicPr preferRelativeResize="0"/>
                <p:nvPr/>
              </p:nvPicPr>
              <p:blipFill>
                <a:blip r:embed="rId4">
                  <a:alphaModFix amt="80000"/>
                </a:blip>
                <a:stretch>
                  <a:fillRect/>
                </a:stretch>
              </p:blipFill>
              <p:spPr>
                <a:xfrm>
                  <a:off x="5330298" y="3632396"/>
                  <a:ext cx="1595529" cy="1595529"/>
                </a:xfrm>
                <a:prstGeom prst="rect">
                  <a:avLst/>
                </a:prstGeom>
                <a:noFill/>
                <a:ln>
                  <a:noFill/>
                </a:ln>
              </p:spPr>
            </p:pic>
            <p:pic>
              <p:nvPicPr>
                <p:cNvPr id="594" name="Google Shape;594;p18"/>
                <p:cNvPicPr preferRelativeResize="0"/>
                <p:nvPr/>
              </p:nvPicPr>
              <p:blipFill>
                <a:blip r:embed="rId8">
                  <a:alphaModFix amt="80000"/>
                </a:blip>
                <a:stretch>
                  <a:fillRect/>
                </a:stretch>
              </p:blipFill>
              <p:spPr>
                <a:xfrm>
                  <a:off x="6732051" y="4119144"/>
                  <a:ext cx="1595529" cy="1595529"/>
                </a:xfrm>
                <a:prstGeom prst="rect">
                  <a:avLst/>
                </a:prstGeom>
                <a:noFill/>
                <a:ln>
                  <a:noFill/>
                </a:ln>
              </p:spPr>
            </p:pic>
            <p:pic>
              <p:nvPicPr>
                <p:cNvPr id="595" name="Google Shape;595;p18"/>
                <p:cNvPicPr preferRelativeResize="0"/>
                <p:nvPr/>
              </p:nvPicPr>
              <p:blipFill rotWithShape="1">
                <a:blip r:embed="rId5">
                  <a:alphaModFix amt="80000"/>
                </a:blip>
                <a:srcRect l="14142" t="14142" r="14142" b="14142"/>
                <a:stretch/>
              </p:blipFill>
              <p:spPr>
                <a:xfrm>
                  <a:off x="5228275" y="4487401"/>
                  <a:ext cx="1144274" cy="1144274"/>
                </a:xfrm>
                <a:prstGeom prst="rect">
                  <a:avLst/>
                </a:prstGeom>
                <a:noFill/>
                <a:ln>
                  <a:noFill/>
                </a:ln>
              </p:spPr>
            </p:pic>
          </p:grpSp>
          <p:pic>
            <p:nvPicPr>
              <p:cNvPr id="596" name="Google Shape;596;p18"/>
              <p:cNvPicPr preferRelativeResize="0"/>
              <p:nvPr/>
            </p:nvPicPr>
            <p:blipFill>
              <a:blip r:embed="rId9">
                <a:alphaModFix amt="80000"/>
              </a:blip>
              <a:stretch>
                <a:fillRect/>
              </a:stretch>
            </p:blipFill>
            <p:spPr>
              <a:xfrm rot="-5574659" flipH="1">
                <a:off x="-733773" y="1189403"/>
                <a:ext cx="2869050" cy="2869085"/>
              </a:xfrm>
              <a:prstGeom prst="rect">
                <a:avLst/>
              </a:prstGeom>
              <a:noFill/>
              <a:ln>
                <a:noFill/>
              </a:ln>
            </p:spPr>
          </p:pic>
          <p:grpSp>
            <p:nvGrpSpPr>
              <p:cNvPr id="597" name="Google Shape;597;p18"/>
              <p:cNvGrpSpPr/>
              <p:nvPr/>
            </p:nvGrpSpPr>
            <p:grpSpPr>
              <a:xfrm flipH="1">
                <a:off x="470969" y="-199723"/>
                <a:ext cx="5725574" cy="2787922"/>
                <a:chOff x="3317513" y="-658598"/>
                <a:chExt cx="5725574" cy="2787922"/>
              </a:xfrm>
            </p:grpSpPr>
            <p:pic>
              <p:nvPicPr>
                <p:cNvPr id="598" name="Google Shape;598;p18"/>
                <p:cNvPicPr preferRelativeResize="0"/>
                <p:nvPr/>
              </p:nvPicPr>
              <p:blipFill>
                <a:blip r:embed="rId6">
                  <a:alphaModFix amt="80000"/>
                </a:blip>
                <a:stretch>
                  <a:fillRect/>
                </a:stretch>
              </p:blipFill>
              <p:spPr>
                <a:xfrm>
                  <a:off x="6896063" y="-658598"/>
                  <a:ext cx="1595529" cy="1595529"/>
                </a:xfrm>
                <a:prstGeom prst="rect">
                  <a:avLst/>
                </a:prstGeom>
                <a:noFill/>
                <a:ln>
                  <a:noFill/>
                </a:ln>
              </p:spPr>
            </p:pic>
            <p:pic>
              <p:nvPicPr>
                <p:cNvPr id="599" name="Google Shape;599;p18"/>
                <p:cNvPicPr preferRelativeResize="0"/>
                <p:nvPr/>
              </p:nvPicPr>
              <p:blipFill rotWithShape="1">
                <a:blip r:embed="rId5">
                  <a:alphaModFix amt="80000"/>
                </a:blip>
                <a:srcRect l="14142" t="14142" r="14142" b="14142"/>
                <a:stretch/>
              </p:blipFill>
              <p:spPr>
                <a:xfrm rot="1488220">
                  <a:off x="7711576" y="313413"/>
                  <a:ext cx="1144274" cy="1144274"/>
                </a:xfrm>
                <a:prstGeom prst="rect">
                  <a:avLst/>
                </a:prstGeom>
                <a:noFill/>
                <a:ln>
                  <a:noFill/>
                </a:ln>
              </p:spPr>
            </p:pic>
            <p:grpSp>
              <p:nvGrpSpPr>
                <p:cNvPr id="600" name="Google Shape;600;p18"/>
                <p:cNvGrpSpPr/>
                <p:nvPr/>
              </p:nvGrpSpPr>
              <p:grpSpPr>
                <a:xfrm>
                  <a:off x="4233525" y="-657642"/>
                  <a:ext cx="3243706" cy="2622839"/>
                  <a:chOff x="4233525" y="-657642"/>
                  <a:chExt cx="3243706" cy="2622839"/>
                </a:xfrm>
              </p:grpSpPr>
              <p:pic>
                <p:nvPicPr>
                  <p:cNvPr id="601" name="Google Shape;601;p18"/>
                  <p:cNvPicPr preferRelativeResize="0"/>
                  <p:nvPr/>
                </p:nvPicPr>
                <p:blipFill>
                  <a:blip r:embed="rId7">
                    <a:alphaModFix amt="80000"/>
                  </a:blip>
                  <a:stretch>
                    <a:fillRect/>
                  </a:stretch>
                </p:blipFill>
                <p:spPr>
                  <a:xfrm rot="3472563">
                    <a:off x="4535600" y="-355566"/>
                    <a:ext cx="1595529" cy="1595529"/>
                  </a:xfrm>
                  <a:prstGeom prst="rect">
                    <a:avLst/>
                  </a:prstGeom>
                  <a:noFill/>
                  <a:ln>
                    <a:noFill/>
                  </a:ln>
                </p:spPr>
              </p:pic>
              <p:pic>
                <p:nvPicPr>
                  <p:cNvPr id="602" name="Google Shape;602;p18"/>
                  <p:cNvPicPr preferRelativeResize="0"/>
                  <p:nvPr/>
                </p:nvPicPr>
                <p:blipFill>
                  <a:blip r:embed="rId8">
                    <a:alphaModFix amt="80000"/>
                  </a:blip>
                  <a:stretch>
                    <a:fillRect/>
                  </a:stretch>
                </p:blipFill>
                <p:spPr>
                  <a:xfrm>
                    <a:off x="5344488" y="369669"/>
                    <a:ext cx="1595529" cy="1595529"/>
                  </a:xfrm>
                  <a:prstGeom prst="rect">
                    <a:avLst/>
                  </a:prstGeom>
                  <a:noFill/>
                  <a:ln>
                    <a:noFill/>
                  </a:ln>
                </p:spPr>
              </p:pic>
              <p:pic>
                <p:nvPicPr>
                  <p:cNvPr id="603" name="Google Shape;603;p18"/>
                  <p:cNvPicPr preferRelativeResize="0"/>
                  <p:nvPr/>
                </p:nvPicPr>
                <p:blipFill>
                  <a:blip r:embed="rId4">
                    <a:alphaModFix amt="80000"/>
                  </a:blip>
                  <a:stretch>
                    <a:fillRect/>
                  </a:stretch>
                </p:blipFill>
                <p:spPr>
                  <a:xfrm>
                    <a:off x="5666131" y="-529975"/>
                    <a:ext cx="1811100" cy="1811125"/>
                  </a:xfrm>
                  <a:prstGeom prst="rect">
                    <a:avLst/>
                  </a:prstGeom>
                  <a:noFill/>
                  <a:ln>
                    <a:noFill/>
                  </a:ln>
                </p:spPr>
              </p:pic>
            </p:grpSp>
            <p:pic>
              <p:nvPicPr>
                <p:cNvPr id="604" name="Google Shape;604;p18"/>
                <p:cNvPicPr preferRelativeResize="0"/>
                <p:nvPr/>
              </p:nvPicPr>
              <p:blipFill>
                <a:blip r:embed="rId3">
                  <a:alphaModFix amt="80000"/>
                </a:blip>
                <a:stretch>
                  <a:fillRect/>
                </a:stretch>
              </p:blipFill>
              <p:spPr>
                <a:xfrm>
                  <a:off x="6513900" y="824050"/>
                  <a:ext cx="1305274" cy="1305275"/>
                </a:xfrm>
                <a:prstGeom prst="rect">
                  <a:avLst/>
                </a:prstGeom>
                <a:noFill/>
                <a:ln>
                  <a:noFill/>
                </a:ln>
              </p:spPr>
            </p:pic>
            <p:pic>
              <p:nvPicPr>
                <p:cNvPr id="605" name="Google Shape;605;p18"/>
                <p:cNvPicPr preferRelativeResize="0"/>
                <p:nvPr/>
              </p:nvPicPr>
              <p:blipFill>
                <a:blip r:embed="rId8">
                  <a:alphaModFix amt="80000"/>
                </a:blip>
                <a:stretch>
                  <a:fillRect/>
                </a:stretch>
              </p:blipFill>
              <p:spPr>
                <a:xfrm flipH="1">
                  <a:off x="3317513" y="-482581"/>
                  <a:ext cx="1595529" cy="1595529"/>
                </a:xfrm>
                <a:prstGeom prst="rect">
                  <a:avLst/>
                </a:prstGeom>
                <a:noFill/>
                <a:ln>
                  <a:noFill/>
                </a:ln>
              </p:spPr>
            </p:pic>
          </p:grpSp>
          <p:pic>
            <p:nvPicPr>
              <p:cNvPr id="606" name="Google Shape;606;p18"/>
              <p:cNvPicPr preferRelativeResize="0"/>
              <p:nvPr/>
            </p:nvPicPr>
            <p:blipFill>
              <a:blip r:embed="rId10">
                <a:alphaModFix amt="80000"/>
              </a:blip>
              <a:stretch>
                <a:fillRect/>
              </a:stretch>
            </p:blipFill>
            <p:spPr>
              <a:xfrm flipH="1">
                <a:off x="4049150" y="1165793"/>
                <a:ext cx="1881276" cy="1881276"/>
              </a:xfrm>
              <a:prstGeom prst="rect">
                <a:avLst/>
              </a:prstGeom>
              <a:noFill/>
              <a:ln>
                <a:noFill/>
              </a:ln>
            </p:spPr>
          </p:pic>
          <p:pic>
            <p:nvPicPr>
              <p:cNvPr id="607" name="Google Shape;607;p18"/>
              <p:cNvPicPr preferRelativeResize="0"/>
              <p:nvPr/>
            </p:nvPicPr>
            <p:blipFill>
              <a:blip r:embed="rId9">
                <a:alphaModFix amt="80000"/>
              </a:blip>
              <a:stretch>
                <a:fillRect/>
              </a:stretch>
            </p:blipFill>
            <p:spPr>
              <a:xfrm flipH="1">
                <a:off x="4015652" y="3495690"/>
                <a:ext cx="2869050" cy="2869085"/>
              </a:xfrm>
              <a:prstGeom prst="rect">
                <a:avLst/>
              </a:prstGeom>
              <a:noFill/>
              <a:ln>
                <a:noFill/>
              </a:ln>
            </p:spPr>
          </p:pic>
          <p:grpSp>
            <p:nvGrpSpPr>
              <p:cNvPr id="608" name="Google Shape;608;p18"/>
              <p:cNvGrpSpPr/>
              <p:nvPr/>
            </p:nvGrpSpPr>
            <p:grpSpPr>
              <a:xfrm flipH="1">
                <a:off x="18635" y="2424084"/>
                <a:ext cx="9210033" cy="3924891"/>
                <a:chOff x="648663" y="1773984"/>
                <a:chExt cx="9210033" cy="3924891"/>
              </a:xfrm>
            </p:grpSpPr>
            <p:pic>
              <p:nvPicPr>
                <p:cNvPr id="609" name="Google Shape;609;p18"/>
                <p:cNvPicPr preferRelativeResize="0"/>
                <p:nvPr/>
              </p:nvPicPr>
              <p:blipFill>
                <a:blip r:embed="rId5">
                  <a:alphaModFix amt="80000"/>
                </a:blip>
                <a:stretch>
                  <a:fillRect/>
                </a:stretch>
              </p:blipFill>
              <p:spPr>
                <a:xfrm>
                  <a:off x="5861686" y="3114550"/>
                  <a:ext cx="1595529" cy="1595529"/>
                </a:xfrm>
                <a:prstGeom prst="rect">
                  <a:avLst/>
                </a:prstGeom>
                <a:noFill/>
                <a:ln>
                  <a:noFill/>
                </a:ln>
              </p:spPr>
            </p:pic>
            <p:pic>
              <p:nvPicPr>
                <p:cNvPr id="610" name="Google Shape;610;p18"/>
                <p:cNvPicPr preferRelativeResize="0"/>
                <p:nvPr/>
              </p:nvPicPr>
              <p:blipFill>
                <a:blip r:embed="rId11">
                  <a:alphaModFix amt="80000"/>
                </a:blip>
                <a:stretch>
                  <a:fillRect/>
                </a:stretch>
              </p:blipFill>
              <p:spPr>
                <a:xfrm>
                  <a:off x="7072948" y="3433755"/>
                  <a:ext cx="1595529" cy="1595529"/>
                </a:xfrm>
                <a:prstGeom prst="rect">
                  <a:avLst/>
                </a:prstGeom>
                <a:noFill/>
                <a:ln>
                  <a:noFill/>
                </a:ln>
              </p:spPr>
            </p:pic>
            <p:pic>
              <p:nvPicPr>
                <p:cNvPr id="611" name="Google Shape;611;p18"/>
                <p:cNvPicPr preferRelativeResize="0"/>
                <p:nvPr/>
              </p:nvPicPr>
              <p:blipFill>
                <a:blip r:embed="rId12">
                  <a:alphaModFix amt="80000"/>
                </a:blip>
                <a:stretch>
                  <a:fillRect/>
                </a:stretch>
              </p:blipFill>
              <p:spPr>
                <a:xfrm>
                  <a:off x="8008403" y="2523618"/>
                  <a:ext cx="1595529" cy="1595529"/>
                </a:xfrm>
                <a:prstGeom prst="rect">
                  <a:avLst/>
                </a:prstGeom>
                <a:noFill/>
                <a:ln>
                  <a:noFill/>
                </a:ln>
              </p:spPr>
            </p:pic>
            <p:pic>
              <p:nvPicPr>
                <p:cNvPr id="612" name="Google Shape;612;p18"/>
                <p:cNvPicPr preferRelativeResize="0"/>
                <p:nvPr/>
              </p:nvPicPr>
              <p:blipFill>
                <a:blip r:embed="rId7">
                  <a:alphaModFix amt="80000"/>
                </a:blip>
                <a:stretch>
                  <a:fillRect/>
                </a:stretch>
              </p:blipFill>
              <p:spPr>
                <a:xfrm rot="5259162">
                  <a:off x="5561813" y="3875459"/>
                  <a:ext cx="1595529" cy="1595529"/>
                </a:xfrm>
                <a:prstGeom prst="rect">
                  <a:avLst/>
                </a:prstGeom>
                <a:noFill/>
                <a:ln>
                  <a:noFill/>
                </a:ln>
              </p:spPr>
            </p:pic>
            <p:pic>
              <p:nvPicPr>
                <p:cNvPr id="613" name="Google Shape;613;p18"/>
                <p:cNvPicPr preferRelativeResize="0"/>
                <p:nvPr/>
              </p:nvPicPr>
              <p:blipFill>
                <a:blip r:embed="rId2">
                  <a:alphaModFix amt="80000"/>
                </a:blip>
                <a:stretch>
                  <a:fillRect/>
                </a:stretch>
              </p:blipFill>
              <p:spPr>
                <a:xfrm>
                  <a:off x="8263168" y="3689771"/>
                  <a:ext cx="1595529" cy="1595529"/>
                </a:xfrm>
                <a:prstGeom prst="rect">
                  <a:avLst/>
                </a:prstGeom>
                <a:noFill/>
                <a:ln>
                  <a:noFill/>
                </a:ln>
              </p:spPr>
            </p:pic>
            <p:pic>
              <p:nvPicPr>
                <p:cNvPr id="614" name="Google Shape;614;p18"/>
                <p:cNvPicPr preferRelativeResize="0"/>
                <p:nvPr/>
              </p:nvPicPr>
              <p:blipFill>
                <a:blip r:embed="rId6">
                  <a:alphaModFix amt="80000"/>
                </a:blip>
                <a:stretch>
                  <a:fillRect/>
                </a:stretch>
              </p:blipFill>
              <p:spPr>
                <a:xfrm>
                  <a:off x="5002638" y="3267527"/>
                  <a:ext cx="1595529" cy="1595529"/>
                </a:xfrm>
                <a:prstGeom prst="rect">
                  <a:avLst/>
                </a:prstGeom>
                <a:noFill/>
                <a:ln>
                  <a:noFill/>
                </a:ln>
              </p:spPr>
            </p:pic>
            <p:pic>
              <p:nvPicPr>
                <p:cNvPr id="615" name="Google Shape;615;p18"/>
                <p:cNvPicPr preferRelativeResize="0"/>
                <p:nvPr/>
              </p:nvPicPr>
              <p:blipFill>
                <a:blip r:embed="rId4">
                  <a:alphaModFix amt="80000"/>
                </a:blip>
                <a:stretch>
                  <a:fillRect/>
                </a:stretch>
              </p:blipFill>
              <p:spPr>
                <a:xfrm>
                  <a:off x="4203360" y="3776271"/>
                  <a:ext cx="1595529" cy="1595529"/>
                </a:xfrm>
                <a:prstGeom prst="rect">
                  <a:avLst/>
                </a:prstGeom>
                <a:noFill/>
                <a:ln>
                  <a:noFill/>
                </a:ln>
              </p:spPr>
            </p:pic>
            <p:pic>
              <p:nvPicPr>
                <p:cNvPr id="616" name="Google Shape;616;p18"/>
                <p:cNvPicPr preferRelativeResize="0"/>
                <p:nvPr/>
              </p:nvPicPr>
              <p:blipFill>
                <a:blip r:embed="rId8">
                  <a:alphaModFix amt="80000"/>
                </a:blip>
                <a:stretch>
                  <a:fillRect/>
                </a:stretch>
              </p:blipFill>
              <p:spPr>
                <a:xfrm>
                  <a:off x="648663" y="3550081"/>
                  <a:ext cx="1595529" cy="1595529"/>
                </a:xfrm>
                <a:prstGeom prst="rect">
                  <a:avLst/>
                </a:prstGeom>
                <a:noFill/>
                <a:ln>
                  <a:noFill/>
                </a:ln>
              </p:spPr>
            </p:pic>
            <p:pic>
              <p:nvPicPr>
                <p:cNvPr id="617" name="Google Shape;617;p18"/>
                <p:cNvPicPr preferRelativeResize="0"/>
                <p:nvPr/>
              </p:nvPicPr>
              <p:blipFill rotWithShape="1">
                <a:blip r:embed="rId5">
                  <a:alphaModFix amt="80000"/>
                </a:blip>
                <a:srcRect l="14142" t="14142" r="14142" b="14142"/>
                <a:stretch/>
              </p:blipFill>
              <p:spPr>
                <a:xfrm>
                  <a:off x="4428988" y="4554601"/>
                  <a:ext cx="1144274" cy="1144274"/>
                </a:xfrm>
                <a:prstGeom prst="rect">
                  <a:avLst/>
                </a:prstGeom>
                <a:noFill/>
                <a:ln>
                  <a:noFill/>
                </a:ln>
              </p:spPr>
            </p:pic>
            <p:pic>
              <p:nvPicPr>
                <p:cNvPr id="618" name="Google Shape;618;p18"/>
                <p:cNvPicPr preferRelativeResize="0"/>
                <p:nvPr/>
              </p:nvPicPr>
              <p:blipFill>
                <a:blip r:embed="rId4">
                  <a:alphaModFix amt="80000"/>
                </a:blip>
                <a:stretch>
                  <a:fillRect/>
                </a:stretch>
              </p:blipFill>
              <p:spPr>
                <a:xfrm>
                  <a:off x="8008398" y="1773984"/>
                  <a:ext cx="1595529" cy="1595529"/>
                </a:xfrm>
                <a:prstGeom prst="rect">
                  <a:avLst/>
                </a:prstGeom>
                <a:noFill/>
                <a:ln>
                  <a:noFill/>
                </a:ln>
              </p:spPr>
            </p:pic>
            <p:pic>
              <p:nvPicPr>
                <p:cNvPr id="619" name="Google Shape;619;p18"/>
                <p:cNvPicPr preferRelativeResize="0"/>
                <p:nvPr/>
              </p:nvPicPr>
              <p:blipFill>
                <a:blip r:embed="rId8">
                  <a:alphaModFix amt="80000"/>
                </a:blip>
                <a:stretch>
                  <a:fillRect/>
                </a:stretch>
              </p:blipFill>
              <p:spPr>
                <a:xfrm rot="2942118">
                  <a:off x="7072951" y="2285419"/>
                  <a:ext cx="1595529" cy="1595529"/>
                </a:xfrm>
                <a:prstGeom prst="rect">
                  <a:avLst/>
                </a:prstGeom>
                <a:noFill/>
                <a:ln>
                  <a:noFill/>
                </a:ln>
              </p:spPr>
            </p:pic>
          </p:grpSp>
          <p:pic>
            <p:nvPicPr>
              <p:cNvPr id="620" name="Google Shape;620;p18"/>
              <p:cNvPicPr preferRelativeResize="0"/>
              <p:nvPr/>
            </p:nvPicPr>
            <p:blipFill>
              <a:blip r:embed="rId10">
                <a:alphaModFix amt="80000"/>
              </a:blip>
              <a:stretch>
                <a:fillRect/>
              </a:stretch>
            </p:blipFill>
            <p:spPr>
              <a:xfrm flipH="1">
                <a:off x="-658075" y="3621780"/>
                <a:ext cx="1881276" cy="1881276"/>
              </a:xfrm>
              <a:prstGeom prst="rect">
                <a:avLst/>
              </a:prstGeom>
              <a:noFill/>
              <a:ln>
                <a:noFill/>
              </a:ln>
            </p:spPr>
          </p:pic>
          <p:pic>
            <p:nvPicPr>
              <p:cNvPr id="621" name="Google Shape;621;p18"/>
              <p:cNvPicPr preferRelativeResize="0"/>
              <p:nvPr/>
            </p:nvPicPr>
            <p:blipFill>
              <a:blip r:embed="rId13">
                <a:alphaModFix amt="80000"/>
              </a:blip>
              <a:stretch>
                <a:fillRect/>
              </a:stretch>
            </p:blipFill>
            <p:spPr>
              <a:xfrm rot="-2948401" flipH="1">
                <a:off x="4807824" y="1771876"/>
                <a:ext cx="1900302" cy="1900334"/>
              </a:xfrm>
              <a:prstGeom prst="rect">
                <a:avLst/>
              </a:prstGeom>
              <a:noFill/>
              <a:ln>
                <a:noFill/>
              </a:ln>
            </p:spPr>
          </p:pic>
          <p:pic>
            <p:nvPicPr>
              <p:cNvPr id="622" name="Google Shape;622;p18"/>
              <p:cNvPicPr preferRelativeResize="0"/>
              <p:nvPr/>
            </p:nvPicPr>
            <p:blipFill>
              <a:blip r:embed="rId14">
                <a:alphaModFix amt="80000"/>
              </a:blip>
              <a:stretch>
                <a:fillRect/>
              </a:stretch>
            </p:blipFill>
            <p:spPr>
              <a:xfrm flipH="1">
                <a:off x="6018331" y="3917625"/>
                <a:ext cx="2160651" cy="2160651"/>
              </a:xfrm>
              <a:prstGeom prst="rect">
                <a:avLst/>
              </a:prstGeom>
              <a:noFill/>
              <a:ln>
                <a:noFill/>
              </a:ln>
            </p:spPr>
          </p:pic>
        </p:grpSp>
        <p:pic>
          <p:nvPicPr>
            <p:cNvPr id="623" name="Google Shape;623;p18"/>
            <p:cNvPicPr preferRelativeResize="0"/>
            <p:nvPr/>
          </p:nvPicPr>
          <p:blipFill>
            <a:blip r:embed="rId8">
              <a:alphaModFix amt="80000"/>
            </a:blip>
            <a:stretch>
              <a:fillRect/>
            </a:stretch>
          </p:blipFill>
          <p:spPr>
            <a:xfrm rot="-2942118" flipH="1">
              <a:off x="5794589" y="1946956"/>
              <a:ext cx="1595529" cy="1595529"/>
            </a:xfrm>
            <a:prstGeom prst="rect">
              <a:avLst/>
            </a:prstGeom>
            <a:noFill/>
            <a:ln>
              <a:noFill/>
            </a:ln>
          </p:spPr>
        </p:pic>
        <p:pic>
          <p:nvPicPr>
            <p:cNvPr id="624" name="Google Shape;624;p18"/>
            <p:cNvPicPr preferRelativeResize="0"/>
            <p:nvPr/>
          </p:nvPicPr>
          <p:blipFill>
            <a:blip r:embed="rId9">
              <a:alphaModFix amt="80000"/>
            </a:blip>
            <a:stretch>
              <a:fillRect/>
            </a:stretch>
          </p:blipFill>
          <p:spPr>
            <a:xfrm rot="-789990" flipH="1">
              <a:off x="5238904" y="-640448"/>
              <a:ext cx="2869049" cy="2869085"/>
            </a:xfrm>
            <a:prstGeom prst="rect">
              <a:avLst/>
            </a:prstGeom>
            <a:noFill/>
            <a:ln>
              <a:noFill/>
            </a:ln>
          </p:spPr>
        </p:pic>
        <p:pic>
          <p:nvPicPr>
            <p:cNvPr id="625" name="Google Shape;625;p18"/>
            <p:cNvPicPr preferRelativeResize="0"/>
            <p:nvPr/>
          </p:nvPicPr>
          <p:blipFill>
            <a:blip r:embed="rId6">
              <a:alphaModFix amt="80000"/>
            </a:blip>
            <a:stretch>
              <a:fillRect/>
            </a:stretch>
          </p:blipFill>
          <p:spPr>
            <a:xfrm flipH="1">
              <a:off x="5560040" y="828552"/>
              <a:ext cx="1595529" cy="1595529"/>
            </a:xfrm>
            <a:prstGeom prst="rect">
              <a:avLst/>
            </a:prstGeom>
            <a:noFill/>
            <a:ln>
              <a:noFill/>
            </a:ln>
          </p:spPr>
        </p:pic>
        <p:pic>
          <p:nvPicPr>
            <p:cNvPr id="626" name="Google Shape;626;p18"/>
            <p:cNvPicPr preferRelativeResize="0"/>
            <p:nvPr/>
          </p:nvPicPr>
          <p:blipFill rotWithShape="1">
            <a:blip r:embed="rId5">
              <a:alphaModFix amt="80000"/>
            </a:blip>
            <a:srcRect l="14142" t="14142" r="14142" b="14142"/>
            <a:stretch/>
          </p:blipFill>
          <p:spPr>
            <a:xfrm rot="-1488220" flipH="1">
              <a:off x="6815232" y="1392713"/>
              <a:ext cx="1144274" cy="1144274"/>
            </a:xfrm>
            <a:prstGeom prst="rect">
              <a:avLst/>
            </a:prstGeom>
            <a:noFill/>
            <a:ln>
              <a:noFill/>
            </a:ln>
          </p:spPr>
        </p:pic>
        <p:grpSp>
          <p:nvGrpSpPr>
            <p:cNvPr id="627" name="Google Shape;627;p18"/>
            <p:cNvGrpSpPr/>
            <p:nvPr/>
          </p:nvGrpSpPr>
          <p:grpSpPr>
            <a:xfrm flipH="1">
              <a:off x="7728618" y="1167084"/>
              <a:ext cx="1595529" cy="2318866"/>
              <a:chOff x="4203360" y="3660434"/>
              <a:chExt cx="1595529" cy="2318866"/>
            </a:xfrm>
          </p:grpSpPr>
          <p:pic>
            <p:nvPicPr>
              <p:cNvPr id="628" name="Google Shape;628;p18"/>
              <p:cNvPicPr preferRelativeResize="0"/>
              <p:nvPr/>
            </p:nvPicPr>
            <p:blipFill>
              <a:blip r:embed="rId4">
                <a:alphaModFix amt="80000"/>
              </a:blip>
              <a:stretch>
                <a:fillRect/>
              </a:stretch>
            </p:blipFill>
            <p:spPr>
              <a:xfrm>
                <a:off x="4203360" y="3660434"/>
                <a:ext cx="1595529" cy="1595529"/>
              </a:xfrm>
              <a:prstGeom prst="rect">
                <a:avLst/>
              </a:prstGeom>
              <a:noFill/>
              <a:ln>
                <a:noFill/>
              </a:ln>
            </p:spPr>
          </p:pic>
          <p:pic>
            <p:nvPicPr>
              <p:cNvPr id="629" name="Google Shape;629;p18"/>
              <p:cNvPicPr preferRelativeResize="0"/>
              <p:nvPr/>
            </p:nvPicPr>
            <p:blipFill rotWithShape="1">
              <a:blip r:embed="rId5">
                <a:alphaModFix amt="80000"/>
              </a:blip>
              <a:srcRect l="14142" t="14142" r="14142" b="14142"/>
              <a:stretch/>
            </p:blipFill>
            <p:spPr>
              <a:xfrm>
                <a:off x="4428988" y="4835026"/>
                <a:ext cx="1144274" cy="1144274"/>
              </a:xfrm>
              <a:prstGeom prst="rect">
                <a:avLst/>
              </a:prstGeom>
              <a:noFill/>
              <a:ln>
                <a:noFill/>
              </a:ln>
            </p:spPr>
          </p:pic>
        </p:grpSp>
        <p:pic>
          <p:nvPicPr>
            <p:cNvPr id="630" name="Google Shape;630;p18"/>
            <p:cNvPicPr preferRelativeResize="0"/>
            <p:nvPr/>
          </p:nvPicPr>
          <p:blipFill>
            <a:blip r:embed="rId8">
              <a:alphaModFix amt="80000"/>
            </a:blip>
            <a:stretch>
              <a:fillRect/>
            </a:stretch>
          </p:blipFill>
          <p:spPr>
            <a:xfrm rot="-2942118" flipH="1">
              <a:off x="1604027" y="-952381"/>
              <a:ext cx="1595529" cy="1595529"/>
            </a:xfrm>
            <a:prstGeom prst="rect">
              <a:avLst/>
            </a:prstGeom>
            <a:noFill/>
            <a:ln>
              <a:noFill/>
            </a:ln>
          </p:spPr>
        </p:pic>
      </p:grpSp>
      <p:sp>
        <p:nvSpPr>
          <p:cNvPr id="631" name="Google Shape;631;p18"/>
          <p:cNvSpPr/>
          <p:nvPr/>
        </p:nvSpPr>
        <p:spPr>
          <a:xfrm>
            <a:off x="-106200" y="-101975"/>
            <a:ext cx="9356400" cy="49176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32" name="Google Shape;632;p18"/>
          <p:cNvPicPr preferRelativeResize="0"/>
          <p:nvPr/>
        </p:nvPicPr>
        <p:blipFill>
          <a:blip r:embed="rId15">
            <a:alphaModFix/>
          </a:blip>
          <a:stretch>
            <a:fillRect/>
          </a:stretch>
        </p:blipFill>
        <p:spPr>
          <a:xfrm rot="-996326" flipH="1">
            <a:off x="-1979462" y="621579"/>
            <a:ext cx="5145056" cy="5447694"/>
          </a:xfrm>
          <a:prstGeom prst="rect">
            <a:avLst/>
          </a:prstGeom>
          <a:noFill/>
          <a:ln>
            <a:noFill/>
          </a:ln>
        </p:spPr>
      </p:pic>
      <p:pic>
        <p:nvPicPr>
          <p:cNvPr id="633" name="Google Shape;633;p18"/>
          <p:cNvPicPr preferRelativeResize="0"/>
          <p:nvPr/>
        </p:nvPicPr>
        <p:blipFill>
          <a:blip r:embed="rId15">
            <a:alphaModFix/>
          </a:blip>
          <a:stretch>
            <a:fillRect/>
          </a:stretch>
        </p:blipFill>
        <p:spPr>
          <a:xfrm rot="-9465140" flipH="1">
            <a:off x="6694044" y="-2365217"/>
            <a:ext cx="3805067" cy="4028884"/>
          </a:xfrm>
          <a:prstGeom prst="rect">
            <a:avLst/>
          </a:prstGeom>
          <a:noFill/>
          <a:ln>
            <a:noFill/>
          </a:ln>
        </p:spPr>
      </p:pic>
      <p:pic>
        <p:nvPicPr>
          <p:cNvPr id="634" name="Google Shape;634;p18"/>
          <p:cNvPicPr preferRelativeResize="0"/>
          <p:nvPr/>
        </p:nvPicPr>
        <p:blipFill>
          <a:blip r:embed="rId16">
            <a:alphaModFix/>
          </a:blip>
          <a:stretch>
            <a:fillRect/>
          </a:stretch>
        </p:blipFill>
        <p:spPr>
          <a:xfrm rot="2364859" flipH="1">
            <a:off x="-1218782" y="-2899246"/>
            <a:ext cx="3863768" cy="4091041"/>
          </a:xfrm>
          <a:prstGeom prst="rect">
            <a:avLst/>
          </a:prstGeom>
          <a:noFill/>
          <a:ln>
            <a:noFill/>
          </a:ln>
        </p:spPr>
      </p:pic>
      <p:pic>
        <p:nvPicPr>
          <p:cNvPr id="635" name="Google Shape;635;p18"/>
          <p:cNvPicPr preferRelativeResize="0"/>
          <p:nvPr/>
        </p:nvPicPr>
        <p:blipFill>
          <a:blip r:embed="rId16">
            <a:alphaModFix/>
          </a:blip>
          <a:stretch>
            <a:fillRect/>
          </a:stretch>
        </p:blipFill>
        <p:spPr>
          <a:xfrm rot="-6692148" flipH="1">
            <a:off x="7657438" y="-152096"/>
            <a:ext cx="5145055" cy="5447692"/>
          </a:xfrm>
          <a:prstGeom prst="rect">
            <a:avLst/>
          </a:prstGeom>
          <a:noFill/>
          <a:ln>
            <a:noFill/>
          </a:ln>
        </p:spPr>
      </p:pic>
      <p:sp>
        <p:nvSpPr>
          <p:cNvPr id="636" name="Google Shape;636;p18"/>
          <p:cNvSpPr txBox="1">
            <a:spLocks noGrp="1"/>
          </p:cNvSpPr>
          <p:nvPr>
            <p:ph type="title"/>
          </p:nvPr>
        </p:nvSpPr>
        <p:spPr>
          <a:xfrm flipH="1">
            <a:off x="5434300" y="1442075"/>
            <a:ext cx="2074500" cy="9552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37" name="Google Shape;637;p18"/>
          <p:cNvSpPr txBox="1">
            <a:spLocks noGrp="1"/>
          </p:cNvSpPr>
          <p:nvPr>
            <p:ph type="subTitle" idx="1"/>
          </p:nvPr>
        </p:nvSpPr>
        <p:spPr>
          <a:xfrm flipH="1">
            <a:off x="5434200" y="2397325"/>
            <a:ext cx="2996700" cy="1304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638"/>
        <p:cNvGrpSpPr/>
        <p:nvPr/>
      </p:nvGrpSpPr>
      <p:grpSpPr>
        <a:xfrm>
          <a:off x="0" y="0"/>
          <a:ext cx="0" cy="0"/>
          <a:chOff x="0" y="0"/>
          <a:chExt cx="0" cy="0"/>
        </a:xfrm>
      </p:grpSpPr>
      <p:sp>
        <p:nvSpPr>
          <p:cNvPr id="639" name="Google Shape;639;p19"/>
          <p:cNvSpPr/>
          <p:nvPr/>
        </p:nvSpPr>
        <p:spPr>
          <a:xfrm>
            <a:off x="-208200" y="-154925"/>
            <a:ext cx="9560400" cy="13077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0" name="Google Shape;640;p19"/>
          <p:cNvPicPr preferRelativeResize="0"/>
          <p:nvPr/>
        </p:nvPicPr>
        <p:blipFill>
          <a:blip r:embed="rId2">
            <a:alphaModFix/>
          </a:blip>
          <a:stretch>
            <a:fillRect/>
          </a:stretch>
        </p:blipFill>
        <p:spPr>
          <a:xfrm rot="-5561718">
            <a:off x="6993775" y="-2465828"/>
            <a:ext cx="5087321" cy="5386576"/>
          </a:xfrm>
          <a:prstGeom prst="rect">
            <a:avLst/>
          </a:prstGeom>
          <a:noFill/>
          <a:ln>
            <a:noFill/>
          </a:ln>
        </p:spPr>
      </p:pic>
      <p:pic>
        <p:nvPicPr>
          <p:cNvPr id="641" name="Google Shape;641;p19"/>
          <p:cNvPicPr preferRelativeResize="0"/>
          <p:nvPr/>
        </p:nvPicPr>
        <p:blipFill>
          <a:blip r:embed="rId3">
            <a:alphaModFix/>
          </a:blip>
          <a:stretch>
            <a:fillRect/>
          </a:stretch>
        </p:blipFill>
        <p:spPr>
          <a:xfrm rot="5400000" flipH="1">
            <a:off x="-952741" y="-1665150"/>
            <a:ext cx="3574924" cy="3785200"/>
          </a:xfrm>
          <a:prstGeom prst="rect">
            <a:avLst/>
          </a:prstGeom>
          <a:noFill/>
          <a:ln>
            <a:noFill/>
          </a:ln>
        </p:spPr>
      </p:pic>
      <p:pic>
        <p:nvPicPr>
          <p:cNvPr id="642" name="Google Shape;642;p19"/>
          <p:cNvPicPr preferRelativeResize="0"/>
          <p:nvPr/>
        </p:nvPicPr>
        <p:blipFill>
          <a:blip r:embed="rId2">
            <a:alphaModFix/>
          </a:blip>
          <a:stretch>
            <a:fillRect/>
          </a:stretch>
        </p:blipFill>
        <p:spPr>
          <a:xfrm rot="6572451">
            <a:off x="992557" y="-1085593"/>
            <a:ext cx="3069433" cy="3249981"/>
          </a:xfrm>
          <a:prstGeom prst="rect">
            <a:avLst/>
          </a:prstGeom>
          <a:noFill/>
          <a:ln>
            <a:noFill/>
          </a:ln>
        </p:spPr>
      </p:pic>
      <p:grpSp>
        <p:nvGrpSpPr>
          <p:cNvPr id="643" name="Google Shape;643;p19"/>
          <p:cNvGrpSpPr/>
          <p:nvPr/>
        </p:nvGrpSpPr>
        <p:grpSpPr>
          <a:xfrm rot="10800000" flipH="1">
            <a:off x="-412022" y="3449321"/>
            <a:ext cx="9968045" cy="2586979"/>
            <a:chOff x="-486325" y="3514539"/>
            <a:chExt cx="9666451" cy="2508708"/>
          </a:xfrm>
        </p:grpSpPr>
        <p:pic>
          <p:nvPicPr>
            <p:cNvPr id="644" name="Google Shape;644;p19"/>
            <p:cNvPicPr preferRelativeResize="0"/>
            <p:nvPr/>
          </p:nvPicPr>
          <p:blipFill>
            <a:blip r:embed="rId4">
              <a:alphaModFix amt="80000"/>
            </a:blip>
            <a:stretch>
              <a:fillRect/>
            </a:stretch>
          </p:blipFill>
          <p:spPr>
            <a:xfrm flipH="1">
              <a:off x="2512983" y="4394290"/>
              <a:ext cx="749219" cy="749216"/>
            </a:xfrm>
            <a:prstGeom prst="rect">
              <a:avLst/>
            </a:prstGeom>
            <a:noFill/>
            <a:ln>
              <a:noFill/>
            </a:ln>
          </p:spPr>
        </p:pic>
        <p:pic>
          <p:nvPicPr>
            <p:cNvPr id="645" name="Google Shape;645;p19"/>
            <p:cNvPicPr preferRelativeResize="0"/>
            <p:nvPr/>
          </p:nvPicPr>
          <p:blipFill>
            <a:blip r:embed="rId5">
              <a:alphaModFix amt="80000"/>
            </a:blip>
            <a:stretch>
              <a:fillRect/>
            </a:stretch>
          </p:blipFill>
          <p:spPr>
            <a:xfrm>
              <a:off x="2118192" y="4394303"/>
              <a:ext cx="749219" cy="749216"/>
            </a:xfrm>
            <a:prstGeom prst="rect">
              <a:avLst/>
            </a:prstGeom>
            <a:noFill/>
            <a:ln>
              <a:noFill/>
            </a:ln>
          </p:spPr>
        </p:pic>
        <p:pic>
          <p:nvPicPr>
            <p:cNvPr id="646" name="Google Shape;646;p19"/>
            <p:cNvPicPr preferRelativeResize="0"/>
            <p:nvPr/>
          </p:nvPicPr>
          <p:blipFill>
            <a:blip r:embed="rId6">
              <a:alphaModFix amt="80000"/>
            </a:blip>
            <a:stretch>
              <a:fillRect/>
            </a:stretch>
          </p:blipFill>
          <p:spPr>
            <a:xfrm>
              <a:off x="1266188" y="4318094"/>
              <a:ext cx="749219" cy="749216"/>
            </a:xfrm>
            <a:prstGeom prst="rect">
              <a:avLst/>
            </a:prstGeom>
            <a:noFill/>
            <a:ln>
              <a:noFill/>
            </a:ln>
          </p:spPr>
        </p:pic>
        <p:pic>
          <p:nvPicPr>
            <p:cNvPr id="647" name="Google Shape;647;p19"/>
            <p:cNvPicPr preferRelativeResize="0"/>
            <p:nvPr/>
          </p:nvPicPr>
          <p:blipFill>
            <a:blip r:embed="rId7">
              <a:alphaModFix amt="80000"/>
            </a:blip>
            <a:stretch>
              <a:fillRect/>
            </a:stretch>
          </p:blipFill>
          <p:spPr>
            <a:xfrm>
              <a:off x="4168860" y="4241892"/>
              <a:ext cx="749219" cy="749216"/>
            </a:xfrm>
            <a:prstGeom prst="rect">
              <a:avLst/>
            </a:prstGeom>
            <a:noFill/>
            <a:ln>
              <a:noFill/>
            </a:ln>
          </p:spPr>
        </p:pic>
        <p:pic>
          <p:nvPicPr>
            <p:cNvPr id="648" name="Google Shape;648;p19"/>
            <p:cNvPicPr preferRelativeResize="0"/>
            <p:nvPr/>
          </p:nvPicPr>
          <p:blipFill>
            <a:blip r:embed="rId8">
              <a:alphaModFix amt="80000"/>
            </a:blip>
            <a:stretch>
              <a:fillRect/>
            </a:stretch>
          </p:blipFill>
          <p:spPr>
            <a:xfrm rot="3472557">
              <a:off x="1670128" y="4394295"/>
              <a:ext cx="749218" cy="749218"/>
            </a:xfrm>
            <a:prstGeom prst="rect">
              <a:avLst/>
            </a:prstGeom>
            <a:noFill/>
            <a:ln>
              <a:noFill/>
            </a:ln>
          </p:spPr>
        </p:pic>
        <p:pic>
          <p:nvPicPr>
            <p:cNvPr id="649" name="Google Shape;649;p19"/>
            <p:cNvPicPr preferRelativeResize="0"/>
            <p:nvPr/>
          </p:nvPicPr>
          <p:blipFill>
            <a:blip r:embed="rId9">
              <a:alphaModFix amt="80000"/>
            </a:blip>
            <a:stretch>
              <a:fillRect/>
            </a:stretch>
          </p:blipFill>
          <p:spPr>
            <a:xfrm>
              <a:off x="5395070" y="4229499"/>
              <a:ext cx="749219" cy="749216"/>
            </a:xfrm>
            <a:prstGeom prst="rect">
              <a:avLst/>
            </a:prstGeom>
            <a:noFill/>
            <a:ln>
              <a:noFill/>
            </a:ln>
          </p:spPr>
        </p:pic>
        <p:pic>
          <p:nvPicPr>
            <p:cNvPr id="650" name="Google Shape;650;p19"/>
            <p:cNvPicPr preferRelativeResize="0"/>
            <p:nvPr/>
          </p:nvPicPr>
          <p:blipFill>
            <a:blip r:embed="rId10">
              <a:alphaModFix amt="80000"/>
            </a:blip>
            <a:stretch>
              <a:fillRect/>
            </a:stretch>
          </p:blipFill>
          <p:spPr>
            <a:xfrm>
              <a:off x="5834154" y="4394311"/>
              <a:ext cx="749219" cy="749216"/>
            </a:xfrm>
            <a:prstGeom prst="rect">
              <a:avLst/>
            </a:prstGeom>
            <a:noFill/>
            <a:ln>
              <a:noFill/>
            </a:ln>
          </p:spPr>
        </p:pic>
        <p:pic>
          <p:nvPicPr>
            <p:cNvPr id="651" name="Google Shape;651;p19"/>
            <p:cNvPicPr preferRelativeResize="0"/>
            <p:nvPr/>
          </p:nvPicPr>
          <p:blipFill>
            <a:blip r:embed="rId11">
              <a:alphaModFix amt="80000"/>
            </a:blip>
            <a:stretch>
              <a:fillRect/>
            </a:stretch>
          </p:blipFill>
          <p:spPr>
            <a:xfrm>
              <a:off x="7071515" y="4394294"/>
              <a:ext cx="749219" cy="749216"/>
            </a:xfrm>
            <a:prstGeom prst="rect">
              <a:avLst/>
            </a:prstGeom>
            <a:noFill/>
            <a:ln>
              <a:noFill/>
            </a:ln>
          </p:spPr>
        </p:pic>
        <p:pic>
          <p:nvPicPr>
            <p:cNvPr id="652" name="Google Shape;652;p19"/>
            <p:cNvPicPr preferRelativeResize="0"/>
            <p:nvPr/>
          </p:nvPicPr>
          <p:blipFill>
            <a:blip r:embed="rId4">
              <a:alphaModFix amt="80000"/>
            </a:blip>
            <a:stretch>
              <a:fillRect/>
            </a:stretch>
          </p:blipFill>
          <p:spPr>
            <a:xfrm>
              <a:off x="702243" y="4318095"/>
              <a:ext cx="749219" cy="749216"/>
            </a:xfrm>
            <a:prstGeom prst="rect">
              <a:avLst/>
            </a:prstGeom>
            <a:noFill/>
            <a:ln>
              <a:noFill/>
            </a:ln>
          </p:spPr>
        </p:pic>
        <p:pic>
          <p:nvPicPr>
            <p:cNvPr id="653" name="Google Shape;653;p19"/>
            <p:cNvPicPr preferRelativeResize="0"/>
            <p:nvPr/>
          </p:nvPicPr>
          <p:blipFill rotWithShape="1">
            <a:blip r:embed="rId5">
              <a:alphaModFix amt="80000"/>
            </a:blip>
            <a:srcRect l="14142" t="14142" r="14142" b="14142"/>
            <a:stretch/>
          </p:blipFill>
          <p:spPr>
            <a:xfrm>
              <a:off x="7635483" y="4500243"/>
              <a:ext cx="537323" cy="537320"/>
            </a:xfrm>
            <a:prstGeom prst="rect">
              <a:avLst/>
            </a:prstGeom>
            <a:noFill/>
            <a:ln>
              <a:noFill/>
            </a:ln>
          </p:spPr>
        </p:pic>
        <p:pic>
          <p:nvPicPr>
            <p:cNvPr id="654" name="Google Shape;654;p19"/>
            <p:cNvPicPr preferRelativeResize="0"/>
            <p:nvPr/>
          </p:nvPicPr>
          <p:blipFill>
            <a:blip r:embed="rId11">
              <a:alphaModFix amt="80000"/>
            </a:blip>
            <a:stretch>
              <a:fillRect/>
            </a:stretch>
          </p:blipFill>
          <p:spPr>
            <a:xfrm>
              <a:off x="8430907" y="4293597"/>
              <a:ext cx="749219" cy="749216"/>
            </a:xfrm>
            <a:prstGeom prst="rect">
              <a:avLst/>
            </a:prstGeom>
            <a:noFill/>
            <a:ln>
              <a:noFill/>
            </a:ln>
          </p:spPr>
        </p:pic>
        <p:pic>
          <p:nvPicPr>
            <p:cNvPr id="655" name="Google Shape;655;p19"/>
            <p:cNvPicPr preferRelativeResize="0"/>
            <p:nvPr/>
          </p:nvPicPr>
          <p:blipFill>
            <a:blip r:embed="rId4">
              <a:alphaModFix amt="80000"/>
            </a:blip>
            <a:stretch>
              <a:fillRect/>
            </a:stretch>
          </p:blipFill>
          <p:spPr>
            <a:xfrm>
              <a:off x="7940821" y="4394290"/>
              <a:ext cx="749219" cy="749216"/>
            </a:xfrm>
            <a:prstGeom prst="rect">
              <a:avLst/>
            </a:prstGeom>
            <a:noFill/>
            <a:ln>
              <a:noFill/>
            </a:ln>
          </p:spPr>
        </p:pic>
        <p:pic>
          <p:nvPicPr>
            <p:cNvPr id="656" name="Google Shape;656;p19"/>
            <p:cNvPicPr preferRelativeResize="0"/>
            <p:nvPr/>
          </p:nvPicPr>
          <p:blipFill>
            <a:blip r:embed="rId12">
              <a:alphaModFix amt="80000"/>
            </a:blip>
            <a:stretch>
              <a:fillRect/>
            </a:stretch>
          </p:blipFill>
          <p:spPr>
            <a:xfrm>
              <a:off x="6379803" y="4324379"/>
              <a:ext cx="889075" cy="889075"/>
            </a:xfrm>
            <a:prstGeom prst="rect">
              <a:avLst/>
            </a:prstGeom>
            <a:noFill/>
            <a:ln>
              <a:noFill/>
            </a:ln>
          </p:spPr>
        </p:pic>
        <p:pic>
          <p:nvPicPr>
            <p:cNvPr id="657" name="Google Shape;657;p19"/>
            <p:cNvPicPr preferRelativeResize="0"/>
            <p:nvPr/>
          </p:nvPicPr>
          <p:blipFill>
            <a:blip r:embed="rId13">
              <a:alphaModFix amt="80000"/>
            </a:blip>
            <a:stretch>
              <a:fillRect/>
            </a:stretch>
          </p:blipFill>
          <p:spPr>
            <a:xfrm rot="-1439082">
              <a:off x="3644256" y="3818726"/>
              <a:ext cx="1900302" cy="1900335"/>
            </a:xfrm>
            <a:prstGeom prst="rect">
              <a:avLst/>
            </a:prstGeom>
            <a:noFill/>
            <a:ln>
              <a:noFill/>
            </a:ln>
          </p:spPr>
        </p:pic>
        <p:pic>
          <p:nvPicPr>
            <p:cNvPr id="658" name="Google Shape;658;p19"/>
            <p:cNvPicPr preferRelativeResize="0"/>
            <p:nvPr/>
          </p:nvPicPr>
          <p:blipFill>
            <a:blip r:embed="rId14">
              <a:alphaModFix amt="80000"/>
            </a:blip>
            <a:stretch>
              <a:fillRect/>
            </a:stretch>
          </p:blipFill>
          <p:spPr>
            <a:xfrm>
              <a:off x="-486325" y="3870434"/>
              <a:ext cx="1595525" cy="1595525"/>
            </a:xfrm>
            <a:prstGeom prst="rect">
              <a:avLst/>
            </a:prstGeom>
            <a:noFill/>
            <a:ln>
              <a:noFill/>
            </a:ln>
          </p:spPr>
        </p:pic>
        <p:pic>
          <p:nvPicPr>
            <p:cNvPr id="659" name="Google Shape;659;p19"/>
            <p:cNvPicPr preferRelativeResize="0"/>
            <p:nvPr/>
          </p:nvPicPr>
          <p:blipFill>
            <a:blip r:embed="rId9">
              <a:alphaModFix amt="80000"/>
            </a:blip>
            <a:stretch>
              <a:fillRect/>
            </a:stretch>
          </p:blipFill>
          <p:spPr>
            <a:xfrm>
              <a:off x="3067307" y="4271649"/>
              <a:ext cx="749219" cy="749216"/>
            </a:xfrm>
            <a:prstGeom prst="rect">
              <a:avLst/>
            </a:prstGeom>
            <a:noFill/>
            <a:ln>
              <a:noFill/>
            </a:ln>
          </p:spPr>
        </p:pic>
      </p:grpSp>
      <p:sp>
        <p:nvSpPr>
          <p:cNvPr id="660" name="Google Shape;660;p19"/>
          <p:cNvSpPr/>
          <p:nvPr/>
        </p:nvSpPr>
        <p:spPr>
          <a:xfrm>
            <a:off x="-208200" y="1152775"/>
            <a:ext cx="9560400" cy="345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9"/>
          <p:cNvSpPr/>
          <p:nvPr/>
        </p:nvSpPr>
        <p:spPr>
          <a:xfrm>
            <a:off x="-208200" y="4815725"/>
            <a:ext cx="9560400" cy="3279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63" name="Google Shape;663;p19"/>
          <p:cNvSpPr txBox="1">
            <a:spLocks noGrp="1"/>
          </p:cNvSpPr>
          <p:nvPr>
            <p:ph type="subTitle" idx="1"/>
          </p:nvPr>
        </p:nvSpPr>
        <p:spPr>
          <a:xfrm>
            <a:off x="4998183" y="1440775"/>
            <a:ext cx="3040800" cy="287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4" name="Google Shape;664;p19"/>
          <p:cNvSpPr txBox="1">
            <a:spLocks noGrp="1"/>
          </p:cNvSpPr>
          <p:nvPr>
            <p:ph type="subTitle" idx="2"/>
          </p:nvPr>
        </p:nvSpPr>
        <p:spPr>
          <a:xfrm>
            <a:off x="1105013" y="1440775"/>
            <a:ext cx="3040800" cy="287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CUSTOM_10_2">
    <p:spTree>
      <p:nvGrpSpPr>
        <p:cNvPr id="1" name="Shape 665"/>
        <p:cNvGrpSpPr/>
        <p:nvPr/>
      </p:nvGrpSpPr>
      <p:grpSpPr>
        <a:xfrm>
          <a:off x="0" y="0"/>
          <a:ext cx="0" cy="0"/>
          <a:chOff x="0" y="0"/>
          <a:chExt cx="0" cy="0"/>
        </a:xfrm>
      </p:grpSpPr>
      <p:grpSp>
        <p:nvGrpSpPr>
          <p:cNvPr id="666" name="Google Shape;666;p20"/>
          <p:cNvGrpSpPr/>
          <p:nvPr/>
        </p:nvGrpSpPr>
        <p:grpSpPr>
          <a:xfrm>
            <a:off x="-852989" y="-160437"/>
            <a:ext cx="2586978" cy="6022276"/>
            <a:chOff x="-780914" y="-160437"/>
            <a:chExt cx="2586978" cy="6022276"/>
          </a:xfrm>
        </p:grpSpPr>
        <p:pic>
          <p:nvPicPr>
            <p:cNvPr id="667" name="Google Shape;667;p20"/>
            <p:cNvPicPr preferRelativeResize="0"/>
            <p:nvPr/>
          </p:nvPicPr>
          <p:blipFill>
            <a:blip r:embed="rId2">
              <a:alphaModFix amt="80000"/>
            </a:blip>
            <a:stretch>
              <a:fillRect/>
            </a:stretch>
          </p:blipFill>
          <p:spPr>
            <a:xfrm rot="5400000" flipH="1">
              <a:off x="283425" y="4234588"/>
              <a:ext cx="772595" cy="772593"/>
            </a:xfrm>
            <a:prstGeom prst="rect">
              <a:avLst/>
            </a:prstGeom>
            <a:noFill/>
            <a:ln>
              <a:noFill/>
            </a:ln>
          </p:spPr>
        </p:pic>
        <p:pic>
          <p:nvPicPr>
            <p:cNvPr id="668" name="Google Shape;668;p20"/>
            <p:cNvPicPr preferRelativeResize="0"/>
            <p:nvPr/>
          </p:nvPicPr>
          <p:blipFill>
            <a:blip r:embed="rId3">
              <a:alphaModFix amt="80000"/>
            </a:blip>
            <a:stretch>
              <a:fillRect/>
            </a:stretch>
          </p:blipFill>
          <p:spPr>
            <a:xfrm rot="5400000" flipH="1">
              <a:off x="296204" y="2970121"/>
              <a:ext cx="772595" cy="772593"/>
            </a:xfrm>
            <a:prstGeom prst="rect">
              <a:avLst/>
            </a:prstGeom>
            <a:noFill/>
            <a:ln>
              <a:noFill/>
            </a:ln>
          </p:spPr>
        </p:pic>
        <p:pic>
          <p:nvPicPr>
            <p:cNvPr id="669" name="Google Shape;669;p20"/>
            <p:cNvPicPr preferRelativeResize="0"/>
            <p:nvPr/>
          </p:nvPicPr>
          <p:blipFill>
            <a:blip r:embed="rId4">
              <a:alphaModFix amt="80000"/>
            </a:blip>
            <a:stretch>
              <a:fillRect/>
            </a:stretch>
          </p:blipFill>
          <p:spPr>
            <a:xfrm rot="5400000" flipH="1">
              <a:off x="126250" y="2517336"/>
              <a:ext cx="772595" cy="772593"/>
            </a:xfrm>
            <a:prstGeom prst="rect">
              <a:avLst/>
            </a:prstGeom>
            <a:noFill/>
            <a:ln>
              <a:noFill/>
            </a:ln>
          </p:spPr>
        </p:pic>
        <p:pic>
          <p:nvPicPr>
            <p:cNvPr id="670" name="Google Shape;670;p20"/>
            <p:cNvPicPr preferRelativeResize="0"/>
            <p:nvPr/>
          </p:nvPicPr>
          <p:blipFill>
            <a:blip r:embed="rId5">
              <a:alphaModFix amt="80000"/>
            </a:blip>
            <a:stretch>
              <a:fillRect/>
            </a:stretch>
          </p:blipFill>
          <p:spPr>
            <a:xfrm rot="5400000" flipH="1">
              <a:off x="126268" y="1241370"/>
              <a:ext cx="772595" cy="772593"/>
            </a:xfrm>
            <a:prstGeom prst="rect">
              <a:avLst/>
            </a:prstGeom>
            <a:noFill/>
            <a:ln>
              <a:noFill/>
            </a:ln>
          </p:spPr>
        </p:pic>
        <p:pic>
          <p:nvPicPr>
            <p:cNvPr id="671" name="Google Shape;671;p20"/>
            <p:cNvPicPr preferRelativeResize="0"/>
            <p:nvPr/>
          </p:nvPicPr>
          <p:blipFill rotWithShape="1">
            <a:blip r:embed="rId6">
              <a:alphaModFix amt="80000"/>
            </a:blip>
            <a:srcRect l="14142" t="14142" r="14142" b="14142"/>
            <a:stretch/>
          </p:blipFill>
          <p:spPr>
            <a:xfrm rot="5400000" flipH="1">
              <a:off x="235522" y="878315"/>
              <a:ext cx="554086" cy="554084"/>
            </a:xfrm>
            <a:prstGeom prst="rect">
              <a:avLst/>
            </a:prstGeom>
            <a:noFill/>
            <a:ln>
              <a:noFill/>
            </a:ln>
          </p:spPr>
        </p:pic>
        <p:pic>
          <p:nvPicPr>
            <p:cNvPr id="672" name="Google Shape;672;p20"/>
            <p:cNvPicPr preferRelativeResize="0"/>
            <p:nvPr/>
          </p:nvPicPr>
          <p:blipFill>
            <a:blip r:embed="rId5">
              <a:alphaModFix amt="80000"/>
            </a:blip>
            <a:stretch>
              <a:fillRect/>
            </a:stretch>
          </p:blipFill>
          <p:spPr>
            <a:xfrm rot="5400000" flipH="1">
              <a:off x="230107" y="-160436"/>
              <a:ext cx="772595" cy="772593"/>
            </a:xfrm>
            <a:prstGeom prst="rect">
              <a:avLst/>
            </a:prstGeom>
            <a:noFill/>
            <a:ln>
              <a:noFill/>
            </a:ln>
          </p:spPr>
        </p:pic>
        <p:pic>
          <p:nvPicPr>
            <p:cNvPr id="673" name="Google Shape;673;p20"/>
            <p:cNvPicPr preferRelativeResize="0"/>
            <p:nvPr/>
          </p:nvPicPr>
          <p:blipFill>
            <a:blip r:embed="rId7">
              <a:alphaModFix amt="80000"/>
            </a:blip>
            <a:stretch>
              <a:fillRect/>
            </a:stretch>
          </p:blipFill>
          <p:spPr>
            <a:xfrm rot="5400000" flipH="1">
              <a:off x="126272" y="344942"/>
              <a:ext cx="772595" cy="772593"/>
            </a:xfrm>
            <a:prstGeom prst="rect">
              <a:avLst/>
            </a:prstGeom>
            <a:noFill/>
            <a:ln>
              <a:noFill/>
            </a:ln>
          </p:spPr>
        </p:pic>
        <p:pic>
          <p:nvPicPr>
            <p:cNvPr id="674" name="Google Shape;674;p20"/>
            <p:cNvPicPr preferRelativeResize="0"/>
            <p:nvPr/>
          </p:nvPicPr>
          <p:blipFill>
            <a:blip r:embed="rId8">
              <a:alphaModFix amt="80000"/>
            </a:blip>
            <a:stretch>
              <a:fillRect/>
            </a:stretch>
          </p:blipFill>
          <p:spPr>
            <a:xfrm rot="5400000" flipH="1">
              <a:off x="54144" y="1810443"/>
              <a:ext cx="916815" cy="916815"/>
            </a:xfrm>
            <a:prstGeom prst="rect">
              <a:avLst/>
            </a:prstGeom>
            <a:noFill/>
            <a:ln>
              <a:noFill/>
            </a:ln>
          </p:spPr>
        </p:pic>
        <p:pic>
          <p:nvPicPr>
            <p:cNvPr id="675" name="Google Shape;675;p20"/>
            <p:cNvPicPr preferRelativeResize="0"/>
            <p:nvPr/>
          </p:nvPicPr>
          <p:blipFill>
            <a:blip r:embed="rId9">
              <a:alphaModFix amt="80000"/>
            </a:blip>
            <a:stretch>
              <a:fillRect/>
            </a:stretch>
          </p:blipFill>
          <p:spPr>
            <a:xfrm rot="6839082" flipH="1">
              <a:off x="-467221" y="3588546"/>
              <a:ext cx="1959592" cy="1959624"/>
            </a:xfrm>
            <a:prstGeom prst="rect">
              <a:avLst/>
            </a:prstGeom>
            <a:noFill/>
            <a:ln>
              <a:noFill/>
            </a:ln>
          </p:spPr>
        </p:pic>
      </p:grpSp>
      <p:sp>
        <p:nvSpPr>
          <p:cNvPr id="676" name="Google Shape;676;p20"/>
          <p:cNvSpPr/>
          <p:nvPr/>
        </p:nvSpPr>
        <p:spPr>
          <a:xfrm rot="5400000">
            <a:off x="5918400" y="1918050"/>
            <a:ext cx="5143500" cy="13077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0"/>
          <p:cNvSpPr/>
          <p:nvPr/>
        </p:nvSpPr>
        <p:spPr>
          <a:xfrm rot="5400000">
            <a:off x="-2407800" y="2407950"/>
            <a:ext cx="5143500" cy="327900"/>
          </a:xfrm>
          <a:prstGeom prst="rect">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78" name="Google Shape;678;p20"/>
          <p:cNvPicPr preferRelativeResize="0"/>
          <p:nvPr/>
        </p:nvPicPr>
        <p:blipFill>
          <a:blip r:embed="rId10">
            <a:alphaModFix/>
          </a:blip>
          <a:stretch>
            <a:fillRect/>
          </a:stretch>
        </p:blipFill>
        <p:spPr>
          <a:xfrm rot="2432662">
            <a:off x="5561215" y="-430864"/>
            <a:ext cx="5087320" cy="5386574"/>
          </a:xfrm>
          <a:prstGeom prst="rect">
            <a:avLst/>
          </a:prstGeom>
          <a:noFill/>
          <a:ln>
            <a:noFill/>
          </a:ln>
        </p:spPr>
      </p:pic>
      <p:pic>
        <p:nvPicPr>
          <p:cNvPr id="679" name="Google Shape;679;p20"/>
          <p:cNvPicPr preferRelativeResize="0"/>
          <p:nvPr/>
        </p:nvPicPr>
        <p:blipFill>
          <a:blip r:embed="rId11">
            <a:alphaModFix/>
          </a:blip>
          <a:stretch>
            <a:fillRect/>
          </a:stretch>
        </p:blipFill>
        <p:spPr>
          <a:xfrm rot="-5400000" flipH="1">
            <a:off x="6554508" y="2846350"/>
            <a:ext cx="3574924" cy="3785200"/>
          </a:xfrm>
          <a:prstGeom prst="rect">
            <a:avLst/>
          </a:prstGeom>
          <a:noFill/>
          <a:ln>
            <a:noFill/>
          </a:ln>
        </p:spPr>
      </p:pic>
      <p:sp>
        <p:nvSpPr>
          <p:cNvPr id="680" name="Google Shape;680;p20"/>
          <p:cNvSpPr/>
          <p:nvPr/>
        </p:nvSpPr>
        <p:spPr>
          <a:xfrm rot="5400000">
            <a:off x="1697400" y="-995250"/>
            <a:ext cx="5143500" cy="7134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0"/>
          <p:cNvSpPr txBox="1">
            <a:spLocks noGrp="1"/>
          </p:cNvSpPr>
          <p:nvPr>
            <p:ph type="title"/>
          </p:nvPr>
        </p:nvSpPr>
        <p:spPr>
          <a:xfrm>
            <a:off x="702000" y="445025"/>
            <a:ext cx="713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2" name="Google Shape;682;p20"/>
          <p:cNvSpPr txBox="1">
            <a:spLocks noGrp="1"/>
          </p:cNvSpPr>
          <p:nvPr>
            <p:ph type="title" idx="2"/>
          </p:nvPr>
        </p:nvSpPr>
        <p:spPr>
          <a:xfrm>
            <a:off x="2083450" y="1586675"/>
            <a:ext cx="2221800" cy="41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3" name="Google Shape;683;p20"/>
          <p:cNvSpPr txBox="1">
            <a:spLocks noGrp="1"/>
          </p:cNvSpPr>
          <p:nvPr>
            <p:ph type="subTitle" idx="1"/>
          </p:nvPr>
        </p:nvSpPr>
        <p:spPr>
          <a:xfrm>
            <a:off x="2083450" y="1998575"/>
            <a:ext cx="2221800" cy="52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84" name="Google Shape;684;p20"/>
          <p:cNvSpPr txBox="1">
            <a:spLocks noGrp="1"/>
          </p:cNvSpPr>
          <p:nvPr>
            <p:ph type="title" idx="3"/>
          </p:nvPr>
        </p:nvSpPr>
        <p:spPr>
          <a:xfrm>
            <a:off x="2083441" y="3378150"/>
            <a:ext cx="2221800" cy="411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5" name="Google Shape;685;p20"/>
          <p:cNvSpPr txBox="1">
            <a:spLocks noGrp="1"/>
          </p:cNvSpPr>
          <p:nvPr>
            <p:ph type="subTitle" idx="4"/>
          </p:nvPr>
        </p:nvSpPr>
        <p:spPr>
          <a:xfrm>
            <a:off x="2083441" y="3790050"/>
            <a:ext cx="2221800" cy="527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3">
  <p:cSld name="CUSTOM_10_1">
    <p:spTree>
      <p:nvGrpSpPr>
        <p:cNvPr id="1" name="Shape 686"/>
        <p:cNvGrpSpPr/>
        <p:nvPr/>
      </p:nvGrpSpPr>
      <p:grpSpPr>
        <a:xfrm>
          <a:off x="0" y="0"/>
          <a:ext cx="0" cy="0"/>
          <a:chOff x="0" y="0"/>
          <a:chExt cx="0" cy="0"/>
        </a:xfrm>
      </p:grpSpPr>
      <p:sp>
        <p:nvSpPr>
          <p:cNvPr id="687" name="Google Shape;687;p21"/>
          <p:cNvSpPr/>
          <p:nvPr/>
        </p:nvSpPr>
        <p:spPr>
          <a:xfrm>
            <a:off x="0" y="0"/>
            <a:ext cx="9144000" cy="11529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8" name="Google Shape;688;p21"/>
          <p:cNvPicPr preferRelativeResize="0"/>
          <p:nvPr/>
        </p:nvPicPr>
        <p:blipFill>
          <a:blip r:embed="rId2">
            <a:alphaModFix/>
          </a:blip>
          <a:stretch>
            <a:fillRect/>
          </a:stretch>
        </p:blipFill>
        <p:spPr>
          <a:xfrm rot="4303878">
            <a:off x="6018921" y="-4032426"/>
            <a:ext cx="5087321" cy="5386575"/>
          </a:xfrm>
          <a:prstGeom prst="rect">
            <a:avLst/>
          </a:prstGeom>
          <a:noFill/>
          <a:ln>
            <a:noFill/>
          </a:ln>
        </p:spPr>
      </p:pic>
      <p:pic>
        <p:nvPicPr>
          <p:cNvPr id="689" name="Google Shape;689;p21"/>
          <p:cNvPicPr preferRelativeResize="0"/>
          <p:nvPr/>
        </p:nvPicPr>
        <p:blipFill>
          <a:blip r:embed="rId3">
            <a:alphaModFix/>
          </a:blip>
          <a:stretch>
            <a:fillRect/>
          </a:stretch>
        </p:blipFill>
        <p:spPr>
          <a:xfrm rot="5400000" flipH="1">
            <a:off x="-1444621" y="-1148187"/>
            <a:ext cx="3574924" cy="3785200"/>
          </a:xfrm>
          <a:prstGeom prst="rect">
            <a:avLst/>
          </a:prstGeom>
          <a:noFill/>
          <a:ln>
            <a:noFill/>
          </a:ln>
        </p:spPr>
      </p:pic>
      <p:grpSp>
        <p:nvGrpSpPr>
          <p:cNvPr id="690" name="Google Shape;690;p21"/>
          <p:cNvGrpSpPr/>
          <p:nvPr/>
        </p:nvGrpSpPr>
        <p:grpSpPr>
          <a:xfrm rot="10800000">
            <a:off x="-535172" y="3405846"/>
            <a:ext cx="9968045" cy="2586979"/>
            <a:chOff x="-486325" y="3514539"/>
            <a:chExt cx="9666451" cy="2508708"/>
          </a:xfrm>
        </p:grpSpPr>
        <p:pic>
          <p:nvPicPr>
            <p:cNvPr id="691" name="Google Shape;691;p21"/>
            <p:cNvPicPr preferRelativeResize="0"/>
            <p:nvPr/>
          </p:nvPicPr>
          <p:blipFill>
            <a:blip r:embed="rId4">
              <a:alphaModFix amt="80000"/>
            </a:blip>
            <a:stretch>
              <a:fillRect/>
            </a:stretch>
          </p:blipFill>
          <p:spPr>
            <a:xfrm flipH="1">
              <a:off x="2512983" y="4394290"/>
              <a:ext cx="749219" cy="749216"/>
            </a:xfrm>
            <a:prstGeom prst="rect">
              <a:avLst/>
            </a:prstGeom>
            <a:noFill/>
            <a:ln>
              <a:noFill/>
            </a:ln>
          </p:spPr>
        </p:pic>
        <p:pic>
          <p:nvPicPr>
            <p:cNvPr id="692" name="Google Shape;692;p21"/>
            <p:cNvPicPr preferRelativeResize="0"/>
            <p:nvPr/>
          </p:nvPicPr>
          <p:blipFill>
            <a:blip r:embed="rId5">
              <a:alphaModFix amt="80000"/>
            </a:blip>
            <a:stretch>
              <a:fillRect/>
            </a:stretch>
          </p:blipFill>
          <p:spPr>
            <a:xfrm>
              <a:off x="2118192" y="4394303"/>
              <a:ext cx="749219" cy="749216"/>
            </a:xfrm>
            <a:prstGeom prst="rect">
              <a:avLst/>
            </a:prstGeom>
            <a:noFill/>
            <a:ln>
              <a:noFill/>
            </a:ln>
          </p:spPr>
        </p:pic>
        <p:pic>
          <p:nvPicPr>
            <p:cNvPr id="693" name="Google Shape;693;p21"/>
            <p:cNvPicPr preferRelativeResize="0"/>
            <p:nvPr/>
          </p:nvPicPr>
          <p:blipFill>
            <a:blip r:embed="rId6">
              <a:alphaModFix amt="80000"/>
            </a:blip>
            <a:stretch>
              <a:fillRect/>
            </a:stretch>
          </p:blipFill>
          <p:spPr>
            <a:xfrm>
              <a:off x="1266188" y="4318094"/>
              <a:ext cx="749219" cy="749216"/>
            </a:xfrm>
            <a:prstGeom prst="rect">
              <a:avLst/>
            </a:prstGeom>
            <a:noFill/>
            <a:ln>
              <a:noFill/>
            </a:ln>
          </p:spPr>
        </p:pic>
        <p:pic>
          <p:nvPicPr>
            <p:cNvPr id="694" name="Google Shape;694;p21"/>
            <p:cNvPicPr preferRelativeResize="0"/>
            <p:nvPr/>
          </p:nvPicPr>
          <p:blipFill>
            <a:blip r:embed="rId7">
              <a:alphaModFix amt="80000"/>
            </a:blip>
            <a:stretch>
              <a:fillRect/>
            </a:stretch>
          </p:blipFill>
          <p:spPr>
            <a:xfrm>
              <a:off x="4168860" y="4241892"/>
              <a:ext cx="749219" cy="749216"/>
            </a:xfrm>
            <a:prstGeom prst="rect">
              <a:avLst/>
            </a:prstGeom>
            <a:noFill/>
            <a:ln>
              <a:noFill/>
            </a:ln>
          </p:spPr>
        </p:pic>
        <p:pic>
          <p:nvPicPr>
            <p:cNvPr id="695" name="Google Shape;695;p21"/>
            <p:cNvPicPr preferRelativeResize="0"/>
            <p:nvPr/>
          </p:nvPicPr>
          <p:blipFill>
            <a:blip r:embed="rId8">
              <a:alphaModFix amt="80000"/>
            </a:blip>
            <a:stretch>
              <a:fillRect/>
            </a:stretch>
          </p:blipFill>
          <p:spPr>
            <a:xfrm rot="3472557">
              <a:off x="1670128" y="4394295"/>
              <a:ext cx="749218" cy="749218"/>
            </a:xfrm>
            <a:prstGeom prst="rect">
              <a:avLst/>
            </a:prstGeom>
            <a:noFill/>
            <a:ln>
              <a:noFill/>
            </a:ln>
          </p:spPr>
        </p:pic>
        <p:pic>
          <p:nvPicPr>
            <p:cNvPr id="696" name="Google Shape;696;p21"/>
            <p:cNvPicPr preferRelativeResize="0"/>
            <p:nvPr/>
          </p:nvPicPr>
          <p:blipFill>
            <a:blip r:embed="rId9">
              <a:alphaModFix amt="80000"/>
            </a:blip>
            <a:stretch>
              <a:fillRect/>
            </a:stretch>
          </p:blipFill>
          <p:spPr>
            <a:xfrm>
              <a:off x="5395070" y="4229499"/>
              <a:ext cx="749219" cy="749216"/>
            </a:xfrm>
            <a:prstGeom prst="rect">
              <a:avLst/>
            </a:prstGeom>
            <a:noFill/>
            <a:ln>
              <a:noFill/>
            </a:ln>
          </p:spPr>
        </p:pic>
        <p:pic>
          <p:nvPicPr>
            <p:cNvPr id="697" name="Google Shape;697;p21"/>
            <p:cNvPicPr preferRelativeResize="0"/>
            <p:nvPr/>
          </p:nvPicPr>
          <p:blipFill>
            <a:blip r:embed="rId10">
              <a:alphaModFix amt="80000"/>
            </a:blip>
            <a:stretch>
              <a:fillRect/>
            </a:stretch>
          </p:blipFill>
          <p:spPr>
            <a:xfrm>
              <a:off x="5834154" y="4394311"/>
              <a:ext cx="749219" cy="749216"/>
            </a:xfrm>
            <a:prstGeom prst="rect">
              <a:avLst/>
            </a:prstGeom>
            <a:noFill/>
            <a:ln>
              <a:noFill/>
            </a:ln>
          </p:spPr>
        </p:pic>
        <p:pic>
          <p:nvPicPr>
            <p:cNvPr id="698" name="Google Shape;698;p21"/>
            <p:cNvPicPr preferRelativeResize="0"/>
            <p:nvPr/>
          </p:nvPicPr>
          <p:blipFill>
            <a:blip r:embed="rId11">
              <a:alphaModFix amt="80000"/>
            </a:blip>
            <a:stretch>
              <a:fillRect/>
            </a:stretch>
          </p:blipFill>
          <p:spPr>
            <a:xfrm>
              <a:off x="7071515" y="4394294"/>
              <a:ext cx="749219" cy="749216"/>
            </a:xfrm>
            <a:prstGeom prst="rect">
              <a:avLst/>
            </a:prstGeom>
            <a:noFill/>
            <a:ln>
              <a:noFill/>
            </a:ln>
          </p:spPr>
        </p:pic>
        <p:pic>
          <p:nvPicPr>
            <p:cNvPr id="699" name="Google Shape;699;p21"/>
            <p:cNvPicPr preferRelativeResize="0"/>
            <p:nvPr/>
          </p:nvPicPr>
          <p:blipFill>
            <a:blip r:embed="rId4">
              <a:alphaModFix amt="80000"/>
            </a:blip>
            <a:stretch>
              <a:fillRect/>
            </a:stretch>
          </p:blipFill>
          <p:spPr>
            <a:xfrm>
              <a:off x="702243" y="4318095"/>
              <a:ext cx="749219" cy="749216"/>
            </a:xfrm>
            <a:prstGeom prst="rect">
              <a:avLst/>
            </a:prstGeom>
            <a:noFill/>
            <a:ln>
              <a:noFill/>
            </a:ln>
          </p:spPr>
        </p:pic>
        <p:pic>
          <p:nvPicPr>
            <p:cNvPr id="700" name="Google Shape;700;p21"/>
            <p:cNvPicPr preferRelativeResize="0"/>
            <p:nvPr/>
          </p:nvPicPr>
          <p:blipFill rotWithShape="1">
            <a:blip r:embed="rId5">
              <a:alphaModFix amt="80000"/>
            </a:blip>
            <a:srcRect l="14142" t="14142" r="14142" b="14142"/>
            <a:stretch/>
          </p:blipFill>
          <p:spPr>
            <a:xfrm>
              <a:off x="7635483" y="4500243"/>
              <a:ext cx="537323" cy="537320"/>
            </a:xfrm>
            <a:prstGeom prst="rect">
              <a:avLst/>
            </a:prstGeom>
            <a:noFill/>
            <a:ln>
              <a:noFill/>
            </a:ln>
          </p:spPr>
        </p:pic>
        <p:pic>
          <p:nvPicPr>
            <p:cNvPr id="701" name="Google Shape;701;p21"/>
            <p:cNvPicPr preferRelativeResize="0"/>
            <p:nvPr/>
          </p:nvPicPr>
          <p:blipFill>
            <a:blip r:embed="rId11">
              <a:alphaModFix amt="80000"/>
            </a:blip>
            <a:stretch>
              <a:fillRect/>
            </a:stretch>
          </p:blipFill>
          <p:spPr>
            <a:xfrm>
              <a:off x="8430907" y="4293597"/>
              <a:ext cx="749219" cy="749216"/>
            </a:xfrm>
            <a:prstGeom prst="rect">
              <a:avLst/>
            </a:prstGeom>
            <a:noFill/>
            <a:ln>
              <a:noFill/>
            </a:ln>
          </p:spPr>
        </p:pic>
        <p:pic>
          <p:nvPicPr>
            <p:cNvPr id="702" name="Google Shape;702;p21"/>
            <p:cNvPicPr preferRelativeResize="0"/>
            <p:nvPr/>
          </p:nvPicPr>
          <p:blipFill>
            <a:blip r:embed="rId4">
              <a:alphaModFix amt="80000"/>
            </a:blip>
            <a:stretch>
              <a:fillRect/>
            </a:stretch>
          </p:blipFill>
          <p:spPr>
            <a:xfrm>
              <a:off x="7940821" y="4394290"/>
              <a:ext cx="749219" cy="749216"/>
            </a:xfrm>
            <a:prstGeom prst="rect">
              <a:avLst/>
            </a:prstGeom>
            <a:noFill/>
            <a:ln>
              <a:noFill/>
            </a:ln>
          </p:spPr>
        </p:pic>
        <p:pic>
          <p:nvPicPr>
            <p:cNvPr id="703" name="Google Shape;703;p21"/>
            <p:cNvPicPr preferRelativeResize="0"/>
            <p:nvPr/>
          </p:nvPicPr>
          <p:blipFill>
            <a:blip r:embed="rId12">
              <a:alphaModFix amt="80000"/>
            </a:blip>
            <a:stretch>
              <a:fillRect/>
            </a:stretch>
          </p:blipFill>
          <p:spPr>
            <a:xfrm>
              <a:off x="6379803" y="4324379"/>
              <a:ext cx="889075" cy="889075"/>
            </a:xfrm>
            <a:prstGeom prst="rect">
              <a:avLst/>
            </a:prstGeom>
            <a:noFill/>
            <a:ln>
              <a:noFill/>
            </a:ln>
          </p:spPr>
        </p:pic>
        <p:pic>
          <p:nvPicPr>
            <p:cNvPr id="704" name="Google Shape;704;p21"/>
            <p:cNvPicPr preferRelativeResize="0"/>
            <p:nvPr/>
          </p:nvPicPr>
          <p:blipFill>
            <a:blip r:embed="rId13">
              <a:alphaModFix amt="80000"/>
            </a:blip>
            <a:stretch>
              <a:fillRect/>
            </a:stretch>
          </p:blipFill>
          <p:spPr>
            <a:xfrm rot="-1439082">
              <a:off x="3644256" y="3818726"/>
              <a:ext cx="1900302" cy="1900335"/>
            </a:xfrm>
            <a:prstGeom prst="rect">
              <a:avLst/>
            </a:prstGeom>
            <a:noFill/>
            <a:ln>
              <a:noFill/>
            </a:ln>
          </p:spPr>
        </p:pic>
        <p:pic>
          <p:nvPicPr>
            <p:cNvPr id="705" name="Google Shape;705;p21"/>
            <p:cNvPicPr preferRelativeResize="0"/>
            <p:nvPr/>
          </p:nvPicPr>
          <p:blipFill>
            <a:blip r:embed="rId14">
              <a:alphaModFix amt="80000"/>
            </a:blip>
            <a:stretch>
              <a:fillRect/>
            </a:stretch>
          </p:blipFill>
          <p:spPr>
            <a:xfrm>
              <a:off x="-486325" y="3870434"/>
              <a:ext cx="1595525" cy="1595525"/>
            </a:xfrm>
            <a:prstGeom prst="rect">
              <a:avLst/>
            </a:prstGeom>
            <a:noFill/>
            <a:ln>
              <a:noFill/>
            </a:ln>
          </p:spPr>
        </p:pic>
        <p:pic>
          <p:nvPicPr>
            <p:cNvPr id="706" name="Google Shape;706;p21"/>
            <p:cNvPicPr preferRelativeResize="0"/>
            <p:nvPr/>
          </p:nvPicPr>
          <p:blipFill>
            <a:blip r:embed="rId9">
              <a:alphaModFix amt="80000"/>
            </a:blip>
            <a:stretch>
              <a:fillRect/>
            </a:stretch>
          </p:blipFill>
          <p:spPr>
            <a:xfrm>
              <a:off x="3067307" y="4271649"/>
              <a:ext cx="749219" cy="749216"/>
            </a:xfrm>
            <a:prstGeom prst="rect">
              <a:avLst/>
            </a:prstGeom>
            <a:noFill/>
            <a:ln>
              <a:noFill/>
            </a:ln>
          </p:spPr>
        </p:pic>
      </p:grpSp>
      <p:sp>
        <p:nvSpPr>
          <p:cNvPr id="707" name="Google Shape;707;p21"/>
          <p:cNvSpPr/>
          <p:nvPr/>
        </p:nvSpPr>
        <p:spPr>
          <a:xfrm>
            <a:off x="0" y="1152775"/>
            <a:ext cx="9144000" cy="345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1"/>
          <p:cNvSpPr/>
          <p:nvPr/>
        </p:nvSpPr>
        <p:spPr>
          <a:xfrm>
            <a:off x="0" y="4815725"/>
            <a:ext cx="9144000" cy="327900"/>
          </a:xfrm>
          <a:prstGeom prst="rect">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0" name="Google Shape;710;p21"/>
          <p:cNvSpPr txBox="1">
            <a:spLocks noGrp="1"/>
          </p:cNvSpPr>
          <p:nvPr>
            <p:ph type="body" idx="1"/>
          </p:nvPr>
        </p:nvSpPr>
        <p:spPr>
          <a:xfrm>
            <a:off x="713100" y="1789125"/>
            <a:ext cx="3678300" cy="1885200"/>
          </a:xfrm>
          <a:prstGeom prst="rect">
            <a:avLst/>
          </a:prstGeom>
        </p:spPr>
        <p:txBody>
          <a:bodyPr spcFirstLastPara="1" wrap="square" lIns="91425" tIns="91425" rIns="91425" bIns="91425" anchor="b" anchorCtr="0">
            <a:noAutofit/>
          </a:bodyPr>
          <a:lstStyle>
            <a:lvl1pPr marL="457200" lvl="0" indent="-304800" rtl="0">
              <a:lnSpc>
                <a:spcPct val="100000"/>
              </a:lnSpc>
              <a:spcBef>
                <a:spcPts val="0"/>
              </a:spcBef>
              <a:spcAft>
                <a:spcPts val="0"/>
              </a:spcAft>
              <a:buSzPts val="1200"/>
              <a:buChar char="●"/>
              <a:defRPr sz="1250"/>
            </a:lvl1pPr>
            <a:lvl2pPr marL="914400" lvl="1" indent="-304800" rtl="0">
              <a:lnSpc>
                <a:spcPct val="115000"/>
              </a:lnSpc>
              <a:spcBef>
                <a:spcPts val="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
        <p:nvSpPr>
          <p:cNvPr id="711" name="Google Shape;711;p21"/>
          <p:cNvSpPr txBox="1">
            <a:spLocks noGrp="1"/>
          </p:cNvSpPr>
          <p:nvPr>
            <p:ph type="body" idx="2"/>
          </p:nvPr>
        </p:nvSpPr>
        <p:spPr>
          <a:xfrm>
            <a:off x="4752525" y="1980225"/>
            <a:ext cx="3678300" cy="2319000"/>
          </a:xfrm>
          <a:prstGeom prst="rect">
            <a:avLst/>
          </a:prstGeom>
        </p:spPr>
        <p:txBody>
          <a:bodyPr spcFirstLastPara="1" wrap="square" lIns="91425" tIns="91425" rIns="91425" bIns="91425" anchor="b" anchorCtr="0">
            <a:noAutofit/>
          </a:bodyPr>
          <a:lstStyle>
            <a:lvl1pPr marL="457200" lvl="0" indent="-304800" rtl="0">
              <a:lnSpc>
                <a:spcPct val="100000"/>
              </a:lnSpc>
              <a:spcBef>
                <a:spcPts val="0"/>
              </a:spcBef>
              <a:spcAft>
                <a:spcPts val="0"/>
              </a:spcAft>
              <a:buClr>
                <a:schemeClr val="dk2"/>
              </a:buClr>
              <a:buSzPts val="1200"/>
              <a:buFont typeface="DM Serif Display"/>
              <a:buChar char="●"/>
              <a:defRPr sz="2500">
                <a:solidFill>
                  <a:schemeClr val="dk2"/>
                </a:solidFill>
                <a:latin typeface="DM Serif Display"/>
                <a:ea typeface="DM Serif Display"/>
                <a:cs typeface="DM Serif Display"/>
                <a:sym typeface="DM Serif Display"/>
              </a:defRPr>
            </a:lvl1pPr>
            <a:lvl2pPr marL="914400" lvl="1" indent="-304800" rtl="0">
              <a:lnSpc>
                <a:spcPct val="115000"/>
              </a:lnSpc>
              <a:spcBef>
                <a:spcPts val="0"/>
              </a:spcBef>
              <a:spcAft>
                <a:spcPts val="0"/>
              </a:spcAft>
              <a:buSzPts val="1200"/>
              <a:buFont typeface="Roboto Condensed Light"/>
              <a:buChar char="○"/>
              <a:defRPr/>
            </a:lvl2pPr>
            <a:lvl3pPr marL="1371600" lvl="2" indent="-304800" rtl="0">
              <a:lnSpc>
                <a:spcPct val="115000"/>
              </a:lnSpc>
              <a:spcBef>
                <a:spcPts val="1600"/>
              </a:spcBef>
              <a:spcAft>
                <a:spcPts val="0"/>
              </a:spcAft>
              <a:buSzPts val="1200"/>
              <a:buFont typeface="Roboto Condensed Light"/>
              <a:buChar char="■"/>
              <a:defRPr/>
            </a:lvl3pPr>
            <a:lvl4pPr marL="1828800" lvl="3" indent="-304800" rtl="0">
              <a:lnSpc>
                <a:spcPct val="115000"/>
              </a:lnSpc>
              <a:spcBef>
                <a:spcPts val="1600"/>
              </a:spcBef>
              <a:spcAft>
                <a:spcPts val="0"/>
              </a:spcAft>
              <a:buSzPts val="1200"/>
              <a:buFont typeface="Roboto Condensed Light"/>
              <a:buChar char="●"/>
              <a:defRPr/>
            </a:lvl4pPr>
            <a:lvl5pPr marL="2286000" lvl="4" indent="-304800" rtl="0">
              <a:lnSpc>
                <a:spcPct val="115000"/>
              </a:lnSpc>
              <a:spcBef>
                <a:spcPts val="1600"/>
              </a:spcBef>
              <a:spcAft>
                <a:spcPts val="0"/>
              </a:spcAft>
              <a:buSzPts val="1200"/>
              <a:buFont typeface="Roboto Condensed Light"/>
              <a:buChar char="○"/>
              <a:defRPr/>
            </a:lvl5pPr>
            <a:lvl6pPr marL="2743200" lvl="5" indent="-304800" rtl="0">
              <a:lnSpc>
                <a:spcPct val="115000"/>
              </a:lnSpc>
              <a:spcBef>
                <a:spcPts val="1600"/>
              </a:spcBef>
              <a:spcAft>
                <a:spcPts val="0"/>
              </a:spcAft>
              <a:buSzPts val="1200"/>
              <a:buFont typeface="Roboto Condensed Light"/>
              <a:buChar char="■"/>
              <a:defRPr/>
            </a:lvl6pPr>
            <a:lvl7pPr marL="3200400" lvl="6" indent="-304800" rtl="0">
              <a:lnSpc>
                <a:spcPct val="115000"/>
              </a:lnSpc>
              <a:spcBef>
                <a:spcPts val="1600"/>
              </a:spcBef>
              <a:spcAft>
                <a:spcPts val="0"/>
              </a:spcAft>
              <a:buSzPts val="1200"/>
              <a:buFont typeface="Roboto Condensed Light"/>
              <a:buChar char="●"/>
              <a:defRPr/>
            </a:lvl7pPr>
            <a:lvl8pPr marL="3657600" lvl="7" indent="-304800" rtl="0">
              <a:lnSpc>
                <a:spcPct val="115000"/>
              </a:lnSpc>
              <a:spcBef>
                <a:spcPts val="1600"/>
              </a:spcBef>
              <a:spcAft>
                <a:spcPts val="0"/>
              </a:spcAft>
              <a:buSzPts val="1200"/>
              <a:buFont typeface="Roboto Condensed Light"/>
              <a:buChar char="○"/>
              <a:defRPr/>
            </a:lvl8pPr>
            <a:lvl9pPr marL="4114800" lvl="8" indent="-304800" rtl="0">
              <a:lnSpc>
                <a:spcPct val="115000"/>
              </a:lnSpc>
              <a:spcBef>
                <a:spcPts val="1600"/>
              </a:spcBef>
              <a:spcAft>
                <a:spcPts val="1600"/>
              </a:spcAft>
              <a:buSzPts val="1200"/>
              <a:buFont typeface="Roboto Condensed Light"/>
              <a:buChar ch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9"/>
        <p:cNvGrpSpPr/>
        <p:nvPr/>
      </p:nvGrpSpPr>
      <p:grpSpPr>
        <a:xfrm>
          <a:off x="0" y="0"/>
          <a:ext cx="0" cy="0"/>
          <a:chOff x="0" y="0"/>
          <a:chExt cx="0" cy="0"/>
        </a:xfrm>
      </p:grpSpPr>
      <p:grpSp>
        <p:nvGrpSpPr>
          <p:cNvPr id="50" name="Google Shape;50;p3"/>
          <p:cNvGrpSpPr/>
          <p:nvPr/>
        </p:nvGrpSpPr>
        <p:grpSpPr>
          <a:xfrm rot="10800000" flipH="1">
            <a:off x="1621009" y="-898028"/>
            <a:ext cx="8359913" cy="6803927"/>
            <a:chOff x="1958934" y="-898028"/>
            <a:chExt cx="8359913" cy="6803927"/>
          </a:xfrm>
        </p:grpSpPr>
        <p:pic>
          <p:nvPicPr>
            <p:cNvPr id="51" name="Google Shape;51;p3"/>
            <p:cNvPicPr preferRelativeResize="0"/>
            <p:nvPr/>
          </p:nvPicPr>
          <p:blipFill>
            <a:blip r:embed="rId2">
              <a:alphaModFix/>
            </a:blip>
            <a:stretch>
              <a:fillRect/>
            </a:stretch>
          </p:blipFill>
          <p:spPr>
            <a:xfrm>
              <a:off x="6835363" y="1066227"/>
              <a:ext cx="1595529" cy="1595529"/>
            </a:xfrm>
            <a:prstGeom prst="rect">
              <a:avLst/>
            </a:prstGeom>
            <a:noFill/>
            <a:ln>
              <a:noFill/>
            </a:ln>
          </p:spPr>
        </p:pic>
        <p:grpSp>
          <p:nvGrpSpPr>
            <p:cNvPr id="52" name="Google Shape;52;p3"/>
            <p:cNvGrpSpPr/>
            <p:nvPr/>
          </p:nvGrpSpPr>
          <p:grpSpPr>
            <a:xfrm>
              <a:off x="4425025" y="1708683"/>
              <a:ext cx="3099304" cy="2210414"/>
              <a:chOff x="5228275" y="3504258"/>
              <a:chExt cx="3099304" cy="2210414"/>
            </a:xfrm>
          </p:grpSpPr>
          <p:pic>
            <p:nvPicPr>
              <p:cNvPr id="53" name="Google Shape;53;p3"/>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54" name="Google Shape;54;p3"/>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55" name="Google Shape;55;p3"/>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56" name="Google Shape;56;p3"/>
              <p:cNvPicPr preferRelativeResize="0"/>
              <p:nvPr/>
            </p:nvPicPr>
            <p:blipFill rotWithShape="1">
              <a:blip r:embed="rId6">
                <a:alphaModFix/>
              </a:blip>
              <a:srcRect l="14142" t="14142" r="14142" b="14142"/>
              <a:stretch/>
            </p:blipFill>
            <p:spPr>
              <a:xfrm>
                <a:off x="5228275" y="4487401"/>
                <a:ext cx="1144274" cy="1144274"/>
              </a:xfrm>
              <a:prstGeom prst="rect">
                <a:avLst/>
              </a:prstGeom>
              <a:noFill/>
              <a:ln>
                <a:noFill/>
              </a:ln>
            </p:spPr>
          </p:pic>
        </p:grpSp>
        <p:pic>
          <p:nvPicPr>
            <p:cNvPr id="57" name="Google Shape;57;p3"/>
            <p:cNvPicPr preferRelativeResize="0"/>
            <p:nvPr/>
          </p:nvPicPr>
          <p:blipFill>
            <a:blip r:embed="rId7">
              <a:alphaModFix/>
            </a:blip>
            <a:stretch>
              <a:fillRect/>
            </a:stretch>
          </p:blipFill>
          <p:spPr>
            <a:xfrm rot="5574659">
              <a:off x="7378779" y="1137215"/>
              <a:ext cx="2869050" cy="2869085"/>
            </a:xfrm>
            <a:prstGeom prst="rect">
              <a:avLst/>
            </a:prstGeom>
            <a:noFill/>
            <a:ln>
              <a:noFill/>
            </a:ln>
          </p:spPr>
        </p:pic>
        <p:grpSp>
          <p:nvGrpSpPr>
            <p:cNvPr id="58" name="Google Shape;58;p3"/>
            <p:cNvGrpSpPr/>
            <p:nvPr/>
          </p:nvGrpSpPr>
          <p:grpSpPr>
            <a:xfrm>
              <a:off x="3317513" y="-898017"/>
              <a:ext cx="5314324" cy="2606689"/>
              <a:chOff x="3317513" y="-898017"/>
              <a:chExt cx="5314324" cy="2606689"/>
            </a:xfrm>
          </p:grpSpPr>
          <p:pic>
            <p:nvPicPr>
              <p:cNvPr id="59" name="Google Shape;59;p3"/>
              <p:cNvPicPr preferRelativeResize="0"/>
              <p:nvPr/>
            </p:nvPicPr>
            <p:blipFill>
              <a:blip r:embed="rId2">
                <a:alphaModFix/>
              </a:blip>
              <a:stretch>
                <a:fillRect/>
              </a:stretch>
            </p:blipFill>
            <p:spPr>
              <a:xfrm>
                <a:off x="6896063" y="-658598"/>
                <a:ext cx="1595529" cy="1595529"/>
              </a:xfrm>
              <a:prstGeom prst="rect">
                <a:avLst/>
              </a:prstGeom>
              <a:noFill/>
              <a:ln>
                <a:noFill/>
              </a:ln>
            </p:spPr>
          </p:pic>
          <p:pic>
            <p:nvPicPr>
              <p:cNvPr id="60" name="Google Shape;60;p3"/>
              <p:cNvPicPr preferRelativeResize="0"/>
              <p:nvPr/>
            </p:nvPicPr>
            <p:blipFill rotWithShape="1">
              <a:blip r:embed="rId6">
                <a:alphaModFix/>
              </a:blip>
              <a:srcRect l="14142" t="14142" r="14142" b="14142"/>
              <a:stretch/>
            </p:blipFill>
            <p:spPr>
              <a:xfrm rot="1488220">
                <a:off x="7300326" y="313413"/>
                <a:ext cx="1144274" cy="1144274"/>
              </a:xfrm>
              <a:prstGeom prst="rect">
                <a:avLst/>
              </a:prstGeom>
              <a:noFill/>
              <a:ln>
                <a:noFill/>
              </a:ln>
            </p:spPr>
          </p:pic>
          <p:grpSp>
            <p:nvGrpSpPr>
              <p:cNvPr id="61" name="Google Shape;61;p3"/>
              <p:cNvGrpSpPr/>
              <p:nvPr/>
            </p:nvGrpSpPr>
            <p:grpSpPr>
              <a:xfrm>
                <a:off x="4182950" y="-898017"/>
                <a:ext cx="3100876" cy="2606689"/>
                <a:chOff x="4182950" y="-898017"/>
                <a:chExt cx="3100876" cy="2606689"/>
              </a:xfrm>
            </p:grpSpPr>
            <p:pic>
              <p:nvPicPr>
                <p:cNvPr id="62" name="Google Shape;62;p3"/>
                <p:cNvPicPr preferRelativeResize="0"/>
                <p:nvPr/>
              </p:nvPicPr>
              <p:blipFill>
                <a:blip r:embed="rId3">
                  <a:alphaModFix/>
                </a:blip>
                <a:stretch>
                  <a:fillRect/>
                </a:stretch>
              </p:blipFill>
              <p:spPr>
                <a:xfrm rot="3472563">
                  <a:off x="4485025" y="-595941"/>
                  <a:ext cx="1595529" cy="1595529"/>
                </a:xfrm>
                <a:prstGeom prst="rect">
                  <a:avLst/>
                </a:prstGeom>
                <a:noFill/>
                <a:ln>
                  <a:noFill/>
                </a:ln>
              </p:spPr>
            </p:pic>
            <p:pic>
              <p:nvPicPr>
                <p:cNvPr id="63" name="Google Shape;63;p3"/>
                <p:cNvPicPr preferRelativeResize="0"/>
                <p:nvPr/>
              </p:nvPicPr>
              <p:blipFill>
                <a:blip r:embed="rId5">
                  <a:alphaModFix/>
                </a:blip>
                <a:stretch>
                  <a:fillRect/>
                </a:stretch>
              </p:blipFill>
              <p:spPr>
                <a:xfrm>
                  <a:off x="4967026" y="113144"/>
                  <a:ext cx="1595529" cy="1595529"/>
                </a:xfrm>
                <a:prstGeom prst="rect">
                  <a:avLst/>
                </a:prstGeom>
                <a:noFill/>
                <a:ln>
                  <a:noFill/>
                </a:ln>
              </p:spPr>
            </p:pic>
            <p:pic>
              <p:nvPicPr>
                <p:cNvPr id="64" name="Google Shape;64;p3"/>
                <p:cNvPicPr preferRelativeResize="0"/>
                <p:nvPr/>
              </p:nvPicPr>
              <p:blipFill>
                <a:blip r:embed="rId4">
                  <a:alphaModFix/>
                </a:blip>
                <a:stretch>
                  <a:fillRect/>
                </a:stretch>
              </p:blipFill>
              <p:spPr>
                <a:xfrm>
                  <a:off x="5688298" y="-571179"/>
                  <a:ext cx="1595529" cy="1595529"/>
                </a:xfrm>
                <a:prstGeom prst="rect">
                  <a:avLst/>
                </a:prstGeom>
                <a:noFill/>
                <a:ln>
                  <a:noFill/>
                </a:ln>
              </p:spPr>
            </p:pic>
          </p:grpSp>
          <p:pic>
            <p:nvPicPr>
              <p:cNvPr id="65" name="Google Shape;65;p3"/>
              <p:cNvPicPr preferRelativeResize="0"/>
              <p:nvPr/>
            </p:nvPicPr>
            <p:blipFill>
              <a:blip r:embed="rId8">
                <a:alphaModFix/>
              </a:blip>
              <a:stretch>
                <a:fillRect/>
              </a:stretch>
            </p:blipFill>
            <p:spPr>
              <a:xfrm>
                <a:off x="6287375" y="339650"/>
                <a:ext cx="1305274" cy="1305275"/>
              </a:xfrm>
              <a:prstGeom prst="rect">
                <a:avLst/>
              </a:prstGeom>
              <a:noFill/>
              <a:ln>
                <a:noFill/>
              </a:ln>
            </p:spPr>
          </p:pic>
          <p:pic>
            <p:nvPicPr>
              <p:cNvPr id="66" name="Google Shape;66;p3"/>
              <p:cNvPicPr preferRelativeResize="0"/>
              <p:nvPr/>
            </p:nvPicPr>
            <p:blipFill>
              <a:blip r:embed="rId5">
                <a:alphaModFix/>
              </a:blip>
              <a:stretch>
                <a:fillRect/>
              </a:stretch>
            </p:blipFill>
            <p:spPr>
              <a:xfrm flipH="1">
                <a:off x="3317513" y="-482581"/>
                <a:ext cx="1595529" cy="1595529"/>
              </a:xfrm>
              <a:prstGeom prst="rect">
                <a:avLst/>
              </a:prstGeom>
              <a:noFill/>
              <a:ln>
                <a:noFill/>
              </a:ln>
            </p:spPr>
          </p:pic>
        </p:grpSp>
        <p:pic>
          <p:nvPicPr>
            <p:cNvPr id="67" name="Google Shape;67;p3"/>
            <p:cNvPicPr preferRelativeResize="0"/>
            <p:nvPr/>
          </p:nvPicPr>
          <p:blipFill>
            <a:blip r:embed="rId9">
              <a:alphaModFix/>
            </a:blip>
            <a:stretch>
              <a:fillRect/>
            </a:stretch>
          </p:blipFill>
          <p:spPr>
            <a:xfrm>
              <a:off x="3583630" y="706918"/>
              <a:ext cx="1881276" cy="1881276"/>
            </a:xfrm>
            <a:prstGeom prst="rect">
              <a:avLst/>
            </a:prstGeom>
            <a:noFill/>
            <a:ln>
              <a:noFill/>
            </a:ln>
          </p:spPr>
        </p:pic>
        <p:pic>
          <p:nvPicPr>
            <p:cNvPr id="68" name="Google Shape;68;p3"/>
            <p:cNvPicPr preferRelativeResize="0"/>
            <p:nvPr/>
          </p:nvPicPr>
          <p:blipFill>
            <a:blip r:embed="rId7">
              <a:alphaModFix/>
            </a:blip>
            <a:stretch>
              <a:fillRect/>
            </a:stretch>
          </p:blipFill>
          <p:spPr>
            <a:xfrm>
              <a:off x="2684793" y="3036815"/>
              <a:ext cx="2869050" cy="2869085"/>
            </a:xfrm>
            <a:prstGeom prst="rect">
              <a:avLst/>
            </a:prstGeom>
            <a:noFill/>
            <a:ln>
              <a:noFill/>
            </a:ln>
          </p:spPr>
        </p:pic>
        <p:grpSp>
          <p:nvGrpSpPr>
            <p:cNvPr id="69" name="Google Shape;69;p3"/>
            <p:cNvGrpSpPr/>
            <p:nvPr/>
          </p:nvGrpSpPr>
          <p:grpSpPr>
            <a:xfrm>
              <a:off x="4043800" y="1965209"/>
              <a:ext cx="5196856" cy="3940689"/>
              <a:chOff x="4407075" y="1773984"/>
              <a:chExt cx="5196856" cy="3940689"/>
            </a:xfrm>
          </p:grpSpPr>
          <p:pic>
            <p:nvPicPr>
              <p:cNvPr id="70" name="Google Shape;70;p3"/>
              <p:cNvPicPr preferRelativeResize="0"/>
              <p:nvPr/>
            </p:nvPicPr>
            <p:blipFill>
              <a:blip r:embed="rId6">
                <a:alphaModFix/>
              </a:blip>
              <a:stretch>
                <a:fillRect/>
              </a:stretch>
            </p:blipFill>
            <p:spPr>
              <a:xfrm>
                <a:off x="5861686" y="3114550"/>
                <a:ext cx="1595529" cy="1595529"/>
              </a:xfrm>
              <a:prstGeom prst="rect">
                <a:avLst/>
              </a:prstGeom>
              <a:noFill/>
              <a:ln>
                <a:noFill/>
              </a:ln>
            </p:spPr>
          </p:pic>
          <p:pic>
            <p:nvPicPr>
              <p:cNvPr id="71" name="Google Shape;71;p3"/>
              <p:cNvPicPr preferRelativeResize="0"/>
              <p:nvPr/>
            </p:nvPicPr>
            <p:blipFill>
              <a:blip r:embed="rId10">
                <a:alphaModFix/>
              </a:blip>
              <a:stretch>
                <a:fillRect/>
              </a:stretch>
            </p:blipFill>
            <p:spPr>
              <a:xfrm>
                <a:off x="7028798" y="3153530"/>
                <a:ext cx="1595529" cy="1595529"/>
              </a:xfrm>
              <a:prstGeom prst="rect">
                <a:avLst/>
              </a:prstGeom>
              <a:noFill/>
              <a:ln>
                <a:noFill/>
              </a:ln>
            </p:spPr>
          </p:pic>
          <p:pic>
            <p:nvPicPr>
              <p:cNvPr id="72" name="Google Shape;72;p3"/>
              <p:cNvPicPr preferRelativeResize="0"/>
              <p:nvPr/>
            </p:nvPicPr>
            <p:blipFill>
              <a:blip r:embed="rId11">
                <a:alphaModFix/>
              </a:blip>
              <a:stretch>
                <a:fillRect/>
              </a:stretch>
            </p:blipFill>
            <p:spPr>
              <a:xfrm>
                <a:off x="8008403" y="2523618"/>
                <a:ext cx="1595529" cy="1595529"/>
              </a:xfrm>
              <a:prstGeom prst="rect">
                <a:avLst/>
              </a:prstGeom>
              <a:noFill/>
              <a:ln>
                <a:noFill/>
              </a:ln>
            </p:spPr>
          </p:pic>
          <p:pic>
            <p:nvPicPr>
              <p:cNvPr id="73" name="Google Shape;73;p3"/>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74" name="Google Shape;74;p3"/>
              <p:cNvPicPr preferRelativeResize="0"/>
              <p:nvPr/>
            </p:nvPicPr>
            <p:blipFill>
              <a:blip r:embed="rId12">
                <a:alphaModFix/>
              </a:blip>
              <a:stretch>
                <a:fillRect/>
              </a:stretch>
            </p:blipFill>
            <p:spPr>
              <a:xfrm>
                <a:off x="7899868" y="3689746"/>
                <a:ext cx="1595529" cy="1595529"/>
              </a:xfrm>
              <a:prstGeom prst="rect">
                <a:avLst/>
              </a:prstGeom>
              <a:noFill/>
              <a:ln>
                <a:noFill/>
              </a:ln>
            </p:spPr>
          </p:pic>
          <p:pic>
            <p:nvPicPr>
              <p:cNvPr id="75" name="Google Shape;75;p3"/>
              <p:cNvPicPr preferRelativeResize="0"/>
              <p:nvPr/>
            </p:nvPicPr>
            <p:blipFill>
              <a:blip r:embed="rId2">
                <a:alphaModFix/>
              </a:blip>
              <a:stretch>
                <a:fillRect/>
              </a:stretch>
            </p:blipFill>
            <p:spPr>
              <a:xfrm>
                <a:off x="4764263" y="3267527"/>
                <a:ext cx="1595529" cy="1595529"/>
              </a:xfrm>
              <a:prstGeom prst="rect">
                <a:avLst/>
              </a:prstGeom>
              <a:noFill/>
              <a:ln>
                <a:noFill/>
              </a:ln>
            </p:spPr>
          </p:pic>
          <p:pic>
            <p:nvPicPr>
              <p:cNvPr id="76" name="Google Shape;76;p3"/>
              <p:cNvPicPr preferRelativeResize="0"/>
              <p:nvPr/>
            </p:nvPicPr>
            <p:blipFill>
              <a:blip r:embed="rId4">
                <a:alphaModFix/>
              </a:blip>
              <a:stretch>
                <a:fillRect/>
              </a:stretch>
            </p:blipFill>
            <p:spPr>
              <a:xfrm>
                <a:off x="5091923" y="3632396"/>
                <a:ext cx="1595529" cy="1595529"/>
              </a:xfrm>
              <a:prstGeom prst="rect">
                <a:avLst/>
              </a:prstGeom>
              <a:noFill/>
              <a:ln>
                <a:noFill/>
              </a:ln>
            </p:spPr>
          </p:pic>
          <p:pic>
            <p:nvPicPr>
              <p:cNvPr id="77" name="Google Shape;77;p3"/>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78" name="Google Shape;78;p3"/>
              <p:cNvPicPr preferRelativeResize="0"/>
              <p:nvPr/>
            </p:nvPicPr>
            <p:blipFill rotWithShape="1">
              <a:blip r:embed="rId6">
                <a:alphaModFix/>
              </a:blip>
              <a:srcRect l="14142" t="14142" r="14142" b="14142"/>
              <a:stretch/>
            </p:blipFill>
            <p:spPr>
              <a:xfrm>
                <a:off x="4407075" y="4303576"/>
                <a:ext cx="1144274" cy="1144274"/>
              </a:xfrm>
              <a:prstGeom prst="rect">
                <a:avLst/>
              </a:prstGeom>
              <a:noFill/>
              <a:ln>
                <a:noFill/>
              </a:ln>
            </p:spPr>
          </p:pic>
          <p:pic>
            <p:nvPicPr>
              <p:cNvPr id="79" name="Google Shape;79;p3"/>
              <p:cNvPicPr preferRelativeResize="0"/>
              <p:nvPr/>
            </p:nvPicPr>
            <p:blipFill>
              <a:blip r:embed="rId4">
                <a:alphaModFix/>
              </a:blip>
              <a:stretch>
                <a:fillRect/>
              </a:stretch>
            </p:blipFill>
            <p:spPr>
              <a:xfrm>
                <a:off x="8008398" y="1773984"/>
                <a:ext cx="1595529" cy="1595529"/>
              </a:xfrm>
              <a:prstGeom prst="rect">
                <a:avLst/>
              </a:prstGeom>
              <a:noFill/>
              <a:ln>
                <a:noFill/>
              </a:ln>
            </p:spPr>
          </p:pic>
          <p:pic>
            <p:nvPicPr>
              <p:cNvPr id="80" name="Google Shape;80;p3"/>
              <p:cNvPicPr preferRelativeResize="0"/>
              <p:nvPr/>
            </p:nvPicPr>
            <p:blipFill>
              <a:blip r:embed="rId5">
                <a:alphaModFix/>
              </a:blip>
              <a:stretch>
                <a:fillRect/>
              </a:stretch>
            </p:blipFill>
            <p:spPr>
              <a:xfrm>
                <a:off x="7072951" y="2285419"/>
                <a:ext cx="1595529" cy="1595529"/>
              </a:xfrm>
              <a:prstGeom prst="rect">
                <a:avLst/>
              </a:prstGeom>
              <a:noFill/>
              <a:ln>
                <a:noFill/>
              </a:ln>
            </p:spPr>
          </p:pic>
        </p:grpSp>
        <p:pic>
          <p:nvPicPr>
            <p:cNvPr id="81" name="Google Shape;81;p3"/>
            <p:cNvPicPr preferRelativeResize="0"/>
            <p:nvPr/>
          </p:nvPicPr>
          <p:blipFill>
            <a:blip r:embed="rId9">
              <a:alphaModFix/>
            </a:blip>
            <a:stretch>
              <a:fillRect/>
            </a:stretch>
          </p:blipFill>
          <p:spPr>
            <a:xfrm>
              <a:off x="8008905" y="3455005"/>
              <a:ext cx="1881276" cy="1881276"/>
            </a:xfrm>
            <a:prstGeom prst="rect">
              <a:avLst/>
            </a:prstGeom>
            <a:noFill/>
            <a:ln>
              <a:noFill/>
            </a:ln>
          </p:spPr>
        </p:pic>
        <p:pic>
          <p:nvPicPr>
            <p:cNvPr id="82" name="Google Shape;82;p3"/>
            <p:cNvPicPr preferRelativeResize="0"/>
            <p:nvPr/>
          </p:nvPicPr>
          <p:blipFill>
            <a:blip r:embed="rId13">
              <a:alphaModFix/>
            </a:blip>
            <a:stretch>
              <a:fillRect/>
            </a:stretch>
          </p:blipFill>
          <p:spPr>
            <a:xfrm rot="2948401">
              <a:off x="2349006" y="-507974"/>
              <a:ext cx="1900302" cy="1900334"/>
            </a:xfrm>
            <a:prstGeom prst="rect">
              <a:avLst/>
            </a:prstGeom>
            <a:noFill/>
            <a:ln>
              <a:noFill/>
            </a:ln>
          </p:spPr>
        </p:pic>
        <p:pic>
          <p:nvPicPr>
            <p:cNvPr id="83" name="Google Shape;83;p3"/>
            <p:cNvPicPr preferRelativeResize="0"/>
            <p:nvPr/>
          </p:nvPicPr>
          <p:blipFill>
            <a:blip r:embed="rId14">
              <a:alphaModFix/>
            </a:blip>
            <a:stretch>
              <a:fillRect/>
            </a:stretch>
          </p:blipFill>
          <p:spPr>
            <a:xfrm>
              <a:off x="7899875" y="-363300"/>
              <a:ext cx="2160651" cy="2160651"/>
            </a:xfrm>
            <a:prstGeom prst="rect">
              <a:avLst/>
            </a:prstGeom>
            <a:noFill/>
            <a:ln>
              <a:noFill/>
            </a:ln>
          </p:spPr>
        </p:pic>
      </p:grpSp>
      <p:sp>
        <p:nvSpPr>
          <p:cNvPr id="84" name="Google Shape;84;p3"/>
          <p:cNvSpPr/>
          <p:nvPr/>
        </p:nvSpPr>
        <p:spPr>
          <a:xfrm>
            <a:off x="-104250" y="1024350"/>
            <a:ext cx="93009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5" name="Google Shape;85;p3"/>
          <p:cNvPicPr preferRelativeResize="0"/>
          <p:nvPr/>
        </p:nvPicPr>
        <p:blipFill>
          <a:blip r:embed="rId15">
            <a:alphaModFix/>
          </a:blip>
          <a:stretch>
            <a:fillRect/>
          </a:stretch>
        </p:blipFill>
        <p:spPr>
          <a:xfrm rot="-3011465" flipH="1">
            <a:off x="-2094766" y="-284642"/>
            <a:ext cx="6092384" cy="6450759"/>
          </a:xfrm>
          <a:prstGeom prst="rect">
            <a:avLst/>
          </a:prstGeom>
          <a:noFill/>
          <a:ln>
            <a:noFill/>
          </a:ln>
        </p:spPr>
      </p:pic>
      <p:pic>
        <p:nvPicPr>
          <p:cNvPr id="86" name="Google Shape;86;p3"/>
          <p:cNvPicPr preferRelativeResize="0"/>
          <p:nvPr/>
        </p:nvPicPr>
        <p:blipFill>
          <a:blip r:embed="rId16">
            <a:alphaModFix/>
          </a:blip>
          <a:stretch>
            <a:fillRect/>
          </a:stretch>
        </p:blipFill>
        <p:spPr>
          <a:xfrm rot="8100000" flipH="1">
            <a:off x="-1137500" y="-1015675"/>
            <a:ext cx="5087322" cy="5386576"/>
          </a:xfrm>
          <a:prstGeom prst="rect">
            <a:avLst/>
          </a:prstGeom>
          <a:noFill/>
          <a:ln>
            <a:noFill/>
          </a:ln>
        </p:spPr>
      </p:pic>
      <p:pic>
        <p:nvPicPr>
          <p:cNvPr id="87" name="Google Shape;87;p3"/>
          <p:cNvPicPr preferRelativeResize="0"/>
          <p:nvPr/>
        </p:nvPicPr>
        <p:blipFill>
          <a:blip r:embed="rId16">
            <a:alphaModFix/>
          </a:blip>
          <a:stretch>
            <a:fillRect/>
          </a:stretch>
        </p:blipFill>
        <p:spPr>
          <a:xfrm rot="-2514594" flipH="1">
            <a:off x="7836149" y="538025"/>
            <a:ext cx="2709651" cy="2869050"/>
          </a:xfrm>
          <a:prstGeom prst="rect">
            <a:avLst/>
          </a:prstGeom>
          <a:noFill/>
          <a:ln>
            <a:noFill/>
          </a:ln>
        </p:spPr>
      </p:pic>
      <p:pic>
        <p:nvPicPr>
          <p:cNvPr id="88" name="Google Shape;88;p3"/>
          <p:cNvPicPr preferRelativeResize="0"/>
          <p:nvPr/>
        </p:nvPicPr>
        <p:blipFill>
          <a:blip r:embed="rId15">
            <a:alphaModFix/>
          </a:blip>
          <a:stretch>
            <a:fillRect/>
          </a:stretch>
        </p:blipFill>
        <p:spPr>
          <a:xfrm rot="8100000" flipH="1">
            <a:off x="5887238" y="-1924338"/>
            <a:ext cx="5087322" cy="5386576"/>
          </a:xfrm>
          <a:prstGeom prst="rect">
            <a:avLst/>
          </a:prstGeom>
          <a:noFill/>
          <a:ln>
            <a:noFill/>
          </a:ln>
        </p:spPr>
      </p:pic>
      <p:sp>
        <p:nvSpPr>
          <p:cNvPr id="89" name="Google Shape;89;p3"/>
          <p:cNvSpPr txBox="1">
            <a:spLocks noGrp="1"/>
          </p:cNvSpPr>
          <p:nvPr>
            <p:ph type="title"/>
          </p:nvPr>
        </p:nvSpPr>
        <p:spPr>
          <a:xfrm>
            <a:off x="720000" y="2274913"/>
            <a:ext cx="3852000" cy="755100"/>
          </a:xfrm>
          <a:prstGeom prst="rect">
            <a:avLst/>
          </a:prstGeom>
        </p:spPr>
        <p:txBody>
          <a:bodyPr spcFirstLastPara="1" wrap="square" lIns="91425" tIns="91425" rIns="91425" bIns="91425" anchor="ctr" anchorCtr="0">
            <a:noAutofit/>
          </a:bodyPr>
          <a:lstStyle>
            <a:lvl1pPr lvl="0" algn="l">
              <a:spcBef>
                <a:spcPts val="0"/>
              </a:spcBef>
              <a:spcAft>
                <a:spcPts val="0"/>
              </a:spcAft>
              <a:buClr>
                <a:schemeClr val="lt1"/>
              </a:buClr>
              <a:buSzPts val="3600"/>
              <a:buNone/>
              <a:defRPr sz="5000">
                <a:solidFill>
                  <a:schemeClr val="lt1"/>
                </a:solidFill>
              </a:defRPr>
            </a:lvl1pPr>
            <a:lvl2pPr lvl="1">
              <a:spcBef>
                <a:spcPts val="0"/>
              </a:spcBef>
              <a:spcAft>
                <a:spcPts val="0"/>
              </a:spcAft>
              <a:buClr>
                <a:schemeClr val="lt1"/>
              </a:buClr>
              <a:buSzPts val="3600"/>
              <a:buNone/>
              <a:defRPr sz="3600">
                <a:solidFill>
                  <a:schemeClr val="lt1"/>
                </a:solidFill>
              </a:defRPr>
            </a:lvl2pPr>
            <a:lvl3pPr lvl="2">
              <a:spcBef>
                <a:spcPts val="0"/>
              </a:spcBef>
              <a:spcAft>
                <a:spcPts val="0"/>
              </a:spcAft>
              <a:buClr>
                <a:schemeClr val="lt1"/>
              </a:buClr>
              <a:buSzPts val="3600"/>
              <a:buNone/>
              <a:defRPr sz="3600">
                <a:solidFill>
                  <a:schemeClr val="lt1"/>
                </a:solidFill>
              </a:defRPr>
            </a:lvl3pPr>
            <a:lvl4pPr lvl="3">
              <a:spcBef>
                <a:spcPts val="0"/>
              </a:spcBef>
              <a:spcAft>
                <a:spcPts val="0"/>
              </a:spcAft>
              <a:buClr>
                <a:schemeClr val="lt1"/>
              </a:buClr>
              <a:buSzPts val="3600"/>
              <a:buNone/>
              <a:defRPr sz="3600">
                <a:solidFill>
                  <a:schemeClr val="lt1"/>
                </a:solidFill>
              </a:defRPr>
            </a:lvl4pPr>
            <a:lvl5pPr lvl="4">
              <a:spcBef>
                <a:spcPts val="0"/>
              </a:spcBef>
              <a:spcAft>
                <a:spcPts val="0"/>
              </a:spcAft>
              <a:buClr>
                <a:schemeClr val="lt1"/>
              </a:buClr>
              <a:buSzPts val="3600"/>
              <a:buNone/>
              <a:defRPr sz="3600">
                <a:solidFill>
                  <a:schemeClr val="lt1"/>
                </a:solidFill>
              </a:defRPr>
            </a:lvl5pPr>
            <a:lvl6pPr lvl="5">
              <a:spcBef>
                <a:spcPts val="0"/>
              </a:spcBef>
              <a:spcAft>
                <a:spcPts val="0"/>
              </a:spcAft>
              <a:buClr>
                <a:schemeClr val="lt1"/>
              </a:buClr>
              <a:buSzPts val="3600"/>
              <a:buNone/>
              <a:defRPr sz="3600">
                <a:solidFill>
                  <a:schemeClr val="lt1"/>
                </a:solidFill>
              </a:defRPr>
            </a:lvl6pPr>
            <a:lvl7pPr lvl="6">
              <a:spcBef>
                <a:spcPts val="0"/>
              </a:spcBef>
              <a:spcAft>
                <a:spcPts val="0"/>
              </a:spcAft>
              <a:buClr>
                <a:schemeClr val="lt1"/>
              </a:buClr>
              <a:buSzPts val="3600"/>
              <a:buNone/>
              <a:defRPr sz="3600">
                <a:solidFill>
                  <a:schemeClr val="lt1"/>
                </a:solidFill>
              </a:defRPr>
            </a:lvl7pPr>
            <a:lvl8pPr lvl="7">
              <a:spcBef>
                <a:spcPts val="0"/>
              </a:spcBef>
              <a:spcAft>
                <a:spcPts val="0"/>
              </a:spcAft>
              <a:buClr>
                <a:schemeClr val="lt1"/>
              </a:buClr>
              <a:buSzPts val="3600"/>
              <a:buNone/>
              <a:defRPr sz="3600">
                <a:solidFill>
                  <a:schemeClr val="lt1"/>
                </a:solidFill>
              </a:defRPr>
            </a:lvl8pPr>
            <a:lvl9pPr lvl="8">
              <a:spcBef>
                <a:spcPts val="0"/>
              </a:spcBef>
              <a:spcAft>
                <a:spcPts val="0"/>
              </a:spcAft>
              <a:buClr>
                <a:schemeClr val="lt1"/>
              </a:buClr>
              <a:buSzPts val="3600"/>
              <a:buNone/>
              <a:defRPr sz="3600">
                <a:solidFill>
                  <a:schemeClr val="lt1"/>
                </a:solidFill>
              </a:defRPr>
            </a:lvl9pPr>
          </a:lstStyle>
          <a:p>
            <a:endParaRPr/>
          </a:p>
        </p:txBody>
      </p:sp>
      <p:sp>
        <p:nvSpPr>
          <p:cNvPr id="90" name="Google Shape;90;p3"/>
          <p:cNvSpPr txBox="1">
            <a:spLocks noGrp="1"/>
          </p:cNvSpPr>
          <p:nvPr>
            <p:ph type="title" idx="2" hasCustomPrompt="1"/>
          </p:nvPr>
        </p:nvSpPr>
        <p:spPr>
          <a:xfrm>
            <a:off x="720000" y="1433125"/>
            <a:ext cx="1251900" cy="8418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91" name="Google Shape;91;p3"/>
          <p:cNvSpPr txBox="1">
            <a:spLocks noGrp="1"/>
          </p:cNvSpPr>
          <p:nvPr>
            <p:ph type="subTitle" idx="1"/>
          </p:nvPr>
        </p:nvSpPr>
        <p:spPr>
          <a:xfrm>
            <a:off x="720000" y="3194963"/>
            <a:ext cx="3852000" cy="5154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chemeClr val="lt1"/>
                </a:solidFill>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712"/>
        <p:cNvGrpSpPr/>
        <p:nvPr/>
      </p:nvGrpSpPr>
      <p:grpSpPr>
        <a:xfrm>
          <a:off x="0" y="0"/>
          <a:ext cx="0" cy="0"/>
          <a:chOff x="0" y="0"/>
          <a:chExt cx="0" cy="0"/>
        </a:xfrm>
      </p:grpSpPr>
      <p:grpSp>
        <p:nvGrpSpPr>
          <p:cNvPr id="713" name="Google Shape;713;p22"/>
          <p:cNvGrpSpPr/>
          <p:nvPr/>
        </p:nvGrpSpPr>
        <p:grpSpPr>
          <a:xfrm>
            <a:off x="-535172" y="3475371"/>
            <a:ext cx="9968045" cy="2586979"/>
            <a:chOff x="-486325" y="3514539"/>
            <a:chExt cx="9666451" cy="2508708"/>
          </a:xfrm>
        </p:grpSpPr>
        <p:pic>
          <p:nvPicPr>
            <p:cNvPr id="714" name="Google Shape;714;p22"/>
            <p:cNvPicPr preferRelativeResize="0"/>
            <p:nvPr/>
          </p:nvPicPr>
          <p:blipFill>
            <a:blip r:embed="rId2">
              <a:alphaModFix amt="80000"/>
            </a:blip>
            <a:stretch>
              <a:fillRect/>
            </a:stretch>
          </p:blipFill>
          <p:spPr>
            <a:xfrm flipH="1">
              <a:off x="2512983" y="4394290"/>
              <a:ext cx="749219" cy="749216"/>
            </a:xfrm>
            <a:prstGeom prst="rect">
              <a:avLst/>
            </a:prstGeom>
            <a:noFill/>
            <a:ln>
              <a:noFill/>
            </a:ln>
          </p:spPr>
        </p:pic>
        <p:pic>
          <p:nvPicPr>
            <p:cNvPr id="715" name="Google Shape;715;p22"/>
            <p:cNvPicPr preferRelativeResize="0"/>
            <p:nvPr/>
          </p:nvPicPr>
          <p:blipFill>
            <a:blip r:embed="rId3">
              <a:alphaModFix amt="80000"/>
            </a:blip>
            <a:stretch>
              <a:fillRect/>
            </a:stretch>
          </p:blipFill>
          <p:spPr>
            <a:xfrm>
              <a:off x="2118192" y="4394303"/>
              <a:ext cx="749219" cy="749216"/>
            </a:xfrm>
            <a:prstGeom prst="rect">
              <a:avLst/>
            </a:prstGeom>
            <a:noFill/>
            <a:ln>
              <a:noFill/>
            </a:ln>
          </p:spPr>
        </p:pic>
        <p:pic>
          <p:nvPicPr>
            <p:cNvPr id="716" name="Google Shape;716;p22"/>
            <p:cNvPicPr preferRelativeResize="0"/>
            <p:nvPr/>
          </p:nvPicPr>
          <p:blipFill>
            <a:blip r:embed="rId4">
              <a:alphaModFix amt="80000"/>
            </a:blip>
            <a:stretch>
              <a:fillRect/>
            </a:stretch>
          </p:blipFill>
          <p:spPr>
            <a:xfrm>
              <a:off x="1266188" y="4318094"/>
              <a:ext cx="749219" cy="749216"/>
            </a:xfrm>
            <a:prstGeom prst="rect">
              <a:avLst/>
            </a:prstGeom>
            <a:noFill/>
            <a:ln>
              <a:noFill/>
            </a:ln>
          </p:spPr>
        </p:pic>
        <p:pic>
          <p:nvPicPr>
            <p:cNvPr id="717" name="Google Shape;717;p22"/>
            <p:cNvPicPr preferRelativeResize="0"/>
            <p:nvPr/>
          </p:nvPicPr>
          <p:blipFill>
            <a:blip r:embed="rId5">
              <a:alphaModFix amt="80000"/>
            </a:blip>
            <a:stretch>
              <a:fillRect/>
            </a:stretch>
          </p:blipFill>
          <p:spPr>
            <a:xfrm>
              <a:off x="4168860" y="4241892"/>
              <a:ext cx="749219" cy="749216"/>
            </a:xfrm>
            <a:prstGeom prst="rect">
              <a:avLst/>
            </a:prstGeom>
            <a:noFill/>
            <a:ln>
              <a:noFill/>
            </a:ln>
          </p:spPr>
        </p:pic>
        <p:pic>
          <p:nvPicPr>
            <p:cNvPr id="718" name="Google Shape;718;p22"/>
            <p:cNvPicPr preferRelativeResize="0"/>
            <p:nvPr/>
          </p:nvPicPr>
          <p:blipFill>
            <a:blip r:embed="rId6">
              <a:alphaModFix amt="80000"/>
            </a:blip>
            <a:stretch>
              <a:fillRect/>
            </a:stretch>
          </p:blipFill>
          <p:spPr>
            <a:xfrm rot="3472557">
              <a:off x="1670128" y="4394295"/>
              <a:ext cx="749218" cy="749218"/>
            </a:xfrm>
            <a:prstGeom prst="rect">
              <a:avLst/>
            </a:prstGeom>
            <a:noFill/>
            <a:ln>
              <a:noFill/>
            </a:ln>
          </p:spPr>
        </p:pic>
        <p:pic>
          <p:nvPicPr>
            <p:cNvPr id="719" name="Google Shape;719;p22"/>
            <p:cNvPicPr preferRelativeResize="0"/>
            <p:nvPr/>
          </p:nvPicPr>
          <p:blipFill>
            <a:blip r:embed="rId7">
              <a:alphaModFix amt="80000"/>
            </a:blip>
            <a:stretch>
              <a:fillRect/>
            </a:stretch>
          </p:blipFill>
          <p:spPr>
            <a:xfrm>
              <a:off x="5395070" y="4229499"/>
              <a:ext cx="749219" cy="749216"/>
            </a:xfrm>
            <a:prstGeom prst="rect">
              <a:avLst/>
            </a:prstGeom>
            <a:noFill/>
            <a:ln>
              <a:noFill/>
            </a:ln>
          </p:spPr>
        </p:pic>
        <p:pic>
          <p:nvPicPr>
            <p:cNvPr id="720" name="Google Shape;720;p22"/>
            <p:cNvPicPr preferRelativeResize="0"/>
            <p:nvPr/>
          </p:nvPicPr>
          <p:blipFill>
            <a:blip r:embed="rId8">
              <a:alphaModFix amt="80000"/>
            </a:blip>
            <a:stretch>
              <a:fillRect/>
            </a:stretch>
          </p:blipFill>
          <p:spPr>
            <a:xfrm>
              <a:off x="5834154" y="4394311"/>
              <a:ext cx="749219" cy="749216"/>
            </a:xfrm>
            <a:prstGeom prst="rect">
              <a:avLst/>
            </a:prstGeom>
            <a:noFill/>
            <a:ln>
              <a:noFill/>
            </a:ln>
          </p:spPr>
        </p:pic>
        <p:pic>
          <p:nvPicPr>
            <p:cNvPr id="721" name="Google Shape;721;p22"/>
            <p:cNvPicPr preferRelativeResize="0"/>
            <p:nvPr/>
          </p:nvPicPr>
          <p:blipFill>
            <a:blip r:embed="rId9">
              <a:alphaModFix amt="80000"/>
            </a:blip>
            <a:stretch>
              <a:fillRect/>
            </a:stretch>
          </p:blipFill>
          <p:spPr>
            <a:xfrm>
              <a:off x="7071515" y="4394294"/>
              <a:ext cx="749219" cy="749216"/>
            </a:xfrm>
            <a:prstGeom prst="rect">
              <a:avLst/>
            </a:prstGeom>
            <a:noFill/>
            <a:ln>
              <a:noFill/>
            </a:ln>
          </p:spPr>
        </p:pic>
        <p:pic>
          <p:nvPicPr>
            <p:cNvPr id="722" name="Google Shape;722;p22"/>
            <p:cNvPicPr preferRelativeResize="0"/>
            <p:nvPr/>
          </p:nvPicPr>
          <p:blipFill>
            <a:blip r:embed="rId2">
              <a:alphaModFix amt="80000"/>
            </a:blip>
            <a:stretch>
              <a:fillRect/>
            </a:stretch>
          </p:blipFill>
          <p:spPr>
            <a:xfrm>
              <a:off x="702243" y="4318095"/>
              <a:ext cx="749219" cy="749216"/>
            </a:xfrm>
            <a:prstGeom prst="rect">
              <a:avLst/>
            </a:prstGeom>
            <a:noFill/>
            <a:ln>
              <a:noFill/>
            </a:ln>
          </p:spPr>
        </p:pic>
        <p:pic>
          <p:nvPicPr>
            <p:cNvPr id="723" name="Google Shape;723;p22"/>
            <p:cNvPicPr preferRelativeResize="0"/>
            <p:nvPr/>
          </p:nvPicPr>
          <p:blipFill rotWithShape="1">
            <a:blip r:embed="rId3">
              <a:alphaModFix amt="80000"/>
            </a:blip>
            <a:srcRect l="14142" t="14142" r="14142" b="14142"/>
            <a:stretch/>
          </p:blipFill>
          <p:spPr>
            <a:xfrm>
              <a:off x="7635483" y="4500243"/>
              <a:ext cx="537323" cy="537320"/>
            </a:xfrm>
            <a:prstGeom prst="rect">
              <a:avLst/>
            </a:prstGeom>
            <a:noFill/>
            <a:ln>
              <a:noFill/>
            </a:ln>
          </p:spPr>
        </p:pic>
        <p:pic>
          <p:nvPicPr>
            <p:cNvPr id="724" name="Google Shape;724;p22"/>
            <p:cNvPicPr preferRelativeResize="0"/>
            <p:nvPr/>
          </p:nvPicPr>
          <p:blipFill>
            <a:blip r:embed="rId9">
              <a:alphaModFix amt="80000"/>
            </a:blip>
            <a:stretch>
              <a:fillRect/>
            </a:stretch>
          </p:blipFill>
          <p:spPr>
            <a:xfrm>
              <a:off x="8430907" y="4293597"/>
              <a:ext cx="749219" cy="749216"/>
            </a:xfrm>
            <a:prstGeom prst="rect">
              <a:avLst/>
            </a:prstGeom>
            <a:noFill/>
            <a:ln>
              <a:noFill/>
            </a:ln>
          </p:spPr>
        </p:pic>
        <p:pic>
          <p:nvPicPr>
            <p:cNvPr id="725" name="Google Shape;725;p22"/>
            <p:cNvPicPr preferRelativeResize="0"/>
            <p:nvPr/>
          </p:nvPicPr>
          <p:blipFill>
            <a:blip r:embed="rId2">
              <a:alphaModFix amt="80000"/>
            </a:blip>
            <a:stretch>
              <a:fillRect/>
            </a:stretch>
          </p:blipFill>
          <p:spPr>
            <a:xfrm>
              <a:off x="7940821" y="4394290"/>
              <a:ext cx="749219" cy="749216"/>
            </a:xfrm>
            <a:prstGeom prst="rect">
              <a:avLst/>
            </a:prstGeom>
            <a:noFill/>
            <a:ln>
              <a:noFill/>
            </a:ln>
          </p:spPr>
        </p:pic>
        <p:pic>
          <p:nvPicPr>
            <p:cNvPr id="726" name="Google Shape;726;p22"/>
            <p:cNvPicPr preferRelativeResize="0"/>
            <p:nvPr/>
          </p:nvPicPr>
          <p:blipFill>
            <a:blip r:embed="rId10">
              <a:alphaModFix amt="80000"/>
            </a:blip>
            <a:stretch>
              <a:fillRect/>
            </a:stretch>
          </p:blipFill>
          <p:spPr>
            <a:xfrm>
              <a:off x="6379803" y="4324379"/>
              <a:ext cx="889075" cy="889075"/>
            </a:xfrm>
            <a:prstGeom prst="rect">
              <a:avLst/>
            </a:prstGeom>
            <a:noFill/>
            <a:ln>
              <a:noFill/>
            </a:ln>
          </p:spPr>
        </p:pic>
        <p:pic>
          <p:nvPicPr>
            <p:cNvPr id="727" name="Google Shape;727;p22"/>
            <p:cNvPicPr preferRelativeResize="0"/>
            <p:nvPr/>
          </p:nvPicPr>
          <p:blipFill>
            <a:blip r:embed="rId11">
              <a:alphaModFix amt="80000"/>
            </a:blip>
            <a:stretch>
              <a:fillRect/>
            </a:stretch>
          </p:blipFill>
          <p:spPr>
            <a:xfrm rot="-1439082">
              <a:off x="3644256" y="3818726"/>
              <a:ext cx="1900302" cy="1900335"/>
            </a:xfrm>
            <a:prstGeom prst="rect">
              <a:avLst/>
            </a:prstGeom>
            <a:noFill/>
            <a:ln>
              <a:noFill/>
            </a:ln>
          </p:spPr>
        </p:pic>
        <p:pic>
          <p:nvPicPr>
            <p:cNvPr id="728" name="Google Shape;728;p22"/>
            <p:cNvPicPr preferRelativeResize="0"/>
            <p:nvPr/>
          </p:nvPicPr>
          <p:blipFill>
            <a:blip r:embed="rId12">
              <a:alphaModFix amt="80000"/>
            </a:blip>
            <a:stretch>
              <a:fillRect/>
            </a:stretch>
          </p:blipFill>
          <p:spPr>
            <a:xfrm>
              <a:off x="-486325" y="3870434"/>
              <a:ext cx="1595525" cy="1595525"/>
            </a:xfrm>
            <a:prstGeom prst="rect">
              <a:avLst/>
            </a:prstGeom>
            <a:noFill/>
            <a:ln>
              <a:noFill/>
            </a:ln>
          </p:spPr>
        </p:pic>
        <p:pic>
          <p:nvPicPr>
            <p:cNvPr id="729" name="Google Shape;729;p22"/>
            <p:cNvPicPr preferRelativeResize="0"/>
            <p:nvPr/>
          </p:nvPicPr>
          <p:blipFill>
            <a:blip r:embed="rId7">
              <a:alphaModFix amt="80000"/>
            </a:blip>
            <a:stretch>
              <a:fillRect/>
            </a:stretch>
          </p:blipFill>
          <p:spPr>
            <a:xfrm>
              <a:off x="3067307" y="4271649"/>
              <a:ext cx="749219" cy="749216"/>
            </a:xfrm>
            <a:prstGeom prst="rect">
              <a:avLst/>
            </a:prstGeom>
            <a:noFill/>
            <a:ln>
              <a:noFill/>
            </a:ln>
          </p:spPr>
        </p:pic>
      </p:grpSp>
      <p:sp>
        <p:nvSpPr>
          <p:cNvPr id="730" name="Google Shape;730;p22"/>
          <p:cNvSpPr/>
          <p:nvPr/>
        </p:nvSpPr>
        <p:spPr>
          <a:xfrm>
            <a:off x="0" y="0"/>
            <a:ext cx="9144000" cy="11529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31" name="Google Shape;731;p22"/>
          <p:cNvPicPr preferRelativeResize="0"/>
          <p:nvPr/>
        </p:nvPicPr>
        <p:blipFill>
          <a:blip r:embed="rId13">
            <a:alphaModFix/>
          </a:blip>
          <a:stretch>
            <a:fillRect/>
          </a:stretch>
        </p:blipFill>
        <p:spPr>
          <a:xfrm rot="-4303878" flipH="1">
            <a:off x="4531001" y="-2997676"/>
            <a:ext cx="5087321" cy="5386575"/>
          </a:xfrm>
          <a:prstGeom prst="rect">
            <a:avLst/>
          </a:prstGeom>
          <a:noFill/>
          <a:ln>
            <a:noFill/>
          </a:ln>
        </p:spPr>
      </p:pic>
      <p:pic>
        <p:nvPicPr>
          <p:cNvPr id="732" name="Google Shape;732;p22"/>
          <p:cNvPicPr preferRelativeResize="0"/>
          <p:nvPr/>
        </p:nvPicPr>
        <p:blipFill>
          <a:blip r:embed="rId14">
            <a:alphaModFix/>
          </a:blip>
          <a:stretch>
            <a:fillRect/>
          </a:stretch>
        </p:blipFill>
        <p:spPr>
          <a:xfrm rot="-5400000">
            <a:off x="6357140" y="-243037"/>
            <a:ext cx="3574924" cy="3785200"/>
          </a:xfrm>
          <a:prstGeom prst="rect">
            <a:avLst/>
          </a:prstGeom>
          <a:noFill/>
          <a:ln>
            <a:noFill/>
          </a:ln>
        </p:spPr>
      </p:pic>
      <p:sp>
        <p:nvSpPr>
          <p:cNvPr id="733" name="Google Shape;733;p22"/>
          <p:cNvSpPr/>
          <p:nvPr/>
        </p:nvSpPr>
        <p:spPr>
          <a:xfrm>
            <a:off x="0" y="1152775"/>
            <a:ext cx="9144000" cy="345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2"/>
          <p:cNvSpPr/>
          <p:nvPr/>
        </p:nvSpPr>
        <p:spPr>
          <a:xfrm>
            <a:off x="0" y="4815725"/>
            <a:ext cx="9144000" cy="3279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36" name="Google Shape;736;p22"/>
          <p:cNvSpPr txBox="1">
            <a:spLocks noGrp="1"/>
          </p:cNvSpPr>
          <p:nvPr>
            <p:ph type="title" idx="2"/>
          </p:nvPr>
        </p:nvSpPr>
        <p:spPr>
          <a:xfrm>
            <a:off x="720000" y="2774563"/>
            <a:ext cx="23121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37" name="Google Shape;737;p22"/>
          <p:cNvSpPr txBox="1">
            <a:spLocks noGrp="1"/>
          </p:cNvSpPr>
          <p:nvPr>
            <p:ph type="subTitle" idx="1"/>
          </p:nvPr>
        </p:nvSpPr>
        <p:spPr>
          <a:xfrm>
            <a:off x="720002" y="3258988"/>
            <a:ext cx="2312100" cy="66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38" name="Google Shape;738;p22"/>
          <p:cNvSpPr txBox="1">
            <a:spLocks noGrp="1"/>
          </p:cNvSpPr>
          <p:nvPr>
            <p:ph type="title" idx="3"/>
          </p:nvPr>
        </p:nvSpPr>
        <p:spPr>
          <a:xfrm>
            <a:off x="3415954" y="2774488"/>
            <a:ext cx="23121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39" name="Google Shape;739;p22"/>
          <p:cNvSpPr txBox="1">
            <a:spLocks noGrp="1"/>
          </p:cNvSpPr>
          <p:nvPr>
            <p:ph type="subTitle" idx="4"/>
          </p:nvPr>
        </p:nvSpPr>
        <p:spPr>
          <a:xfrm>
            <a:off x="3415950" y="3258988"/>
            <a:ext cx="2312100" cy="66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0" name="Google Shape;740;p22"/>
          <p:cNvSpPr txBox="1">
            <a:spLocks noGrp="1"/>
          </p:cNvSpPr>
          <p:nvPr>
            <p:ph type="title" idx="5"/>
          </p:nvPr>
        </p:nvSpPr>
        <p:spPr>
          <a:xfrm>
            <a:off x="6111902" y="2774488"/>
            <a:ext cx="2312100" cy="484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1" name="Google Shape;741;p22"/>
          <p:cNvSpPr txBox="1">
            <a:spLocks noGrp="1"/>
          </p:cNvSpPr>
          <p:nvPr>
            <p:ph type="subTitle" idx="6"/>
          </p:nvPr>
        </p:nvSpPr>
        <p:spPr>
          <a:xfrm>
            <a:off x="6111900" y="3258988"/>
            <a:ext cx="2312100" cy="660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742"/>
        <p:cNvGrpSpPr/>
        <p:nvPr/>
      </p:nvGrpSpPr>
      <p:grpSpPr>
        <a:xfrm>
          <a:off x="0" y="0"/>
          <a:ext cx="0" cy="0"/>
          <a:chOff x="0" y="0"/>
          <a:chExt cx="0" cy="0"/>
        </a:xfrm>
      </p:grpSpPr>
      <p:grpSp>
        <p:nvGrpSpPr>
          <p:cNvPr id="743" name="Google Shape;743;p23"/>
          <p:cNvGrpSpPr/>
          <p:nvPr/>
        </p:nvGrpSpPr>
        <p:grpSpPr>
          <a:xfrm>
            <a:off x="-852989" y="-160437"/>
            <a:ext cx="2586978" cy="6022276"/>
            <a:chOff x="-780914" y="-160437"/>
            <a:chExt cx="2586978" cy="6022276"/>
          </a:xfrm>
        </p:grpSpPr>
        <p:pic>
          <p:nvPicPr>
            <p:cNvPr id="744" name="Google Shape;744;p23"/>
            <p:cNvPicPr preferRelativeResize="0"/>
            <p:nvPr/>
          </p:nvPicPr>
          <p:blipFill>
            <a:blip r:embed="rId2">
              <a:alphaModFix amt="80000"/>
            </a:blip>
            <a:stretch>
              <a:fillRect/>
            </a:stretch>
          </p:blipFill>
          <p:spPr>
            <a:xfrm rot="5400000" flipH="1">
              <a:off x="283425" y="4234588"/>
              <a:ext cx="772595" cy="772593"/>
            </a:xfrm>
            <a:prstGeom prst="rect">
              <a:avLst/>
            </a:prstGeom>
            <a:noFill/>
            <a:ln>
              <a:noFill/>
            </a:ln>
          </p:spPr>
        </p:pic>
        <p:pic>
          <p:nvPicPr>
            <p:cNvPr id="745" name="Google Shape;745;p23"/>
            <p:cNvPicPr preferRelativeResize="0"/>
            <p:nvPr/>
          </p:nvPicPr>
          <p:blipFill>
            <a:blip r:embed="rId3">
              <a:alphaModFix amt="80000"/>
            </a:blip>
            <a:stretch>
              <a:fillRect/>
            </a:stretch>
          </p:blipFill>
          <p:spPr>
            <a:xfrm rot="5400000" flipH="1">
              <a:off x="296204" y="2970121"/>
              <a:ext cx="772595" cy="772593"/>
            </a:xfrm>
            <a:prstGeom prst="rect">
              <a:avLst/>
            </a:prstGeom>
            <a:noFill/>
            <a:ln>
              <a:noFill/>
            </a:ln>
          </p:spPr>
        </p:pic>
        <p:pic>
          <p:nvPicPr>
            <p:cNvPr id="746" name="Google Shape;746;p23"/>
            <p:cNvPicPr preferRelativeResize="0"/>
            <p:nvPr/>
          </p:nvPicPr>
          <p:blipFill>
            <a:blip r:embed="rId4">
              <a:alphaModFix amt="80000"/>
            </a:blip>
            <a:stretch>
              <a:fillRect/>
            </a:stretch>
          </p:blipFill>
          <p:spPr>
            <a:xfrm rot="5400000" flipH="1">
              <a:off x="126250" y="2517336"/>
              <a:ext cx="772595" cy="772593"/>
            </a:xfrm>
            <a:prstGeom prst="rect">
              <a:avLst/>
            </a:prstGeom>
            <a:noFill/>
            <a:ln>
              <a:noFill/>
            </a:ln>
          </p:spPr>
        </p:pic>
        <p:pic>
          <p:nvPicPr>
            <p:cNvPr id="747" name="Google Shape;747;p23"/>
            <p:cNvPicPr preferRelativeResize="0"/>
            <p:nvPr/>
          </p:nvPicPr>
          <p:blipFill>
            <a:blip r:embed="rId5">
              <a:alphaModFix amt="80000"/>
            </a:blip>
            <a:stretch>
              <a:fillRect/>
            </a:stretch>
          </p:blipFill>
          <p:spPr>
            <a:xfrm rot="5400000" flipH="1">
              <a:off x="126268" y="1241370"/>
              <a:ext cx="772595" cy="772593"/>
            </a:xfrm>
            <a:prstGeom prst="rect">
              <a:avLst/>
            </a:prstGeom>
            <a:noFill/>
            <a:ln>
              <a:noFill/>
            </a:ln>
          </p:spPr>
        </p:pic>
        <p:pic>
          <p:nvPicPr>
            <p:cNvPr id="748" name="Google Shape;748;p23"/>
            <p:cNvPicPr preferRelativeResize="0"/>
            <p:nvPr/>
          </p:nvPicPr>
          <p:blipFill rotWithShape="1">
            <a:blip r:embed="rId6">
              <a:alphaModFix amt="80000"/>
            </a:blip>
            <a:srcRect l="14142" t="14142" r="14142" b="14142"/>
            <a:stretch/>
          </p:blipFill>
          <p:spPr>
            <a:xfrm rot="5400000" flipH="1">
              <a:off x="235522" y="878315"/>
              <a:ext cx="554086" cy="554084"/>
            </a:xfrm>
            <a:prstGeom prst="rect">
              <a:avLst/>
            </a:prstGeom>
            <a:noFill/>
            <a:ln>
              <a:noFill/>
            </a:ln>
          </p:spPr>
        </p:pic>
        <p:pic>
          <p:nvPicPr>
            <p:cNvPr id="749" name="Google Shape;749;p23"/>
            <p:cNvPicPr preferRelativeResize="0"/>
            <p:nvPr/>
          </p:nvPicPr>
          <p:blipFill>
            <a:blip r:embed="rId5">
              <a:alphaModFix amt="80000"/>
            </a:blip>
            <a:stretch>
              <a:fillRect/>
            </a:stretch>
          </p:blipFill>
          <p:spPr>
            <a:xfrm rot="5400000" flipH="1">
              <a:off x="230107" y="-160436"/>
              <a:ext cx="772595" cy="772593"/>
            </a:xfrm>
            <a:prstGeom prst="rect">
              <a:avLst/>
            </a:prstGeom>
            <a:noFill/>
            <a:ln>
              <a:noFill/>
            </a:ln>
          </p:spPr>
        </p:pic>
        <p:pic>
          <p:nvPicPr>
            <p:cNvPr id="750" name="Google Shape;750;p23"/>
            <p:cNvPicPr preferRelativeResize="0"/>
            <p:nvPr/>
          </p:nvPicPr>
          <p:blipFill>
            <a:blip r:embed="rId7">
              <a:alphaModFix amt="80000"/>
            </a:blip>
            <a:stretch>
              <a:fillRect/>
            </a:stretch>
          </p:blipFill>
          <p:spPr>
            <a:xfrm rot="5400000" flipH="1">
              <a:off x="126272" y="344942"/>
              <a:ext cx="772595" cy="772593"/>
            </a:xfrm>
            <a:prstGeom prst="rect">
              <a:avLst/>
            </a:prstGeom>
            <a:noFill/>
            <a:ln>
              <a:noFill/>
            </a:ln>
          </p:spPr>
        </p:pic>
        <p:pic>
          <p:nvPicPr>
            <p:cNvPr id="751" name="Google Shape;751;p23"/>
            <p:cNvPicPr preferRelativeResize="0"/>
            <p:nvPr/>
          </p:nvPicPr>
          <p:blipFill>
            <a:blip r:embed="rId8">
              <a:alphaModFix amt="80000"/>
            </a:blip>
            <a:stretch>
              <a:fillRect/>
            </a:stretch>
          </p:blipFill>
          <p:spPr>
            <a:xfrm rot="5400000" flipH="1">
              <a:off x="54144" y="1810443"/>
              <a:ext cx="916815" cy="916815"/>
            </a:xfrm>
            <a:prstGeom prst="rect">
              <a:avLst/>
            </a:prstGeom>
            <a:noFill/>
            <a:ln>
              <a:noFill/>
            </a:ln>
          </p:spPr>
        </p:pic>
        <p:pic>
          <p:nvPicPr>
            <p:cNvPr id="752" name="Google Shape;752;p23"/>
            <p:cNvPicPr preferRelativeResize="0"/>
            <p:nvPr/>
          </p:nvPicPr>
          <p:blipFill>
            <a:blip r:embed="rId9">
              <a:alphaModFix amt="80000"/>
            </a:blip>
            <a:stretch>
              <a:fillRect/>
            </a:stretch>
          </p:blipFill>
          <p:spPr>
            <a:xfrm rot="6839082" flipH="1">
              <a:off x="-467221" y="3588546"/>
              <a:ext cx="1959592" cy="1959624"/>
            </a:xfrm>
            <a:prstGeom prst="rect">
              <a:avLst/>
            </a:prstGeom>
            <a:noFill/>
            <a:ln>
              <a:noFill/>
            </a:ln>
          </p:spPr>
        </p:pic>
      </p:grpSp>
      <p:sp>
        <p:nvSpPr>
          <p:cNvPr id="753" name="Google Shape;753;p23"/>
          <p:cNvSpPr/>
          <p:nvPr/>
        </p:nvSpPr>
        <p:spPr>
          <a:xfrm rot="5400000">
            <a:off x="5918400" y="1918050"/>
            <a:ext cx="5143500" cy="13077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3"/>
          <p:cNvSpPr/>
          <p:nvPr/>
        </p:nvSpPr>
        <p:spPr>
          <a:xfrm rot="5400000">
            <a:off x="-2407800" y="2407950"/>
            <a:ext cx="5143500" cy="327900"/>
          </a:xfrm>
          <a:prstGeom prst="rect">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55" name="Google Shape;755;p23"/>
          <p:cNvPicPr preferRelativeResize="0"/>
          <p:nvPr/>
        </p:nvPicPr>
        <p:blipFill>
          <a:blip r:embed="rId10">
            <a:alphaModFix/>
          </a:blip>
          <a:stretch>
            <a:fillRect/>
          </a:stretch>
        </p:blipFill>
        <p:spPr>
          <a:xfrm rot="1132580" flipH="1">
            <a:off x="7430533" y="2711501"/>
            <a:ext cx="3574924" cy="3785200"/>
          </a:xfrm>
          <a:prstGeom prst="rect">
            <a:avLst/>
          </a:prstGeom>
          <a:noFill/>
          <a:ln>
            <a:noFill/>
          </a:ln>
        </p:spPr>
      </p:pic>
      <p:pic>
        <p:nvPicPr>
          <p:cNvPr id="756" name="Google Shape;756;p23"/>
          <p:cNvPicPr preferRelativeResize="0"/>
          <p:nvPr/>
        </p:nvPicPr>
        <p:blipFill>
          <a:blip r:embed="rId11">
            <a:alphaModFix/>
          </a:blip>
          <a:stretch>
            <a:fillRect/>
          </a:stretch>
        </p:blipFill>
        <p:spPr>
          <a:xfrm rot="-3027687">
            <a:off x="5498777" y="-3048852"/>
            <a:ext cx="5087320" cy="5386574"/>
          </a:xfrm>
          <a:prstGeom prst="rect">
            <a:avLst/>
          </a:prstGeom>
          <a:noFill/>
          <a:ln>
            <a:noFill/>
          </a:ln>
        </p:spPr>
      </p:pic>
      <p:sp>
        <p:nvSpPr>
          <p:cNvPr id="757" name="Google Shape;757;p23"/>
          <p:cNvSpPr/>
          <p:nvPr/>
        </p:nvSpPr>
        <p:spPr>
          <a:xfrm rot="5400000">
            <a:off x="1697400" y="-995250"/>
            <a:ext cx="5143500" cy="7134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3"/>
          <p:cNvSpPr txBox="1">
            <a:spLocks noGrp="1"/>
          </p:cNvSpPr>
          <p:nvPr>
            <p:ph type="title"/>
          </p:nvPr>
        </p:nvSpPr>
        <p:spPr>
          <a:xfrm>
            <a:off x="702000" y="445025"/>
            <a:ext cx="713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9" name="Google Shape;759;p23"/>
          <p:cNvSpPr txBox="1">
            <a:spLocks noGrp="1"/>
          </p:cNvSpPr>
          <p:nvPr>
            <p:ph type="title" idx="2"/>
          </p:nvPr>
        </p:nvSpPr>
        <p:spPr>
          <a:xfrm>
            <a:off x="3584888" y="3635175"/>
            <a:ext cx="3219600" cy="484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60" name="Google Shape;760;p23"/>
          <p:cNvSpPr txBox="1">
            <a:spLocks noGrp="1"/>
          </p:cNvSpPr>
          <p:nvPr>
            <p:ph type="subTitle" idx="1"/>
          </p:nvPr>
        </p:nvSpPr>
        <p:spPr>
          <a:xfrm>
            <a:off x="3584888" y="4119600"/>
            <a:ext cx="3219600" cy="48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1" name="Google Shape;761;p23"/>
          <p:cNvSpPr txBox="1">
            <a:spLocks noGrp="1"/>
          </p:cNvSpPr>
          <p:nvPr>
            <p:ph type="title" idx="3"/>
          </p:nvPr>
        </p:nvSpPr>
        <p:spPr>
          <a:xfrm>
            <a:off x="3584880" y="2524163"/>
            <a:ext cx="3219600" cy="484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62" name="Google Shape;762;p23"/>
          <p:cNvSpPr txBox="1">
            <a:spLocks noGrp="1"/>
          </p:cNvSpPr>
          <p:nvPr>
            <p:ph type="subTitle" idx="4"/>
          </p:nvPr>
        </p:nvSpPr>
        <p:spPr>
          <a:xfrm>
            <a:off x="3584875" y="3008663"/>
            <a:ext cx="3219600" cy="48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63" name="Google Shape;763;p23"/>
          <p:cNvSpPr txBox="1">
            <a:spLocks noGrp="1"/>
          </p:cNvSpPr>
          <p:nvPr>
            <p:ph type="title" idx="5"/>
          </p:nvPr>
        </p:nvSpPr>
        <p:spPr>
          <a:xfrm>
            <a:off x="3584888" y="1346075"/>
            <a:ext cx="3219600" cy="484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64" name="Google Shape;764;p23"/>
          <p:cNvSpPr txBox="1">
            <a:spLocks noGrp="1"/>
          </p:cNvSpPr>
          <p:nvPr>
            <p:ph type="subTitle" idx="6"/>
          </p:nvPr>
        </p:nvSpPr>
        <p:spPr>
          <a:xfrm>
            <a:off x="3584888" y="1830525"/>
            <a:ext cx="3219600" cy="484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65"/>
        <p:cNvGrpSpPr/>
        <p:nvPr/>
      </p:nvGrpSpPr>
      <p:grpSpPr>
        <a:xfrm>
          <a:off x="0" y="0"/>
          <a:ext cx="0" cy="0"/>
          <a:chOff x="0" y="0"/>
          <a:chExt cx="0" cy="0"/>
        </a:xfrm>
      </p:grpSpPr>
      <p:sp>
        <p:nvSpPr>
          <p:cNvPr id="766" name="Google Shape;766;p24"/>
          <p:cNvSpPr/>
          <p:nvPr/>
        </p:nvSpPr>
        <p:spPr>
          <a:xfrm>
            <a:off x="0" y="0"/>
            <a:ext cx="9144000" cy="11529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7" name="Google Shape;767;p24"/>
          <p:cNvPicPr preferRelativeResize="0"/>
          <p:nvPr/>
        </p:nvPicPr>
        <p:blipFill>
          <a:blip r:embed="rId2">
            <a:alphaModFix/>
          </a:blip>
          <a:stretch>
            <a:fillRect/>
          </a:stretch>
        </p:blipFill>
        <p:spPr>
          <a:xfrm rot="-4303878" flipH="1">
            <a:off x="-2854099" y="-3293076"/>
            <a:ext cx="5087321" cy="5386575"/>
          </a:xfrm>
          <a:prstGeom prst="rect">
            <a:avLst/>
          </a:prstGeom>
          <a:noFill/>
          <a:ln>
            <a:noFill/>
          </a:ln>
        </p:spPr>
      </p:pic>
      <p:pic>
        <p:nvPicPr>
          <p:cNvPr id="768" name="Google Shape;768;p24"/>
          <p:cNvPicPr preferRelativeResize="0"/>
          <p:nvPr/>
        </p:nvPicPr>
        <p:blipFill>
          <a:blip r:embed="rId3">
            <a:alphaModFix/>
          </a:blip>
          <a:stretch>
            <a:fillRect/>
          </a:stretch>
        </p:blipFill>
        <p:spPr>
          <a:xfrm rot="-5400000">
            <a:off x="6478765" y="-573212"/>
            <a:ext cx="3574924" cy="3785200"/>
          </a:xfrm>
          <a:prstGeom prst="rect">
            <a:avLst/>
          </a:prstGeom>
          <a:noFill/>
          <a:ln>
            <a:noFill/>
          </a:ln>
        </p:spPr>
      </p:pic>
      <p:grpSp>
        <p:nvGrpSpPr>
          <p:cNvPr id="769" name="Google Shape;769;p24"/>
          <p:cNvGrpSpPr/>
          <p:nvPr/>
        </p:nvGrpSpPr>
        <p:grpSpPr>
          <a:xfrm rot="10800000">
            <a:off x="-535172" y="3405846"/>
            <a:ext cx="9968045" cy="2586979"/>
            <a:chOff x="-486325" y="3514539"/>
            <a:chExt cx="9666451" cy="2508708"/>
          </a:xfrm>
        </p:grpSpPr>
        <p:pic>
          <p:nvPicPr>
            <p:cNvPr id="770" name="Google Shape;770;p24"/>
            <p:cNvPicPr preferRelativeResize="0"/>
            <p:nvPr/>
          </p:nvPicPr>
          <p:blipFill>
            <a:blip r:embed="rId4">
              <a:alphaModFix amt="80000"/>
            </a:blip>
            <a:stretch>
              <a:fillRect/>
            </a:stretch>
          </p:blipFill>
          <p:spPr>
            <a:xfrm flipH="1">
              <a:off x="2512983" y="4394290"/>
              <a:ext cx="749219" cy="749216"/>
            </a:xfrm>
            <a:prstGeom prst="rect">
              <a:avLst/>
            </a:prstGeom>
            <a:noFill/>
            <a:ln>
              <a:noFill/>
            </a:ln>
          </p:spPr>
        </p:pic>
        <p:pic>
          <p:nvPicPr>
            <p:cNvPr id="771" name="Google Shape;771;p24"/>
            <p:cNvPicPr preferRelativeResize="0"/>
            <p:nvPr/>
          </p:nvPicPr>
          <p:blipFill>
            <a:blip r:embed="rId5">
              <a:alphaModFix amt="80000"/>
            </a:blip>
            <a:stretch>
              <a:fillRect/>
            </a:stretch>
          </p:blipFill>
          <p:spPr>
            <a:xfrm>
              <a:off x="2118192" y="4394303"/>
              <a:ext cx="749219" cy="749216"/>
            </a:xfrm>
            <a:prstGeom prst="rect">
              <a:avLst/>
            </a:prstGeom>
            <a:noFill/>
            <a:ln>
              <a:noFill/>
            </a:ln>
          </p:spPr>
        </p:pic>
        <p:pic>
          <p:nvPicPr>
            <p:cNvPr id="772" name="Google Shape;772;p24"/>
            <p:cNvPicPr preferRelativeResize="0"/>
            <p:nvPr/>
          </p:nvPicPr>
          <p:blipFill>
            <a:blip r:embed="rId6">
              <a:alphaModFix amt="80000"/>
            </a:blip>
            <a:stretch>
              <a:fillRect/>
            </a:stretch>
          </p:blipFill>
          <p:spPr>
            <a:xfrm>
              <a:off x="1266188" y="4318094"/>
              <a:ext cx="749219" cy="749216"/>
            </a:xfrm>
            <a:prstGeom prst="rect">
              <a:avLst/>
            </a:prstGeom>
            <a:noFill/>
            <a:ln>
              <a:noFill/>
            </a:ln>
          </p:spPr>
        </p:pic>
        <p:pic>
          <p:nvPicPr>
            <p:cNvPr id="773" name="Google Shape;773;p24"/>
            <p:cNvPicPr preferRelativeResize="0"/>
            <p:nvPr/>
          </p:nvPicPr>
          <p:blipFill>
            <a:blip r:embed="rId7">
              <a:alphaModFix amt="80000"/>
            </a:blip>
            <a:stretch>
              <a:fillRect/>
            </a:stretch>
          </p:blipFill>
          <p:spPr>
            <a:xfrm>
              <a:off x="4168860" y="4241892"/>
              <a:ext cx="749219" cy="749216"/>
            </a:xfrm>
            <a:prstGeom prst="rect">
              <a:avLst/>
            </a:prstGeom>
            <a:noFill/>
            <a:ln>
              <a:noFill/>
            </a:ln>
          </p:spPr>
        </p:pic>
        <p:pic>
          <p:nvPicPr>
            <p:cNvPr id="774" name="Google Shape;774;p24"/>
            <p:cNvPicPr preferRelativeResize="0"/>
            <p:nvPr/>
          </p:nvPicPr>
          <p:blipFill>
            <a:blip r:embed="rId8">
              <a:alphaModFix amt="80000"/>
            </a:blip>
            <a:stretch>
              <a:fillRect/>
            </a:stretch>
          </p:blipFill>
          <p:spPr>
            <a:xfrm rot="3472557">
              <a:off x="1670128" y="4394295"/>
              <a:ext cx="749218" cy="749218"/>
            </a:xfrm>
            <a:prstGeom prst="rect">
              <a:avLst/>
            </a:prstGeom>
            <a:noFill/>
            <a:ln>
              <a:noFill/>
            </a:ln>
          </p:spPr>
        </p:pic>
        <p:pic>
          <p:nvPicPr>
            <p:cNvPr id="775" name="Google Shape;775;p24"/>
            <p:cNvPicPr preferRelativeResize="0"/>
            <p:nvPr/>
          </p:nvPicPr>
          <p:blipFill>
            <a:blip r:embed="rId9">
              <a:alphaModFix amt="80000"/>
            </a:blip>
            <a:stretch>
              <a:fillRect/>
            </a:stretch>
          </p:blipFill>
          <p:spPr>
            <a:xfrm>
              <a:off x="5395070" y="4229499"/>
              <a:ext cx="749219" cy="749216"/>
            </a:xfrm>
            <a:prstGeom prst="rect">
              <a:avLst/>
            </a:prstGeom>
            <a:noFill/>
            <a:ln>
              <a:noFill/>
            </a:ln>
          </p:spPr>
        </p:pic>
        <p:pic>
          <p:nvPicPr>
            <p:cNvPr id="776" name="Google Shape;776;p24"/>
            <p:cNvPicPr preferRelativeResize="0"/>
            <p:nvPr/>
          </p:nvPicPr>
          <p:blipFill>
            <a:blip r:embed="rId10">
              <a:alphaModFix amt="80000"/>
            </a:blip>
            <a:stretch>
              <a:fillRect/>
            </a:stretch>
          </p:blipFill>
          <p:spPr>
            <a:xfrm>
              <a:off x="5834154" y="4394311"/>
              <a:ext cx="749219" cy="749216"/>
            </a:xfrm>
            <a:prstGeom prst="rect">
              <a:avLst/>
            </a:prstGeom>
            <a:noFill/>
            <a:ln>
              <a:noFill/>
            </a:ln>
          </p:spPr>
        </p:pic>
        <p:pic>
          <p:nvPicPr>
            <p:cNvPr id="777" name="Google Shape;777;p24"/>
            <p:cNvPicPr preferRelativeResize="0"/>
            <p:nvPr/>
          </p:nvPicPr>
          <p:blipFill>
            <a:blip r:embed="rId11">
              <a:alphaModFix amt="80000"/>
            </a:blip>
            <a:stretch>
              <a:fillRect/>
            </a:stretch>
          </p:blipFill>
          <p:spPr>
            <a:xfrm>
              <a:off x="7071515" y="4394294"/>
              <a:ext cx="749219" cy="749216"/>
            </a:xfrm>
            <a:prstGeom prst="rect">
              <a:avLst/>
            </a:prstGeom>
            <a:noFill/>
            <a:ln>
              <a:noFill/>
            </a:ln>
          </p:spPr>
        </p:pic>
        <p:pic>
          <p:nvPicPr>
            <p:cNvPr id="778" name="Google Shape;778;p24"/>
            <p:cNvPicPr preferRelativeResize="0"/>
            <p:nvPr/>
          </p:nvPicPr>
          <p:blipFill>
            <a:blip r:embed="rId4">
              <a:alphaModFix amt="80000"/>
            </a:blip>
            <a:stretch>
              <a:fillRect/>
            </a:stretch>
          </p:blipFill>
          <p:spPr>
            <a:xfrm>
              <a:off x="702243" y="4318095"/>
              <a:ext cx="749219" cy="749216"/>
            </a:xfrm>
            <a:prstGeom prst="rect">
              <a:avLst/>
            </a:prstGeom>
            <a:noFill/>
            <a:ln>
              <a:noFill/>
            </a:ln>
          </p:spPr>
        </p:pic>
        <p:pic>
          <p:nvPicPr>
            <p:cNvPr id="779" name="Google Shape;779;p24"/>
            <p:cNvPicPr preferRelativeResize="0"/>
            <p:nvPr/>
          </p:nvPicPr>
          <p:blipFill rotWithShape="1">
            <a:blip r:embed="rId5">
              <a:alphaModFix amt="80000"/>
            </a:blip>
            <a:srcRect l="14142" t="14142" r="14142" b="14142"/>
            <a:stretch/>
          </p:blipFill>
          <p:spPr>
            <a:xfrm>
              <a:off x="7635483" y="4500243"/>
              <a:ext cx="537323" cy="537320"/>
            </a:xfrm>
            <a:prstGeom prst="rect">
              <a:avLst/>
            </a:prstGeom>
            <a:noFill/>
            <a:ln>
              <a:noFill/>
            </a:ln>
          </p:spPr>
        </p:pic>
        <p:pic>
          <p:nvPicPr>
            <p:cNvPr id="780" name="Google Shape;780;p24"/>
            <p:cNvPicPr preferRelativeResize="0"/>
            <p:nvPr/>
          </p:nvPicPr>
          <p:blipFill>
            <a:blip r:embed="rId11">
              <a:alphaModFix amt="80000"/>
            </a:blip>
            <a:stretch>
              <a:fillRect/>
            </a:stretch>
          </p:blipFill>
          <p:spPr>
            <a:xfrm>
              <a:off x="8430907" y="4293597"/>
              <a:ext cx="749219" cy="749216"/>
            </a:xfrm>
            <a:prstGeom prst="rect">
              <a:avLst/>
            </a:prstGeom>
            <a:noFill/>
            <a:ln>
              <a:noFill/>
            </a:ln>
          </p:spPr>
        </p:pic>
        <p:pic>
          <p:nvPicPr>
            <p:cNvPr id="781" name="Google Shape;781;p24"/>
            <p:cNvPicPr preferRelativeResize="0"/>
            <p:nvPr/>
          </p:nvPicPr>
          <p:blipFill>
            <a:blip r:embed="rId4">
              <a:alphaModFix amt="80000"/>
            </a:blip>
            <a:stretch>
              <a:fillRect/>
            </a:stretch>
          </p:blipFill>
          <p:spPr>
            <a:xfrm>
              <a:off x="7940821" y="4394290"/>
              <a:ext cx="749219" cy="749216"/>
            </a:xfrm>
            <a:prstGeom prst="rect">
              <a:avLst/>
            </a:prstGeom>
            <a:noFill/>
            <a:ln>
              <a:noFill/>
            </a:ln>
          </p:spPr>
        </p:pic>
        <p:pic>
          <p:nvPicPr>
            <p:cNvPr id="782" name="Google Shape;782;p24"/>
            <p:cNvPicPr preferRelativeResize="0"/>
            <p:nvPr/>
          </p:nvPicPr>
          <p:blipFill>
            <a:blip r:embed="rId12">
              <a:alphaModFix amt="80000"/>
            </a:blip>
            <a:stretch>
              <a:fillRect/>
            </a:stretch>
          </p:blipFill>
          <p:spPr>
            <a:xfrm>
              <a:off x="6379803" y="4324379"/>
              <a:ext cx="889075" cy="889075"/>
            </a:xfrm>
            <a:prstGeom prst="rect">
              <a:avLst/>
            </a:prstGeom>
            <a:noFill/>
            <a:ln>
              <a:noFill/>
            </a:ln>
          </p:spPr>
        </p:pic>
        <p:pic>
          <p:nvPicPr>
            <p:cNvPr id="783" name="Google Shape;783;p24"/>
            <p:cNvPicPr preferRelativeResize="0"/>
            <p:nvPr/>
          </p:nvPicPr>
          <p:blipFill>
            <a:blip r:embed="rId13">
              <a:alphaModFix amt="80000"/>
            </a:blip>
            <a:stretch>
              <a:fillRect/>
            </a:stretch>
          </p:blipFill>
          <p:spPr>
            <a:xfrm rot="-1439082">
              <a:off x="3644256" y="3818726"/>
              <a:ext cx="1900302" cy="1900335"/>
            </a:xfrm>
            <a:prstGeom prst="rect">
              <a:avLst/>
            </a:prstGeom>
            <a:noFill/>
            <a:ln>
              <a:noFill/>
            </a:ln>
          </p:spPr>
        </p:pic>
        <p:pic>
          <p:nvPicPr>
            <p:cNvPr id="784" name="Google Shape;784;p24"/>
            <p:cNvPicPr preferRelativeResize="0"/>
            <p:nvPr/>
          </p:nvPicPr>
          <p:blipFill>
            <a:blip r:embed="rId14">
              <a:alphaModFix amt="80000"/>
            </a:blip>
            <a:stretch>
              <a:fillRect/>
            </a:stretch>
          </p:blipFill>
          <p:spPr>
            <a:xfrm>
              <a:off x="-486325" y="3870434"/>
              <a:ext cx="1595525" cy="1595525"/>
            </a:xfrm>
            <a:prstGeom prst="rect">
              <a:avLst/>
            </a:prstGeom>
            <a:noFill/>
            <a:ln>
              <a:noFill/>
            </a:ln>
          </p:spPr>
        </p:pic>
        <p:pic>
          <p:nvPicPr>
            <p:cNvPr id="785" name="Google Shape;785;p24"/>
            <p:cNvPicPr preferRelativeResize="0"/>
            <p:nvPr/>
          </p:nvPicPr>
          <p:blipFill>
            <a:blip r:embed="rId9">
              <a:alphaModFix amt="80000"/>
            </a:blip>
            <a:stretch>
              <a:fillRect/>
            </a:stretch>
          </p:blipFill>
          <p:spPr>
            <a:xfrm>
              <a:off x="3067307" y="4271649"/>
              <a:ext cx="749219" cy="749216"/>
            </a:xfrm>
            <a:prstGeom prst="rect">
              <a:avLst/>
            </a:prstGeom>
            <a:noFill/>
            <a:ln>
              <a:noFill/>
            </a:ln>
          </p:spPr>
        </p:pic>
      </p:grpSp>
      <p:sp>
        <p:nvSpPr>
          <p:cNvPr id="786" name="Google Shape;786;p24"/>
          <p:cNvSpPr/>
          <p:nvPr/>
        </p:nvSpPr>
        <p:spPr>
          <a:xfrm>
            <a:off x="0" y="1152775"/>
            <a:ext cx="9144000" cy="345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4"/>
          <p:cNvSpPr/>
          <p:nvPr/>
        </p:nvSpPr>
        <p:spPr>
          <a:xfrm>
            <a:off x="0" y="4815725"/>
            <a:ext cx="9144000" cy="327900"/>
          </a:xfrm>
          <a:prstGeom prst="rect">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4"/>
          <p:cNvSpPr txBox="1">
            <a:spLocks noGrp="1"/>
          </p:cNvSpPr>
          <p:nvPr>
            <p:ph type="title"/>
          </p:nvPr>
        </p:nvSpPr>
        <p:spPr>
          <a:xfrm>
            <a:off x="713100" y="445025"/>
            <a:ext cx="77178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89" name="Google Shape;789;p24"/>
          <p:cNvSpPr txBox="1">
            <a:spLocks noGrp="1"/>
          </p:cNvSpPr>
          <p:nvPr>
            <p:ph type="title" idx="2"/>
          </p:nvPr>
        </p:nvSpPr>
        <p:spPr>
          <a:xfrm>
            <a:off x="2322225" y="1691875"/>
            <a:ext cx="21576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90" name="Google Shape;790;p24"/>
          <p:cNvSpPr txBox="1">
            <a:spLocks noGrp="1"/>
          </p:cNvSpPr>
          <p:nvPr>
            <p:ph type="subTitle" idx="1"/>
          </p:nvPr>
        </p:nvSpPr>
        <p:spPr>
          <a:xfrm>
            <a:off x="2322225" y="2103775"/>
            <a:ext cx="21576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91" name="Google Shape;791;p24"/>
          <p:cNvSpPr txBox="1">
            <a:spLocks noGrp="1"/>
          </p:cNvSpPr>
          <p:nvPr>
            <p:ph type="title" idx="3"/>
          </p:nvPr>
        </p:nvSpPr>
        <p:spPr>
          <a:xfrm>
            <a:off x="5724822" y="1691875"/>
            <a:ext cx="21576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92" name="Google Shape;792;p24"/>
          <p:cNvSpPr txBox="1">
            <a:spLocks noGrp="1"/>
          </p:cNvSpPr>
          <p:nvPr>
            <p:ph type="subTitle" idx="4"/>
          </p:nvPr>
        </p:nvSpPr>
        <p:spPr>
          <a:xfrm>
            <a:off x="5724820" y="2103775"/>
            <a:ext cx="21576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93" name="Google Shape;793;p24"/>
          <p:cNvSpPr txBox="1">
            <a:spLocks noGrp="1"/>
          </p:cNvSpPr>
          <p:nvPr>
            <p:ph type="title" idx="5"/>
          </p:nvPr>
        </p:nvSpPr>
        <p:spPr>
          <a:xfrm>
            <a:off x="2322225" y="3125275"/>
            <a:ext cx="21576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94" name="Google Shape;794;p24"/>
          <p:cNvSpPr txBox="1">
            <a:spLocks noGrp="1"/>
          </p:cNvSpPr>
          <p:nvPr>
            <p:ph type="subTitle" idx="6"/>
          </p:nvPr>
        </p:nvSpPr>
        <p:spPr>
          <a:xfrm>
            <a:off x="2322225" y="3537175"/>
            <a:ext cx="21576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95" name="Google Shape;795;p24"/>
          <p:cNvSpPr txBox="1">
            <a:spLocks noGrp="1"/>
          </p:cNvSpPr>
          <p:nvPr>
            <p:ph type="title" idx="7"/>
          </p:nvPr>
        </p:nvSpPr>
        <p:spPr>
          <a:xfrm>
            <a:off x="5724822" y="3125275"/>
            <a:ext cx="21576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96" name="Google Shape;796;p24"/>
          <p:cNvSpPr txBox="1">
            <a:spLocks noGrp="1"/>
          </p:cNvSpPr>
          <p:nvPr>
            <p:ph type="subTitle" idx="8"/>
          </p:nvPr>
        </p:nvSpPr>
        <p:spPr>
          <a:xfrm>
            <a:off x="5724819" y="3537175"/>
            <a:ext cx="21576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797"/>
        <p:cNvGrpSpPr/>
        <p:nvPr/>
      </p:nvGrpSpPr>
      <p:grpSpPr>
        <a:xfrm>
          <a:off x="0" y="0"/>
          <a:ext cx="0" cy="0"/>
          <a:chOff x="0" y="0"/>
          <a:chExt cx="0" cy="0"/>
        </a:xfrm>
      </p:grpSpPr>
      <p:grpSp>
        <p:nvGrpSpPr>
          <p:cNvPr id="798" name="Google Shape;798;p25"/>
          <p:cNvGrpSpPr/>
          <p:nvPr/>
        </p:nvGrpSpPr>
        <p:grpSpPr>
          <a:xfrm rot="-5400000" flipH="1">
            <a:off x="-2445531" y="1347320"/>
            <a:ext cx="5880462" cy="2586979"/>
            <a:chOff x="2118192" y="3514539"/>
            <a:chExt cx="5702542" cy="2508708"/>
          </a:xfrm>
        </p:grpSpPr>
        <p:pic>
          <p:nvPicPr>
            <p:cNvPr id="799" name="Google Shape;799;p25"/>
            <p:cNvPicPr preferRelativeResize="0"/>
            <p:nvPr/>
          </p:nvPicPr>
          <p:blipFill>
            <a:blip r:embed="rId2">
              <a:alphaModFix amt="80000"/>
            </a:blip>
            <a:stretch>
              <a:fillRect/>
            </a:stretch>
          </p:blipFill>
          <p:spPr>
            <a:xfrm flipH="1">
              <a:off x="2512983" y="4394290"/>
              <a:ext cx="749219" cy="749216"/>
            </a:xfrm>
            <a:prstGeom prst="rect">
              <a:avLst/>
            </a:prstGeom>
            <a:noFill/>
            <a:ln>
              <a:noFill/>
            </a:ln>
          </p:spPr>
        </p:pic>
        <p:pic>
          <p:nvPicPr>
            <p:cNvPr id="800" name="Google Shape;800;p25"/>
            <p:cNvPicPr preferRelativeResize="0"/>
            <p:nvPr/>
          </p:nvPicPr>
          <p:blipFill>
            <a:blip r:embed="rId3">
              <a:alphaModFix amt="80000"/>
            </a:blip>
            <a:stretch>
              <a:fillRect/>
            </a:stretch>
          </p:blipFill>
          <p:spPr>
            <a:xfrm>
              <a:off x="2118192" y="4394303"/>
              <a:ext cx="749219" cy="749216"/>
            </a:xfrm>
            <a:prstGeom prst="rect">
              <a:avLst/>
            </a:prstGeom>
            <a:noFill/>
            <a:ln>
              <a:noFill/>
            </a:ln>
          </p:spPr>
        </p:pic>
        <p:pic>
          <p:nvPicPr>
            <p:cNvPr id="801" name="Google Shape;801;p25"/>
            <p:cNvPicPr preferRelativeResize="0"/>
            <p:nvPr/>
          </p:nvPicPr>
          <p:blipFill>
            <a:blip r:embed="rId4">
              <a:alphaModFix amt="80000"/>
            </a:blip>
            <a:stretch>
              <a:fillRect/>
            </a:stretch>
          </p:blipFill>
          <p:spPr>
            <a:xfrm>
              <a:off x="4168860" y="4241892"/>
              <a:ext cx="749219" cy="749216"/>
            </a:xfrm>
            <a:prstGeom prst="rect">
              <a:avLst/>
            </a:prstGeom>
            <a:noFill/>
            <a:ln>
              <a:noFill/>
            </a:ln>
          </p:spPr>
        </p:pic>
        <p:pic>
          <p:nvPicPr>
            <p:cNvPr id="802" name="Google Shape;802;p25"/>
            <p:cNvPicPr preferRelativeResize="0"/>
            <p:nvPr/>
          </p:nvPicPr>
          <p:blipFill>
            <a:blip r:embed="rId5">
              <a:alphaModFix amt="80000"/>
            </a:blip>
            <a:stretch>
              <a:fillRect/>
            </a:stretch>
          </p:blipFill>
          <p:spPr>
            <a:xfrm>
              <a:off x="5395070" y="4229499"/>
              <a:ext cx="749219" cy="749216"/>
            </a:xfrm>
            <a:prstGeom prst="rect">
              <a:avLst/>
            </a:prstGeom>
            <a:noFill/>
            <a:ln>
              <a:noFill/>
            </a:ln>
          </p:spPr>
        </p:pic>
        <p:pic>
          <p:nvPicPr>
            <p:cNvPr id="803" name="Google Shape;803;p25"/>
            <p:cNvPicPr preferRelativeResize="0"/>
            <p:nvPr/>
          </p:nvPicPr>
          <p:blipFill>
            <a:blip r:embed="rId6">
              <a:alphaModFix amt="80000"/>
            </a:blip>
            <a:stretch>
              <a:fillRect/>
            </a:stretch>
          </p:blipFill>
          <p:spPr>
            <a:xfrm>
              <a:off x="5834154" y="4394311"/>
              <a:ext cx="749219" cy="749216"/>
            </a:xfrm>
            <a:prstGeom prst="rect">
              <a:avLst/>
            </a:prstGeom>
            <a:noFill/>
            <a:ln>
              <a:noFill/>
            </a:ln>
          </p:spPr>
        </p:pic>
        <p:pic>
          <p:nvPicPr>
            <p:cNvPr id="804" name="Google Shape;804;p25"/>
            <p:cNvPicPr preferRelativeResize="0"/>
            <p:nvPr/>
          </p:nvPicPr>
          <p:blipFill>
            <a:blip r:embed="rId7">
              <a:alphaModFix amt="80000"/>
            </a:blip>
            <a:stretch>
              <a:fillRect/>
            </a:stretch>
          </p:blipFill>
          <p:spPr>
            <a:xfrm>
              <a:off x="7071515" y="4394294"/>
              <a:ext cx="749219" cy="749216"/>
            </a:xfrm>
            <a:prstGeom prst="rect">
              <a:avLst/>
            </a:prstGeom>
            <a:noFill/>
            <a:ln>
              <a:noFill/>
            </a:ln>
          </p:spPr>
        </p:pic>
        <p:pic>
          <p:nvPicPr>
            <p:cNvPr id="805" name="Google Shape;805;p25"/>
            <p:cNvPicPr preferRelativeResize="0"/>
            <p:nvPr/>
          </p:nvPicPr>
          <p:blipFill>
            <a:blip r:embed="rId8">
              <a:alphaModFix amt="80000"/>
            </a:blip>
            <a:stretch>
              <a:fillRect/>
            </a:stretch>
          </p:blipFill>
          <p:spPr>
            <a:xfrm>
              <a:off x="6379803" y="4324379"/>
              <a:ext cx="889075" cy="889075"/>
            </a:xfrm>
            <a:prstGeom prst="rect">
              <a:avLst/>
            </a:prstGeom>
            <a:noFill/>
            <a:ln>
              <a:noFill/>
            </a:ln>
          </p:spPr>
        </p:pic>
        <p:pic>
          <p:nvPicPr>
            <p:cNvPr id="806" name="Google Shape;806;p25"/>
            <p:cNvPicPr preferRelativeResize="0"/>
            <p:nvPr/>
          </p:nvPicPr>
          <p:blipFill>
            <a:blip r:embed="rId9">
              <a:alphaModFix amt="80000"/>
            </a:blip>
            <a:stretch>
              <a:fillRect/>
            </a:stretch>
          </p:blipFill>
          <p:spPr>
            <a:xfrm rot="-1439082">
              <a:off x="3644256" y="3818726"/>
              <a:ext cx="1900302" cy="1900335"/>
            </a:xfrm>
            <a:prstGeom prst="rect">
              <a:avLst/>
            </a:prstGeom>
            <a:noFill/>
            <a:ln>
              <a:noFill/>
            </a:ln>
          </p:spPr>
        </p:pic>
        <p:pic>
          <p:nvPicPr>
            <p:cNvPr id="807" name="Google Shape;807;p25"/>
            <p:cNvPicPr preferRelativeResize="0"/>
            <p:nvPr/>
          </p:nvPicPr>
          <p:blipFill>
            <a:blip r:embed="rId5">
              <a:alphaModFix amt="80000"/>
            </a:blip>
            <a:stretch>
              <a:fillRect/>
            </a:stretch>
          </p:blipFill>
          <p:spPr>
            <a:xfrm>
              <a:off x="3067307" y="4271649"/>
              <a:ext cx="749219" cy="749216"/>
            </a:xfrm>
            <a:prstGeom prst="rect">
              <a:avLst/>
            </a:prstGeom>
            <a:noFill/>
            <a:ln>
              <a:noFill/>
            </a:ln>
          </p:spPr>
        </p:pic>
      </p:grpSp>
      <p:sp>
        <p:nvSpPr>
          <p:cNvPr id="808" name="Google Shape;808;p25"/>
          <p:cNvSpPr/>
          <p:nvPr/>
        </p:nvSpPr>
        <p:spPr>
          <a:xfrm rot="5400000">
            <a:off x="5918400" y="1918050"/>
            <a:ext cx="5143500" cy="13077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5"/>
          <p:cNvSpPr/>
          <p:nvPr/>
        </p:nvSpPr>
        <p:spPr>
          <a:xfrm rot="5400000">
            <a:off x="-2407800" y="2407950"/>
            <a:ext cx="5143500" cy="3279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10" name="Google Shape;810;p25"/>
          <p:cNvPicPr preferRelativeResize="0"/>
          <p:nvPr/>
        </p:nvPicPr>
        <p:blipFill>
          <a:blip r:embed="rId10">
            <a:alphaModFix/>
          </a:blip>
          <a:stretch>
            <a:fillRect/>
          </a:stretch>
        </p:blipFill>
        <p:spPr>
          <a:xfrm rot="-3276042">
            <a:off x="6395208" y="-1917313"/>
            <a:ext cx="4189886" cy="4436349"/>
          </a:xfrm>
          <a:prstGeom prst="rect">
            <a:avLst/>
          </a:prstGeom>
          <a:noFill/>
          <a:ln>
            <a:noFill/>
          </a:ln>
        </p:spPr>
      </p:pic>
      <p:pic>
        <p:nvPicPr>
          <p:cNvPr id="811" name="Google Shape;811;p25"/>
          <p:cNvPicPr preferRelativeResize="0"/>
          <p:nvPr/>
        </p:nvPicPr>
        <p:blipFill>
          <a:blip r:embed="rId11">
            <a:alphaModFix/>
          </a:blip>
          <a:stretch>
            <a:fillRect/>
          </a:stretch>
        </p:blipFill>
        <p:spPr>
          <a:xfrm rot="-1522297" flipH="1">
            <a:off x="6818171" y="88377"/>
            <a:ext cx="2656785" cy="2813046"/>
          </a:xfrm>
          <a:prstGeom prst="rect">
            <a:avLst/>
          </a:prstGeom>
          <a:noFill/>
          <a:ln>
            <a:noFill/>
          </a:ln>
        </p:spPr>
      </p:pic>
      <p:sp>
        <p:nvSpPr>
          <p:cNvPr id="812" name="Google Shape;812;p25"/>
          <p:cNvSpPr/>
          <p:nvPr/>
        </p:nvSpPr>
        <p:spPr>
          <a:xfrm rot="5400000">
            <a:off x="1697400" y="-995250"/>
            <a:ext cx="5143500" cy="7134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5"/>
          <p:cNvSpPr txBox="1">
            <a:spLocks noGrp="1"/>
          </p:cNvSpPr>
          <p:nvPr>
            <p:ph type="title"/>
          </p:nvPr>
        </p:nvSpPr>
        <p:spPr>
          <a:xfrm>
            <a:off x="713100" y="445025"/>
            <a:ext cx="71238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14" name="Google Shape;814;p25"/>
          <p:cNvSpPr txBox="1">
            <a:spLocks noGrp="1"/>
          </p:cNvSpPr>
          <p:nvPr>
            <p:ph type="title" idx="2"/>
          </p:nvPr>
        </p:nvSpPr>
        <p:spPr>
          <a:xfrm>
            <a:off x="2005150" y="1360500"/>
            <a:ext cx="21735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15" name="Google Shape;815;p25"/>
          <p:cNvSpPr txBox="1">
            <a:spLocks noGrp="1"/>
          </p:cNvSpPr>
          <p:nvPr>
            <p:ph type="subTitle" idx="1"/>
          </p:nvPr>
        </p:nvSpPr>
        <p:spPr>
          <a:xfrm>
            <a:off x="2005150" y="1772400"/>
            <a:ext cx="2173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6" name="Google Shape;816;p25"/>
          <p:cNvSpPr txBox="1">
            <a:spLocks noGrp="1"/>
          </p:cNvSpPr>
          <p:nvPr>
            <p:ph type="title" idx="3"/>
          </p:nvPr>
        </p:nvSpPr>
        <p:spPr>
          <a:xfrm>
            <a:off x="5186850" y="1360500"/>
            <a:ext cx="21735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17" name="Google Shape;817;p25"/>
          <p:cNvSpPr txBox="1">
            <a:spLocks noGrp="1"/>
          </p:cNvSpPr>
          <p:nvPr>
            <p:ph type="subTitle" idx="4"/>
          </p:nvPr>
        </p:nvSpPr>
        <p:spPr>
          <a:xfrm>
            <a:off x="5186908" y="1772400"/>
            <a:ext cx="2173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18" name="Google Shape;818;p25"/>
          <p:cNvSpPr txBox="1">
            <a:spLocks noGrp="1"/>
          </p:cNvSpPr>
          <p:nvPr>
            <p:ph type="title" idx="5"/>
          </p:nvPr>
        </p:nvSpPr>
        <p:spPr>
          <a:xfrm>
            <a:off x="2005150" y="3664525"/>
            <a:ext cx="21735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19" name="Google Shape;819;p25"/>
          <p:cNvSpPr txBox="1">
            <a:spLocks noGrp="1"/>
          </p:cNvSpPr>
          <p:nvPr>
            <p:ph type="subTitle" idx="6"/>
          </p:nvPr>
        </p:nvSpPr>
        <p:spPr>
          <a:xfrm>
            <a:off x="2005150" y="4076400"/>
            <a:ext cx="2173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20" name="Google Shape;820;p25"/>
          <p:cNvSpPr txBox="1">
            <a:spLocks noGrp="1"/>
          </p:cNvSpPr>
          <p:nvPr>
            <p:ph type="title" idx="7"/>
          </p:nvPr>
        </p:nvSpPr>
        <p:spPr>
          <a:xfrm>
            <a:off x="5186850" y="3664525"/>
            <a:ext cx="21735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1" name="Google Shape;821;p25"/>
          <p:cNvSpPr txBox="1">
            <a:spLocks noGrp="1"/>
          </p:cNvSpPr>
          <p:nvPr>
            <p:ph type="subTitle" idx="8"/>
          </p:nvPr>
        </p:nvSpPr>
        <p:spPr>
          <a:xfrm>
            <a:off x="5186850" y="4076400"/>
            <a:ext cx="2173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22" name="Google Shape;822;p25"/>
          <p:cNvSpPr txBox="1">
            <a:spLocks noGrp="1"/>
          </p:cNvSpPr>
          <p:nvPr>
            <p:ph type="title" idx="9"/>
          </p:nvPr>
        </p:nvSpPr>
        <p:spPr>
          <a:xfrm>
            <a:off x="2005150" y="2512513"/>
            <a:ext cx="21735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3" name="Google Shape;823;p25"/>
          <p:cNvSpPr txBox="1">
            <a:spLocks noGrp="1"/>
          </p:cNvSpPr>
          <p:nvPr>
            <p:ph type="subTitle" idx="13"/>
          </p:nvPr>
        </p:nvSpPr>
        <p:spPr>
          <a:xfrm>
            <a:off x="2005150" y="2924413"/>
            <a:ext cx="2173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24" name="Google Shape;824;p25"/>
          <p:cNvSpPr txBox="1">
            <a:spLocks noGrp="1"/>
          </p:cNvSpPr>
          <p:nvPr>
            <p:ph type="title" idx="14"/>
          </p:nvPr>
        </p:nvSpPr>
        <p:spPr>
          <a:xfrm>
            <a:off x="5186908" y="2512525"/>
            <a:ext cx="2173500" cy="411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500">
                <a:solidFill>
                  <a:schemeClr val="dk2"/>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825" name="Google Shape;825;p25"/>
          <p:cNvSpPr txBox="1">
            <a:spLocks noGrp="1"/>
          </p:cNvSpPr>
          <p:nvPr>
            <p:ph type="subTitle" idx="15"/>
          </p:nvPr>
        </p:nvSpPr>
        <p:spPr>
          <a:xfrm>
            <a:off x="5186908" y="2924400"/>
            <a:ext cx="2173500" cy="52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826"/>
        <p:cNvGrpSpPr/>
        <p:nvPr/>
      </p:nvGrpSpPr>
      <p:grpSpPr>
        <a:xfrm>
          <a:off x="0" y="0"/>
          <a:ext cx="0" cy="0"/>
          <a:chOff x="0" y="0"/>
          <a:chExt cx="0" cy="0"/>
        </a:xfrm>
      </p:grpSpPr>
      <p:grpSp>
        <p:nvGrpSpPr>
          <p:cNvPr id="827" name="Google Shape;827;p26"/>
          <p:cNvGrpSpPr/>
          <p:nvPr/>
        </p:nvGrpSpPr>
        <p:grpSpPr>
          <a:xfrm>
            <a:off x="-852989" y="-160437"/>
            <a:ext cx="2586978" cy="6022276"/>
            <a:chOff x="-780914" y="-160437"/>
            <a:chExt cx="2586978" cy="6022276"/>
          </a:xfrm>
        </p:grpSpPr>
        <p:pic>
          <p:nvPicPr>
            <p:cNvPr id="828" name="Google Shape;828;p26"/>
            <p:cNvPicPr preferRelativeResize="0"/>
            <p:nvPr/>
          </p:nvPicPr>
          <p:blipFill>
            <a:blip r:embed="rId2">
              <a:alphaModFix amt="80000"/>
            </a:blip>
            <a:stretch>
              <a:fillRect/>
            </a:stretch>
          </p:blipFill>
          <p:spPr>
            <a:xfrm rot="5400000" flipH="1">
              <a:off x="283425" y="4234588"/>
              <a:ext cx="772595" cy="772593"/>
            </a:xfrm>
            <a:prstGeom prst="rect">
              <a:avLst/>
            </a:prstGeom>
            <a:noFill/>
            <a:ln>
              <a:noFill/>
            </a:ln>
          </p:spPr>
        </p:pic>
        <p:pic>
          <p:nvPicPr>
            <p:cNvPr id="829" name="Google Shape;829;p26"/>
            <p:cNvPicPr preferRelativeResize="0"/>
            <p:nvPr/>
          </p:nvPicPr>
          <p:blipFill>
            <a:blip r:embed="rId3">
              <a:alphaModFix amt="80000"/>
            </a:blip>
            <a:stretch>
              <a:fillRect/>
            </a:stretch>
          </p:blipFill>
          <p:spPr>
            <a:xfrm rot="5400000" flipH="1">
              <a:off x="296204" y="2970121"/>
              <a:ext cx="772595" cy="772593"/>
            </a:xfrm>
            <a:prstGeom prst="rect">
              <a:avLst/>
            </a:prstGeom>
            <a:noFill/>
            <a:ln>
              <a:noFill/>
            </a:ln>
          </p:spPr>
        </p:pic>
        <p:pic>
          <p:nvPicPr>
            <p:cNvPr id="830" name="Google Shape;830;p26"/>
            <p:cNvPicPr preferRelativeResize="0"/>
            <p:nvPr/>
          </p:nvPicPr>
          <p:blipFill>
            <a:blip r:embed="rId4">
              <a:alphaModFix amt="80000"/>
            </a:blip>
            <a:stretch>
              <a:fillRect/>
            </a:stretch>
          </p:blipFill>
          <p:spPr>
            <a:xfrm rot="5400000" flipH="1">
              <a:off x="126250" y="2517336"/>
              <a:ext cx="772595" cy="772593"/>
            </a:xfrm>
            <a:prstGeom prst="rect">
              <a:avLst/>
            </a:prstGeom>
            <a:noFill/>
            <a:ln>
              <a:noFill/>
            </a:ln>
          </p:spPr>
        </p:pic>
        <p:pic>
          <p:nvPicPr>
            <p:cNvPr id="831" name="Google Shape;831;p26"/>
            <p:cNvPicPr preferRelativeResize="0"/>
            <p:nvPr/>
          </p:nvPicPr>
          <p:blipFill>
            <a:blip r:embed="rId5">
              <a:alphaModFix amt="80000"/>
            </a:blip>
            <a:stretch>
              <a:fillRect/>
            </a:stretch>
          </p:blipFill>
          <p:spPr>
            <a:xfrm rot="5400000" flipH="1">
              <a:off x="126268" y="1241370"/>
              <a:ext cx="772595" cy="772593"/>
            </a:xfrm>
            <a:prstGeom prst="rect">
              <a:avLst/>
            </a:prstGeom>
            <a:noFill/>
            <a:ln>
              <a:noFill/>
            </a:ln>
          </p:spPr>
        </p:pic>
        <p:pic>
          <p:nvPicPr>
            <p:cNvPr id="832" name="Google Shape;832;p26"/>
            <p:cNvPicPr preferRelativeResize="0"/>
            <p:nvPr/>
          </p:nvPicPr>
          <p:blipFill rotWithShape="1">
            <a:blip r:embed="rId6">
              <a:alphaModFix amt="80000"/>
            </a:blip>
            <a:srcRect l="14142" t="14142" r="14142" b="14142"/>
            <a:stretch/>
          </p:blipFill>
          <p:spPr>
            <a:xfrm rot="5400000" flipH="1">
              <a:off x="235522" y="878315"/>
              <a:ext cx="554086" cy="554084"/>
            </a:xfrm>
            <a:prstGeom prst="rect">
              <a:avLst/>
            </a:prstGeom>
            <a:noFill/>
            <a:ln>
              <a:noFill/>
            </a:ln>
          </p:spPr>
        </p:pic>
        <p:pic>
          <p:nvPicPr>
            <p:cNvPr id="833" name="Google Shape;833;p26"/>
            <p:cNvPicPr preferRelativeResize="0"/>
            <p:nvPr/>
          </p:nvPicPr>
          <p:blipFill>
            <a:blip r:embed="rId5">
              <a:alphaModFix amt="80000"/>
            </a:blip>
            <a:stretch>
              <a:fillRect/>
            </a:stretch>
          </p:blipFill>
          <p:spPr>
            <a:xfrm rot="5400000" flipH="1">
              <a:off x="230107" y="-160436"/>
              <a:ext cx="772595" cy="772593"/>
            </a:xfrm>
            <a:prstGeom prst="rect">
              <a:avLst/>
            </a:prstGeom>
            <a:noFill/>
            <a:ln>
              <a:noFill/>
            </a:ln>
          </p:spPr>
        </p:pic>
        <p:pic>
          <p:nvPicPr>
            <p:cNvPr id="834" name="Google Shape;834;p26"/>
            <p:cNvPicPr preferRelativeResize="0"/>
            <p:nvPr/>
          </p:nvPicPr>
          <p:blipFill>
            <a:blip r:embed="rId7">
              <a:alphaModFix amt="80000"/>
            </a:blip>
            <a:stretch>
              <a:fillRect/>
            </a:stretch>
          </p:blipFill>
          <p:spPr>
            <a:xfrm rot="5400000" flipH="1">
              <a:off x="126272" y="344942"/>
              <a:ext cx="772595" cy="772593"/>
            </a:xfrm>
            <a:prstGeom prst="rect">
              <a:avLst/>
            </a:prstGeom>
            <a:noFill/>
            <a:ln>
              <a:noFill/>
            </a:ln>
          </p:spPr>
        </p:pic>
        <p:pic>
          <p:nvPicPr>
            <p:cNvPr id="835" name="Google Shape;835;p26"/>
            <p:cNvPicPr preferRelativeResize="0"/>
            <p:nvPr/>
          </p:nvPicPr>
          <p:blipFill>
            <a:blip r:embed="rId8">
              <a:alphaModFix amt="80000"/>
            </a:blip>
            <a:stretch>
              <a:fillRect/>
            </a:stretch>
          </p:blipFill>
          <p:spPr>
            <a:xfrm rot="5400000" flipH="1">
              <a:off x="54144" y="1810443"/>
              <a:ext cx="916815" cy="916815"/>
            </a:xfrm>
            <a:prstGeom prst="rect">
              <a:avLst/>
            </a:prstGeom>
            <a:noFill/>
            <a:ln>
              <a:noFill/>
            </a:ln>
          </p:spPr>
        </p:pic>
        <p:pic>
          <p:nvPicPr>
            <p:cNvPr id="836" name="Google Shape;836;p26"/>
            <p:cNvPicPr preferRelativeResize="0"/>
            <p:nvPr/>
          </p:nvPicPr>
          <p:blipFill>
            <a:blip r:embed="rId9">
              <a:alphaModFix amt="80000"/>
            </a:blip>
            <a:stretch>
              <a:fillRect/>
            </a:stretch>
          </p:blipFill>
          <p:spPr>
            <a:xfrm rot="6839082" flipH="1">
              <a:off x="-467221" y="3588546"/>
              <a:ext cx="1959592" cy="1959624"/>
            </a:xfrm>
            <a:prstGeom prst="rect">
              <a:avLst/>
            </a:prstGeom>
            <a:noFill/>
            <a:ln>
              <a:noFill/>
            </a:ln>
          </p:spPr>
        </p:pic>
      </p:grpSp>
      <p:sp>
        <p:nvSpPr>
          <p:cNvPr id="837" name="Google Shape;837;p26"/>
          <p:cNvSpPr/>
          <p:nvPr/>
        </p:nvSpPr>
        <p:spPr>
          <a:xfrm rot="5400000">
            <a:off x="5918400" y="1918050"/>
            <a:ext cx="5143500" cy="13077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6"/>
          <p:cNvSpPr/>
          <p:nvPr/>
        </p:nvSpPr>
        <p:spPr>
          <a:xfrm rot="5400000">
            <a:off x="-2407800" y="2407950"/>
            <a:ext cx="5143500" cy="327900"/>
          </a:xfrm>
          <a:prstGeom prst="rect">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39" name="Google Shape;839;p26"/>
          <p:cNvPicPr preferRelativeResize="0"/>
          <p:nvPr/>
        </p:nvPicPr>
        <p:blipFill>
          <a:blip r:embed="rId10">
            <a:alphaModFix/>
          </a:blip>
          <a:stretch>
            <a:fillRect/>
          </a:stretch>
        </p:blipFill>
        <p:spPr>
          <a:xfrm rot="9667420">
            <a:off x="6702696" y="-2102432"/>
            <a:ext cx="3574924" cy="3785200"/>
          </a:xfrm>
          <a:prstGeom prst="rect">
            <a:avLst/>
          </a:prstGeom>
          <a:noFill/>
          <a:ln>
            <a:noFill/>
          </a:ln>
        </p:spPr>
      </p:pic>
      <p:pic>
        <p:nvPicPr>
          <p:cNvPr id="840" name="Google Shape;840;p26"/>
          <p:cNvPicPr preferRelativeResize="0"/>
          <p:nvPr/>
        </p:nvPicPr>
        <p:blipFill>
          <a:blip r:embed="rId11">
            <a:alphaModFix/>
          </a:blip>
          <a:stretch>
            <a:fillRect/>
          </a:stretch>
        </p:blipFill>
        <p:spPr>
          <a:xfrm rot="-8651919" flipH="1">
            <a:off x="5946489" y="1716572"/>
            <a:ext cx="5087320" cy="5386574"/>
          </a:xfrm>
          <a:prstGeom prst="rect">
            <a:avLst/>
          </a:prstGeom>
          <a:noFill/>
          <a:ln>
            <a:noFill/>
          </a:ln>
        </p:spPr>
      </p:pic>
      <p:sp>
        <p:nvSpPr>
          <p:cNvPr id="841" name="Google Shape;841;p26"/>
          <p:cNvSpPr/>
          <p:nvPr/>
        </p:nvSpPr>
        <p:spPr>
          <a:xfrm rot="5400000">
            <a:off x="1697400" y="-995250"/>
            <a:ext cx="5143500" cy="7134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6"/>
          <p:cNvSpPr txBox="1">
            <a:spLocks noGrp="1"/>
          </p:cNvSpPr>
          <p:nvPr>
            <p:ph type="title" hasCustomPrompt="1"/>
          </p:nvPr>
        </p:nvSpPr>
        <p:spPr>
          <a:xfrm>
            <a:off x="1425300" y="1238263"/>
            <a:ext cx="56877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43" name="Google Shape;843;p26"/>
          <p:cNvSpPr txBox="1">
            <a:spLocks noGrp="1"/>
          </p:cNvSpPr>
          <p:nvPr>
            <p:ph type="subTitle" idx="1"/>
          </p:nvPr>
        </p:nvSpPr>
        <p:spPr>
          <a:xfrm>
            <a:off x="1425300" y="2157207"/>
            <a:ext cx="5687700" cy="35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844" name="Google Shape;844;p26"/>
          <p:cNvSpPr txBox="1">
            <a:spLocks noGrp="1"/>
          </p:cNvSpPr>
          <p:nvPr>
            <p:ph type="title" idx="2" hasCustomPrompt="1"/>
          </p:nvPr>
        </p:nvSpPr>
        <p:spPr>
          <a:xfrm>
            <a:off x="1425300" y="2878514"/>
            <a:ext cx="56877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845" name="Google Shape;845;p26"/>
          <p:cNvSpPr txBox="1">
            <a:spLocks noGrp="1"/>
          </p:cNvSpPr>
          <p:nvPr>
            <p:ph type="subTitle" idx="3"/>
          </p:nvPr>
        </p:nvSpPr>
        <p:spPr>
          <a:xfrm>
            <a:off x="1425300" y="3797331"/>
            <a:ext cx="5687700" cy="35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846"/>
        <p:cNvGrpSpPr/>
        <p:nvPr/>
      </p:nvGrpSpPr>
      <p:grpSpPr>
        <a:xfrm>
          <a:off x="0" y="0"/>
          <a:ext cx="0" cy="0"/>
          <a:chOff x="0" y="0"/>
          <a:chExt cx="0" cy="0"/>
        </a:xfrm>
      </p:grpSpPr>
      <p:grpSp>
        <p:nvGrpSpPr>
          <p:cNvPr id="847" name="Google Shape;847;p27"/>
          <p:cNvGrpSpPr/>
          <p:nvPr/>
        </p:nvGrpSpPr>
        <p:grpSpPr>
          <a:xfrm>
            <a:off x="-804791" y="-1280029"/>
            <a:ext cx="10849611" cy="7644804"/>
            <a:chOff x="-804791" y="-1280029"/>
            <a:chExt cx="10849611" cy="7644804"/>
          </a:xfrm>
        </p:grpSpPr>
        <p:grpSp>
          <p:nvGrpSpPr>
            <p:cNvPr id="848" name="Google Shape;848;p27"/>
            <p:cNvGrpSpPr/>
            <p:nvPr/>
          </p:nvGrpSpPr>
          <p:grpSpPr>
            <a:xfrm>
              <a:off x="-804791" y="-199723"/>
              <a:ext cx="10849611" cy="6564498"/>
              <a:chOff x="-804791" y="-199723"/>
              <a:chExt cx="10849611" cy="6564498"/>
            </a:xfrm>
          </p:grpSpPr>
          <p:pic>
            <p:nvPicPr>
              <p:cNvPr id="849" name="Google Shape;849;p27"/>
              <p:cNvPicPr preferRelativeResize="0"/>
              <p:nvPr/>
            </p:nvPicPr>
            <p:blipFill>
              <a:blip r:embed="rId2">
                <a:alphaModFix amt="80000"/>
              </a:blip>
              <a:stretch>
                <a:fillRect/>
              </a:stretch>
            </p:blipFill>
            <p:spPr>
              <a:xfrm flipH="1">
                <a:off x="4665185" y="2954396"/>
                <a:ext cx="1595529" cy="1595529"/>
              </a:xfrm>
              <a:prstGeom prst="rect">
                <a:avLst/>
              </a:prstGeom>
              <a:noFill/>
              <a:ln>
                <a:noFill/>
              </a:ln>
            </p:spPr>
          </p:pic>
          <p:pic>
            <p:nvPicPr>
              <p:cNvPr id="850" name="Google Shape;850;p27"/>
              <p:cNvPicPr preferRelativeResize="0"/>
              <p:nvPr/>
            </p:nvPicPr>
            <p:blipFill>
              <a:blip r:embed="rId3">
                <a:alphaModFix amt="80000"/>
              </a:blip>
              <a:stretch>
                <a:fillRect/>
              </a:stretch>
            </p:blipFill>
            <p:spPr>
              <a:xfrm flipH="1">
                <a:off x="7904171" y="2772025"/>
                <a:ext cx="2140649" cy="2140649"/>
              </a:xfrm>
              <a:prstGeom prst="rect">
                <a:avLst/>
              </a:prstGeom>
              <a:noFill/>
              <a:ln>
                <a:noFill/>
              </a:ln>
            </p:spPr>
          </p:pic>
          <p:pic>
            <p:nvPicPr>
              <p:cNvPr id="851" name="Google Shape;851;p27"/>
              <p:cNvPicPr preferRelativeResize="0"/>
              <p:nvPr/>
            </p:nvPicPr>
            <p:blipFill>
              <a:blip r:embed="rId4">
                <a:alphaModFix amt="80000"/>
              </a:blip>
              <a:stretch>
                <a:fillRect/>
              </a:stretch>
            </p:blipFill>
            <p:spPr>
              <a:xfrm flipH="1">
                <a:off x="6717118" y="3317146"/>
                <a:ext cx="1595529" cy="1595529"/>
              </a:xfrm>
              <a:prstGeom prst="rect">
                <a:avLst/>
              </a:prstGeom>
              <a:noFill/>
              <a:ln>
                <a:noFill/>
              </a:ln>
            </p:spPr>
          </p:pic>
          <p:pic>
            <p:nvPicPr>
              <p:cNvPr id="852" name="Google Shape;852;p27"/>
              <p:cNvPicPr preferRelativeResize="0"/>
              <p:nvPr/>
            </p:nvPicPr>
            <p:blipFill rotWithShape="1">
              <a:blip r:embed="rId5">
                <a:alphaModFix amt="80000"/>
              </a:blip>
              <a:srcRect l="14142" t="14142" r="14142" b="14142"/>
              <a:stretch/>
            </p:blipFill>
            <p:spPr>
              <a:xfrm flipH="1">
                <a:off x="5752803" y="3175000"/>
                <a:ext cx="1640600" cy="1640625"/>
              </a:xfrm>
              <a:prstGeom prst="rect">
                <a:avLst/>
              </a:prstGeom>
              <a:noFill/>
              <a:ln>
                <a:noFill/>
              </a:ln>
            </p:spPr>
          </p:pic>
          <p:pic>
            <p:nvPicPr>
              <p:cNvPr id="853" name="Google Shape;853;p27"/>
              <p:cNvPicPr preferRelativeResize="0"/>
              <p:nvPr/>
            </p:nvPicPr>
            <p:blipFill>
              <a:blip r:embed="rId6">
                <a:alphaModFix amt="80000"/>
              </a:blip>
              <a:stretch>
                <a:fillRect/>
              </a:stretch>
            </p:blipFill>
            <p:spPr>
              <a:xfrm flipH="1">
                <a:off x="6847540" y="2295702"/>
                <a:ext cx="1595529" cy="1595529"/>
              </a:xfrm>
              <a:prstGeom prst="rect">
                <a:avLst/>
              </a:prstGeom>
              <a:noFill/>
              <a:ln>
                <a:noFill/>
              </a:ln>
            </p:spPr>
          </p:pic>
          <p:pic>
            <p:nvPicPr>
              <p:cNvPr id="854" name="Google Shape;854;p27"/>
              <p:cNvPicPr preferRelativeResize="0"/>
              <p:nvPr/>
            </p:nvPicPr>
            <p:blipFill>
              <a:blip r:embed="rId6">
                <a:alphaModFix amt="80000"/>
              </a:blip>
              <a:stretch>
                <a:fillRect/>
              </a:stretch>
            </p:blipFill>
            <p:spPr>
              <a:xfrm flipH="1">
                <a:off x="1427340" y="1826177"/>
                <a:ext cx="1595529" cy="1595529"/>
              </a:xfrm>
              <a:prstGeom prst="rect">
                <a:avLst/>
              </a:prstGeom>
              <a:noFill/>
              <a:ln>
                <a:noFill/>
              </a:ln>
            </p:spPr>
          </p:pic>
          <p:grpSp>
            <p:nvGrpSpPr>
              <p:cNvPr id="855" name="Google Shape;855;p27"/>
              <p:cNvGrpSpPr/>
              <p:nvPr/>
            </p:nvGrpSpPr>
            <p:grpSpPr>
              <a:xfrm flipH="1">
                <a:off x="1989727" y="1543583"/>
                <a:ext cx="3099304" cy="2834389"/>
                <a:chOff x="5228275" y="2880283"/>
                <a:chExt cx="3099304" cy="2834389"/>
              </a:xfrm>
            </p:grpSpPr>
            <p:pic>
              <p:nvPicPr>
                <p:cNvPr id="856" name="Google Shape;856;p27"/>
                <p:cNvPicPr preferRelativeResize="0"/>
                <p:nvPr/>
              </p:nvPicPr>
              <p:blipFill>
                <a:blip r:embed="rId7">
                  <a:alphaModFix amt="80000"/>
                </a:blip>
                <a:stretch>
                  <a:fillRect/>
                </a:stretch>
              </p:blipFill>
              <p:spPr>
                <a:xfrm rot="3472563">
                  <a:off x="6275113" y="3182359"/>
                  <a:ext cx="1595529" cy="1595529"/>
                </a:xfrm>
                <a:prstGeom prst="rect">
                  <a:avLst/>
                </a:prstGeom>
                <a:noFill/>
                <a:ln>
                  <a:noFill/>
                </a:ln>
              </p:spPr>
            </p:pic>
            <p:pic>
              <p:nvPicPr>
                <p:cNvPr id="857" name="Google Shape;857;p27"/>
                <p:cNvPicPr preferRelativeResize="0"/>
                <p:nvPr/>
              </p:nvPicPr>
              <p:blipFill>
                <a:blip r:embed="rId4">
                  <a:alphaModFix amt="80000"/>
                </a:blip>
                <a:stretch>
                  <a:fillRect/>
                </a:stretch>
              </p:blipFill>
              <p:spPr>
                <a:xfrm>
                  <a:off x="5330298" y="3632396"/>
                  <a:ext cx="1595529" cy="1595529"/>
                </a:xfrm>
                <a:prstGeom prst="rect">
                  <a:avLst/>
                </a:prstGeom>
                <a:noFill/>
                <a:ln>
                  <a:noFill/>
                </a:ln>
              </p:spPr>
            </p:pic>
            <p:pic>
              <p:nvPicPr>
                <p:cNvPr id="858" name="Google Shape;858;p27"/>
                <p:cNvPicPr preferRelativeResize="0"/>
                <p:nvPr/>
              </p:nvPicPr>
              <p:blipFill>
                <a:blip r:embed="rId8">
                  <a:alphaModFix amt="80000"/>
                </a:blip>
                <a:stretch>
                  <a:fillRect/>
                </a:stretch>
              </p:blipFill>
              <p:spPr>
                <a:xfrm>
                  <a:off x="6732051" y="4119144"/>
                  <a:ext cx="1595529" cy="1595529"/>
                </a:xfrm>
                <a:prstGeom prst="rect">
                  <a:avLst/>
                </a:prstGeom>
                <a:noFill/>
                <a:ln>
                  <a:noFill/>
                </a:ln>
              </p:spPr>
            </p:pic>
            <p:pic>
              <p:nvPicPr>
                <p:cNvPr id="859" name="Google Shape;859;p27"/>
                <p:cNvPicPr preferRelativeResize="0"/>
                <p:nvPr/>
              </p:nvPicPr>
              <p:blipFill rotWithShape="1">
                <a:blip r:embed="rId5">
                  <a:alphaModFix amt="80000"/>
                </a:blip>
                <a:srcRect l="14142" t="14142" r="14142" b="14142"/>
                <a:stretch/>
              </p:blipFill>
              <p:spPr>
                <a:xfrm>
                  <a:off x="5228275" y="4487401"/>
                  <a:ext cx="1144274" cy="1144274"/>
                </a:xfrm>
                <a:prstGeom prst="rect">
                  <a:avLst/>
                </a:prstGeom>
                <a:noFill/>
                <a:ln>
                  <a:noFill/>
                </a:ln>
              </p:spPr>
            </p:pic>
          </p:grpSp>
          <p:pic>
            <p:nvPicPr>
              <p:cNvPr id="860" name="Google Shape;860;p27"/>
              <p:cNvPicPr preferRelativeResize="0"/>
              <p:nvPr/>
            </p:nvPicPr>
            <p:blipFill>
              <a:blip r:embed="rId9">
                <a:alphaModFix amt="80000"/>
              </a:blip>
              <a:stretch>
                <a:fillRect/>
              </a:stretch>
            </p:blipFill>
            <p:spPr>
              <a:xfrm rot="-5574659" flipH="1">
                <a:off x="-733773" y="1189403"/>
                <a:ext cx="2869050" cy="2869085"/>
              </a:xfrm>
              <a:prstGeom prst="rect">
                <a:avLst/>
              </a:prstGeom>
              <a:noFill/>
              <a:ln>
                <a:noFill/>
              </a:ln>
            </p:spPr>
          </p:pic>
          <p:grpSp>
            <p:nvGrpSpPr>
              <p:cNvPr id="861" name="Google Shape;861;p27"/>
              <p:cNvGrpSpPr/>
              <p:nvPr/>
            </p:nvGrpSpPr>
            <p:grpSpPr>
              <a:xfrm flipH="1">
                <a:off x="470969" y="-199723"/>
                <a:ext cx="5725574" cy="2787922"/>
                <a:chOff x="3317513" y="-658598"/>
                <a:chExt cx="5725574" cy="2787922"/>
              </a:xfrm>
            </p:grpSpPr>
            <p:pic>
              <p:nvPicPr>
                <p:cNvPr id="862" name="Google Shape;862;p27"/>
                <p:cNvPicPr preferRelativeResize="0"/>
                <p:nvPr/>
              </p:nvPicPr>
              <p:blipFill>
                <a:blip r:embed="rId6">
                  <a:alphaModFix amt="80000"/>
                </a:blip>
                <a:stretch>
                  <a:fillRect/>
                </a:stretch>
              </p:blipFill>
              <p:spPr>
                <a:xfrm>
                  <a:off x="6896063" y="-658598"/>
                  <a:ext cx="1595529" cy="1595529"/>
                </a:xfrm>
                <a:prstGeom prst="rect">
                  <a:avLst/>
                </a:prstGeom>
                <a:noFill/>
                <a:ln>
                  <a:noFill/>
                </a:ln>
              </p:spPr>
            </p:pic>
            <p:pic>
              <p:nvPicPr>
                <p:cNvPr id="863" name="Google Shape;863;p27"/>
                <p:cNvPicPr preferRelativeResize="0"/>
                <p:nvPr/>
              </p:nvPicPr>
              <p:blipFill rotWithShape="1">
                <a:blip r:embed="rId5">
                  <a:alphaModFix amt="80000"/>
                </a:blip>
                <a:srcRect l="14142" t="14142" r="14142" b="14142"/>
                <a:stretch/>
              </p:blipFill>
              <p:spPr>
                <a:xfrm rot="1488220">
                  <a:off x="7711576" y="313413"/>
                  <a:ext cx="1144274" cy="1144274"/>
                </a:xfrm>
                <a:prstGeom prst="rect">
                  <a:avLst/>
                </a:prstGeom>
                <a:noFill/>
                <a:ln>
                  <a:noFill/>
                </a:ln>
              </p:spPr>
            </p:pic>
            <p:grpSp>
              <p:nvGrpSpPr>
                <p:cNvPr id="864" name="Google Shape;864;p27"/>
                <p:cNvGrpSpPr/>
                <p:nvPr/>
              </p:nvGrpSpPr>
              <p:grpSpPr>
                <a:xfrm>
                  <a:off x="4233525" y="-657642"/>
                  <a:ext cx="3243706" cy="2622839"/>
                  <a:chOff x="4233525" y="-657642"/>
                  <a:chExt cx="3243706" cy="2622839"/>
                </a:xfrm>
              </p:grpSpPr>
              <p:pic>
                <p:nvPicPr>
                  <p:cNvPr id="865" name="Google Shape;865;p27"/>
                  <p:cNvPicPr preferRelativeResize="0"/>
                  <p:nvPr/>
                </p:nvPicPr>
                <p:blipFill>
                  <a:blip r:embed="rId7">
                    <a:alphaModFix amt="80000"/>
                  </a:blip>
                  <a:stretch>
                    <a:fillRect/>
                  </a:stretch>
                </p:blipFill>
                <p:spPr>
                  <a:xfrm rot="3472563">
                    <a:off x="4535600" y="-355566"/>
                    <a:ext cx="1595529" cy="1595529"/>
                  </a:xfrm>
                  <a:prstGeom prst="rect">
                    <a:avLst/>
                  </a:prstGeom>
                  <a:noFill/>
                  <a:ln>
                    <a:noFill/>
                  </a:ln>
                </p:spPr>
              </p:pic>
              <p:pic>
                <p:nvPicPr>
                  <p:cNvPr id="866" name="Google Shape;866;p27"/>
                  <p:cNvPicPr preferRelativeResize="0"/>
                  <p:nvPr/>
                </p:nvPicPr>
                <p:blipFill>
                  <a:blip r:embed="rId8">
                    <a:alphaModFix amt="80000"/>
                  </a:blip>
                  <a:stretch>
                    <a:fillRect/>
                  </a:stretch>
                </p:blipFill>
                <p:spPr>
                  <a:xfrm>
                    <a:off x="5344488" y="369669"/>
                    <a:ext cx="1595529" cy="1595529"/>
                  </a:xfrm>
                  <a:prstGeom prst="rect">
                    <a:avLst/>
                  </a:prstGeom>
                  <a:noFill/>
                  <a:ln>
                    <a:noFill/>
                  </a:ln>
                </p:spPr>
              </p:pic>
              <p:pic>
                <p:nvPicPr>
                  <p:cNvPr id="867" name="Google Shape;867;p27"/>
                  <p:cNvPicPr preferRelativeResize="0"/>
                  <p:nvPr/>
                </p:nvPicPr>
                <p:blipFill>
                  <a:blip r:embed="rId4">
                    <a:alphaModFix amt="80000"/>
                  </a:blip>
                  <a:stretch>
                    <a:fillRect/>
                  </a:stretch>
                </p:blipFill>
                <p:spPr>
                  <a:xfrm>
                    <a:off x="5666131" y="-529975"/>
                    <a:ext cx="1811100" cy="1811125"/>
                  </a:xfrm>
                  <a:prstGeom prst="rect">
                    <a:avLst/>
                  </a:prstGeom>
                  <a:noFill/>
                  <a:ln>
                    <a:noFill/>
                  </a:ln>
                </p:spPr>
              </p:pic>
            </p:grpSp>
            <p:pic>
              <p:nvPicPr>
                <p:cNvPr id="868" name="Google Shape;868;p27"/>
                <p:cNvPicPr preferRelativeResize="0"/>
                <p:nvPr/>
              </p:nvPicPr>
              <p:blipFill>
                <a:blip r:embed="rId3">
                  <a:alphaModFix amt="80000"/>
                </a:blip>
                <a:stretch>
                  <a:fillRect/>
                </a:stretch>
              </p:blipFill>
              <p:spPr>
                <a:xfrm>
                  <a:off x="6513900" y="824050"/>
                  <a:ext cx="1305274" cy="1305275"/>
                </a:xfrm>
                <a:prstGeom prst="rect">
                  <a:avLst/>
                </a:prstGeom>
                <a:noFill/>
                <a:ln>
                  <a:noFill/>
                </a:ln>
              </p:spPr>
            </p:pic>
            <p:pic>
              <p:nvPicPr>
                <p:cNvPr id="869" name="Google Shape;869;p27"/>
                <p:cNvPicPr preferRelativeResize="0"/>
                <p:nvPr/>
              </p:nvPicPr>
              <p:blipFill>
                <a:blip r:embed="rId8">
                  <a:alphaModFix amt="80000"/>
                </a:blip>
                <a:stretch>
                  <a:fillRect/>
                </a:stretch>
              </p:blipFill>
              <p:spPr>
                <a:xfrm flipH="1">
                  <a:off x="3317513" y="-482581"/>
                  <a:ext cx="1595529" cy="1595529"/>
                </a:xfrm>
                <a:prstGeom prst="rect">
                  <a:avLst/>
                </a:prstGeom>
                <a:noFill/>
                <a:ln>
                  <a:noFill/>
                </a:ln>
              </p:spPr>
            </p:pic>
          </p:grpSp>
          <p:pic>
            <p:nvPicPr>
              <p:cNvPr id="870" name="Google Shape;870;p27"/>
              <p:cNvPicPr preferRelativeResize="0"/>
              <p:nvPr/>
            </p:nvPicPr>
            <p:blipFill>
              <a:blip r:embed="rId10">
                <a:alphaModFix amt="80000"/>
              </a:blip>
              <a:stretch>
                <a:fillRect/>
              </a:stretch>
            </p:blipFill>
            <p:spPr>
              <a:xfrm flipH="1">
                <a:off x="4049150" y="1165793"/>
                <a:ext cx="1881276" cy="1881276"/>
              </a:xfrm>
              <a:prstGeom prst="rect">
                <a:avLst/>
              </a:prstGeom>
              <a:noFill/>
              <a:ln>
                <a:noFill/>
              </a:ln>
            </p:spPr>
          </p:pic>
          <p:pic>
            <p:nvPicPr>
              <p:cNvPr id="871" name="Google Shape;871;p27"/>
              <p:cNvPicPr preferRelativeResize="0"/>
              <p:nvPr/>
            </p:nvPicPr>
            <p:blipFill>
              <a:blip r:embed="rId9">
                <a:alphaModFix amt="80000"/>
              </a:blip>
              <a:stretch>
                <a:fillRect/>
              </a:stretch>
            </p:blipFill>
            <p:spPr>
              <a:xfrm flipH="1">
                <a:off x="4015652" y="3495690"/>
                <a:ext cx="2869050" cy="2869085"/>
              </a:xfrm>
              <a:prstGeom prst="rect">
                <a:avLst/>
              </a:prstGeom>
              <a:noFill/>
              <a:ln>
                <a:noFill/>
              </a:ln>
            </p:spPr>
          </p:pic>
          <p:grpSp>
            <p:nvGrpSpPr>
              <p:cNvPr id="872" name="Google Shape;872;p27"/>
              <p:cNvGrpSpPr/>
              <p:nvPr/>
            </p:nvGrpSpPr>
            <p:grpSpPr>
              <a:xfrm flipH="1">
                <a:off x="18635" y="2424084"/>
                <a:ext cx="9210033" cy="3924891"/>
                <a:chOff x="648663" y="1773984"/>
                <a:chExt cx="9210033" cy="3924891"/>
              </a:xfrm>
            </p:grpSpPr>
            <p:pic>
              <p:nvPicPr>
                <p:cNvPr id="873" name="Google Shape;873;p27"/>
                <p:cNvPicPr preferRelativeResize="0"/>
                <p:nvPr/>
              </p:nvPicPr>
              <p:blipFill>
                <a:blip r:embed="rId5">
                  <a:alphaModFix amt="80000"/>
                </a:blip>
                <a:stretch>
                  <a:fillRect/>
                </a:stretch>
              </p:blipFill>
              <p:spPr>
                <a:xfrm>
                  <a:off x="5861686" y="3114550"/>
                  <a:ext cx="1595529" cy="1595529"/>
                </a:xfrm>
                <a:prstGeom prst="rect">
                  <a:avLst/>
                </a:prstGeom>
                <a:noFill/>
                <a:ln>
                  <a:noFill/>
                </a:ln>
              </p:spPr>
            </p:pic>
            <p:pic>
              <p:nvPicPr>
                <p:cNvPr id="874" name="Google Shape;874;p27"/>
                <p:cNvPicPr preferRelativeResize="0"/>
                <p:nvPr/>
              </p:nvPicPr>
              <p:blipFill>
                <a:blip r:embed="rId11">
                  <a:alphaModFix amt="80000"/>
                </a:blip>
                <a:stretch>
                  <a:fillRect/>
                </a:stretch>
              </p:blipFill>
              <p:spPr>
                <a:xfrm>
                  <a:off x="7072948" y="3433755"/>
                  <a:ext cx="1595529" cy="1595529"/>
                </a:xfrm>
                <a:prstGeom prst="rect">
                  <a:avLst/>
                </a:prstGeom>
                <a:noFill/>
                <a:ln>
                  <a:noFill/>
                </a:ln>
              </p:spPr>
            </p:pic>
            <p:pic>
              <p:nvPicPr>
                <p:cNvPr id="875" name="Google Shape;875;p27"/>
                <p:cNvPicPr preferRelativeResize="0"/>
                <p:nvPr/>
              </p:nvPicPr>
              <p:blipFill>
                <a:blip r:embed="rId12">
                  <a:alphaModFix amt="80000"/>
                </a:blip>
                <a:stretch>
                  <a:fillRect/>
                </a:stretch>
              </p:blipFill>
              <p:spPr>
                <a:xfrm>
                  <a:off x="8008403" y="2523618"/>
                  <a:ext cx="1595529" cy="1595529"/>
                </a:xfrm>
                <a:prstGeom prst="rect">
                  <a:avLst/>
                </a:prstGeom>
                <a:noFill/>
                <a:ln>
                  <a:noFill/>
                </a:ln>
              </p:spPr>
            </p:pic>
            <p:pic>
              <p:nvPicPr>
                <p:cNvPr id="876" name="Google Shape;876;p27"/>
                <p:cNvPicPr preferRelativeResize="0"/>
                <p:nvPr/>
              </p:nvPicPr>
              <p:blipFill>
                <a:blip r:embed="rId7">
                  <a:alphaModFix amt="80000"/>
                </a:blip>
                <a:stretch>
                  <a:fillRect/>
                </a:stretch>
              </p:blipFill>
              <p:spPr>
                <a:xfrm rot="5259162">
                  <a:off x="5561813" y="3875459"/>
                  <a:ext cx="1595529" cy="1595529"/>
                </a:xfrm>
                <a:prstGeom prst="rect">
                  <a:avLst/>
                </a:prstGeom>
                <a:noFill/>
                <a:ln>
                  <a:noFill/>
                </a:ln>
              </p:spPr>
            </p:pic>
            <p:pic>
              <p:nvPicPr>
                <p:cNvPr id="877" name="Google Shape;877;p27"/>
                <p:cNvPicPr preferRelativeResize="0"/>
                <p:nvPr/>
              </p:nvPicPr>
              <p:blipFill>
                <a:blip r:embed="rId2">
                  <a:alphaModFix amt="80000"/>
                </a:blip>
                <a:stretch>
                  <a:fillRect/>
                </a:stretch>
              </p:blipFill>
              <p:spPr>
                <a:xfrm>
                  <a:off x="8263168" y="3689771"/>
                  <a:ext cx="1595529" cy="1595529"/>
                </a:xfrm>
                <a:prstGeom prst="rect">
                  <a:avLst/>
                </a:prstGeom>
                <a:noFill/>
                <a:ln>
                  <a:noFill/>
                </a:ln>
              </p:spPr>
            </p:pic>
            <p:pic>
              <p:nvPicPr>
                <p:cNvPr id="878" name="Google Shape;878;p27"/>
                <p:cNvPicPr preferRelativeResize="0"/>
                <p:nvPr/>
              </p:nvPicPr>
              <p:blipFill>
                <a:blip r:embed="rId6">
                  <a:alphaModFix amt="80000"/>
                </a:blip>
                <a:stretch>
                  <a:fillRect/>
                </a:stretch>
              </p:blipFill>
              <p:spPr>
                <a:xfrm>
                  <a:off x="5002638" y="3267527"/>
                  <a:ext cx="1595529" cy="1595529"/>
                </a:xfrm>
                <a:prstGeom prst="rect">
                  <a:avLst/>
                </a:prstGeom>
                <a:noFill/>
                <a:ln>
                  <a:noFill/>
                </a:ln>
              </p:spPr>
            </p:pic>
            <p:pic>
              <p:nvPicPr>
                <p:cNvPr id="879" name="Google Shape;879;p27"/>
                <p:cNvPicPr preferRelativeResize="0"/>
                <p:nvPr/>
              </p:nvPicPr>
              <p:blipFill>
                <a:blip r:embed="rId4">
                  <a:alphaModFix amt="80000"/>
                </a:blip>
                <a:stretch>
                  <a:fillRect/>
                </a:stretch>
              </p:blipFill>
              <p:spPr>
                <a:xfrm>
                  <a:off x="4203360" y="3776271"/>
                  <a:ext cx="1595529" cy="1595529"/>
                </a:xfrm>
                <a:prstGeom prst="rect">
                  <a:avLst/>
                </a:prstGeom>
                <a:noFill/>
                <a:ln>
                  <a:noFill/>
                </a:ln>
              </p:spPr>
            </p:pic>
            <p:pic>
              <p:nvPicPr>
                <p:cNvPr id="880" name="Google Shape;880;p27"/>
                <p:cNvPicPr preferRelativeResize="0"/>
                <p:nvPr/>
              </p:nvPicPr>
              <p:blipFill>
                <a:blip r:embed="rId8">
                  <a:alphaModFix amt="80000"/>
                </a:blip>
                <a:stretch>
                  <a:fillRect/>
                </a:stretch>
              </p:blipFill>
              <p:spPr>
                <a:xfrm>
                  <a:off x="648663" y="3550081"/>
                  <a:ext cx="1595529" cy="1595529"/>
                </a:xfrm>
                <a:prstGeom prst="rect">
                  <a:avLst/>
                </a:prstGeom>
                <a:noFill/>
                <a:ln>
                  <a:noFill/>
                </a:ln>
              </p:spPr>
            </p:pic>
            <p:pic>
              <p:nvPicPr>
                <p:cNvPr id="881" name="Google Shape;881;p27"/>
                <p:cNvPicPr preferRelativeResize="0"/>
                <p:nvPr/>
              </p:nvPicPr>
              <p:blipFill rotWithShape="1">
                <a:blip r:embed="rId5">
                  <a:alphaModFix amt="80000"/>
                </a:blip>
                <a:srcRect l="14142" t="14142" r="14142" b="14142"/>
                <a:stretch/>
              </p:blipFill>
              <p:spPr>
                <a:xfrm>
                  <a:off x="4428988" y="4554601"/>
                  <a:ext cx="1144274" cy="1144274"/>
                </a:xfrm>
                <a:prstGeom prst="rect">
                  <a:avLst/>
                </a:prstGeom>
                <a:noFill/>
                <a:ln>
                  <a:noFill/>
                </a:ln>
              </p:spPr>
            </p:pic>
            <p:pic>
              <p:nvPicPr>
                <p:cNvPr id="882" name="Google Shape;882;p27"/>
                <p:cNvPicPr preferRelativeResize="0"/>
                <p:nvPr/>
              </p:nvPicPr>
              <p:blipFill>
                <a:blip r:embed="rId4">
                  <a:alphaModFix amt="80000"/>
                </a:blip>
                <a:stretch>
                  <a:fillRect/>
                </a:stretch>
              </p:blipFill>
              <p:spPr>
                <a:xfrm>
                  <a:off x="8008398" y="1773984"/>
                  <a:ext cx="1595529" cy="1595529"/>
                </a:xfrm>
                <a:prstGeom prst="rect">
                  <a:avLst/>
                </a:prstGeom>
                <a:noFill/>
                <a:ln>
                  <a:noFill/>
                </a:ln>
              </p:spPr>
            </p:pic>
            <p:pic>
              <p:nvPicPr>
                <p:cNvPr id="883" name="Google Shape;883;p27"/>
                <p:cNvPicPr preferRelativeResize="0"/>
                <p:nvPr/>
              </p:nvPicPr>
              <p:blipFill>
                <a:blip r:embed="rId8">
                  <a:alphaModFix amt="80000"/>
                </a:blip>
                <a:stretch>
                  <a:fillRect/>
                </a:stretch>
              </p:blipFill>
              <p:spPr>
                <a:xfrm rot="2942118">
                  <a:off x="7072951" y="2285419"/>
                  <a:ext cx="1595529" cy="1595529"/>
                </a:xfrm>
                <a:prstGeom prst="rect">
                  <a:avLst/>
                </a:prstGeom>
                <a:noFill/>
                <a:ln>
                  <a:noFill/>
                </a:ln>
              </p:spPr>
            </p:pic>
          </p:grpSp>
          <p:pic>
            <p:nvPicPr>
              <p:cNvPr id="884" name="Google Shape;884;p27"/>
              <p:cNvPicPr preferRelativeResize="0"/>
              <p:nvPr/>
            </p:nvPicPr>
            <p:blipFill>
              <a:blip r:embed="rId10">
                <a:alphaModFix amt="80000"/>
              </a:blip>
              <a:stretch>
                <a:fillRect/>
              </a:stretch>
            </p:blipFill>
            <p:spPr>
              <a:xfrm flipH="1">
                <a:off x="-658075" y="3621780"/>
                <a:ext cx="1881276" cy="1881276"/>
              </a:xfrm>
              <a:prstGeom prst="rect">
                <a:avLst/>
              </a:prstGeom>
              <a:noFill/>
              <a:ln>
                <a:noFill/>
              </a:ln>
            </p:spPr>
          </p:pic>
          <p:pic>
            <p:nvPicPr>
              <p:cNvPr id="885" name="Google Shape;885;p27"/>
              <p:cNvPicPr preferRelativeResize="0"/>
              <p:nvPr/>
            </p:nvPicPr>
            <p:blipFill>
              <a:blip r:embed="rId13">
                <a:alphaModFix amt="80000"/>
              </a:blip>
              <a:stretch>
                <a:fillRect/>
              </a:stretch>
            </p:blipFill>
            <p:spPr>
              <a:xfrm rot="-2948401" flipH="1">
                <a:off x="4807824" y="1771876"/>
                <a:ext cx="1900302" cy="1900334"/>
              </a:xfrm>
              <a:prstGeom prst="rect">
                <a:avLst/>
              </a:prstGeom>
              <a:noFill/>
              <a:ln>
                <a:noFill/>
              </a:ln>
            </p:spPr>
          </p:pic>
          <p:pic>
            <p:nvPicPr>
              <p:cNvPr id="886" name="Google Shape;886;p27"/>
              <p:cNvPicPr preferRelativeResize="0"/>
              <p:nvPr/>
            </p:nvPicPr>
            <p:blipFill>
              <a:blip r:embed="rId14">
                <a:alphaModFix amt="80000"/>
              </a:blip>
              <a:stretch>
                <a:fillRect/>
              </a:stretch>
            </p:blipFill>
            <p:spPr>
              <a:xfrm flipH="1">
                <a:off x="6018331" y="3917625"/>
                <a:ext cx="2160651" cy="2160651"/>
              </a:xfrm>
              <a:prstGeom prst="rect">
                <a:avLst/>
              </a:prstGeom>
              <a:noFill/>
              <a:ln>
                <a:noFill/>
              </a:ln>
            </p:spPr>
          </p:pic>
        </p:grpSp>
        <p:pic>
          <p:nvPicPr>
            <p:cNvPr id="887" name="Google Shape;887;p27"/>
            <p:cNvPicPr preferRelativeResize="0"/>
            <p:nvPr/>
          </p:nvPicPr>
          <p:blipFill>
            <a:blip r:embed="rId8">
              <a:alphaModFix amt="80000"/>
            </a:blip>
            <a:stretch>
              <a:fillRect/>
            </a:stretch>
          </p:blipFill>
          <p:spPr>
            <a:xfrm rot="-2942118" flipH="1">
              <a:off x="5794589" y="1946956"/>
              <a:ext cx="1595529" cy="1595529"/>
            </a:xfrm>
            <a:prstGeom prst="rect">
              <a:avLst/>
            </a:prstGeom>
            <a:noFill/>
            <a:ln>
              <a:noFill/>
            </a:ln>
          </p:spPr>
        </p:pic>
        <p:pic>
          <p:nvPicPr>
            <p:cNvPr id="888" name="Google Shape;888;p27"/>
            <p:cNvPicPr preferRelativeResize="0"/>
            <p:nvPr/>
          </p:nvPicPr>
          <p:blipFill>
            <a:blip r:embed="rId9">
              <a:alphaModFix amt="80000"/>
            </a:blip>
            <a:stretch>
              <a:fillRect/>
            </a:stretch>
          </p:blipFill>
          <p:spPr>
            <a:xfrm rot="-789990" flipH="1">
              <a:off x="5238904" y="-640448"/>
              <a:ext cx="2869049" cy="2869085"/>
            </a:xfrm>
            <a:prstGeom prst="rect">
              <a:avLst/>
            </a:prstGeom>
            <a:noFill/>
            <a:ln>
              <a:noFill/>
            </a:ln>
          </p:spPr>
        </p:pic>
        <p:pic>
          <p:nvPicPr>
            <p:cNvPr id="889" name="Google Shape;889;p27"/>
            <p:cNvPicPr preferRelativeResize="0"/>
            <p:nvPr/>
          </p:nvPicPr>
          <p:blipFill>
            <a:blip r:embed="rId6">
              <a:alphaModFix amt="80000"/>
            </a:blip>
            <a:stretch>
              <a:fillRect/>
            </a:stretch>
          </p:blipFill>
          <p:spPr>
            <a:xfrm flipH="1">
              <a:off x="5560040" y="828552"/>
              <a:ext cx="1595529" cy="1595529"/>
            </a:xfrm>
            <a:prstGeom prst="rect">
              <a:avLst/>
            </a:prstGeom>
            <a:noFill/>
            <a:ln>
              <a:noFill/>
            </a:ln>
          </p:spPr>
        </p:pic>
        <p:pic>
          <p:nvPicPr>
            <p:cNvPr id="890" name="Google Shape;890;p27"/>
            <p:cNvPicPr preferRelativeResize="0"/>
            <p:nvPr/>
          </p:nvPicPr>
          <p:blipFill rotWithShape="1">
            <a:blip r:embed="rId5">
              <a:alphaModFix amt="80000"/>
            </a:blip>
            <a:srcRect l="14142" t="14142" r="14142" b="14142"/>
            <a:stretch/>
          </p:blipFill>
          <p:spPr>
            <a:xfrm rot="-1488220" flipH="1">
              <a:off x="6815232" y="1392713"/>
              <a:ext cx="1144274" cy="1144274"/>
            </a:xfrm>
            <a:prstGeom prst="rect">
              <a:avLst/>
            </a:prstGeom>
            <a:noFill/>
            <a:ln>
              <a:noFill/>
            </a:ln>
          </p:spPr>
        </p:pic>
        <p:grpSp>
          <p:nvGrpSpPr>
            <p:cNvPr id="891" name="Google Shape;891;p27"/>
            <p:cNvGrpSpPr/>
            <p:nvPr/>
          </p:nvGrpSpPr>
          <p:grpSpPr>
            <a:xfrm flipH="1">
              <a:off x="7728618" y="1167084"/>
              <a:ext cx="1595529" cy="2318866"/>
              <a:chOff x="4203360" y="3660434"/>
              <a:chExt cx="1595529" cy="2318866"/>
            </a:xfrm>
          </p:grpSpPr>
          <p:pic>
            <p:nvPicPr>
              <p:cNvPr id="892" name="Google Shape;892;p27"/>
              <p:cNvPicPr preferRelativeResize="0"/>
              <p:nvPr/>
            </p:nvPicPr>
            <p:blipFill>
              <a:blip r:embed="rId4">
                <a:alphaModFix amt="80000"/>
              </a:blip>
              <a:stretch>
                <a:fillRect/>
              </a:stretch>
            </p:blipFill>
            <p:spPr>
              <a:xfrm>
                <a:off x="4203360" y="3660434"/>
                <a:ext cx="1595529" cy="1595529"/>
              </a:xfrm>
              <a:prstGeom prst="rect">
                <a:avLst/>
              </a:prstGeom>
              <a:noFill/>
              <a:ln>
                <a:noFill/>
              </a:ln>
            </p:spPr>
          </p:pic>
          <p:pic>
            <p:nvPicPr>
              <p:cNvPr id="893" name="Google Shape;893;p27"/>
              <p:cNvPicPr preferRelativeResize="0"/>
              <p:nvPr/>
            </p:nvPicPr>
            <p:blipFill rotWithShape="1">
              <a:blip r:embed="rId5">
                <a:alphaModFix amt="80000"/>
              </a:blip>
              <a:srcRect l="14142" t="14142" r="14142" b="14142"/>
              <a:stretch/>
            </p:blipFill>
            <p:spPr>
              <a:xfrm>
                <a:off x="4428988" y="4835026"/>
                <a:ext cx="1144274" cy="1144274"/>
              </a:xfrm>
              <a:prstGeom prst="rect">
                <a:avLst/>
              </a:prstGeom>
              <a:noFill/>
              <a:ln>
                <a:noFill/>
              </a:ln>
            </p:spPr>
          </p:pic>
        </p:grpSp>
        <p:pic>
          <p:nvPicPr>
            <p:cNvPr id="894" name="Google Shape;894;p27"/>
            <p:cNvPicPr preferRelativeResize="0"/>
            <p:nvPr/>
          </p:nvPicPr>
          <p:blipFill>
            <a:blip r:embed="rId8">
              <a:alphaModFix amt="80000"/>
            </a:blip>
            <a:stretch>
              <a:fillRect/>
            </a:stretch>
          </p:blipFill>
          <p:spPr>
            <a:xfrm rot="-2942118" flipH="1">
              <a:off x="1604027" y="-952381"/>
              <a:ext cx="1595529" cy="1595529"/>
            </a:xfrm>
            <a:prstGeom prst="rect">
              <a:avLst/>
            </a:prstGeom>
            <a:noFill/>
            <a:ln>
              <a:noFill/>
            </a:ln>
          </p:spPr>
        </p:pic>
      </p:grpSp>
      <p:sp>
        <p:nvSpPr>
          <p:cNvPr id="895" name="Google Shape;895;p27"/>
          <p:cNvSpPr/>
          <p:nvPr/>
        </p:nvSpPr>
        <p:spPr>
          <a:xfrm>
            <a:off x="-106200" y="-101975"/>
            <a:ext cx="9356400" cy="49176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96" name="Google Shape;896;p27"/>
          <p:cNvPicPr preferRelativeResize="0"/>
          <p:nvPr/>
        </p:nvPicPr>
        <p:blipFill>
          <a:blip r:embed="rId15">
            <a:alphaModFix/>
          </a:blip>
          <a:stretch>
            <a:fillRect/>
          </a:stretch>
        </p:blipFill>
        <p:spPr>
          <a:xfrm rot="3297086" flipH="1">
            <a:off x="-2259887" y="-2184445"/>
            <a:ext cx="5145056" cy="5447691"/>
          </a:xfrm>
          <a:prstGeom prst="rect">
            <a:avLst/>
          </a:prstGeom>
          <a:noFill/>
          <a:ln>
            <a:noFill/>
          </a:ln>
        </p:spPr>
      </p:pic>
      <p:pic>
        <p:nvPicPr>
          <p:cNvPr id="897" name="Google Shape;897;p27"/>
          <p:cNvPicPr preferRelativeResize="0"/>
          <p:nvPr/>
        </p:nvPicPr>
        <p:blipFill>
          <a:blip r:embed="rId16">
            <a:alphaModFix/>
          </a:blip>
          <a:stretch>
            <a:fillRect/>
          </a:stretch>
        </p:blipFill>
        <p:spPr>
          <a:xfrm rot="8773412" flipH="1">
            <a:off x="5652128" y="-2399022"/>
            <a:ext cx="5145054" cy="5447693"/>
          </a:xfrm>
          <a:prstGeom prst="rect">
            <a:avLst/>
          </a:prstGeom>
          <a:noFill/>
          <a:ln>
            <a:noFill/>
          </a:ln>
        </p:spPr>
      </p:pic>
      <p:pic>
        <p:nvPicPr>
          <p:cNvPr id="898" name="Google Shape;898;p27"/>
          <p:cNvPicPr preferRelativeResize="0"/>
          <p:nvPr/>
        </p:nvPicPr>
        <p:blipFill>
          <a:blip r:embed="rId16">
            <a:alphaModFix/>
          </a:blip>
          <a:stretch>
            <a:fillRect/>
          </a:stretch>
        </p:blipFill>
        <p:spPr>
          <a:xfrm rot="8773414" flipH="1">
            <a:off x="216342" y="-2402096"/>
            <a:ext cx="3863768" cy="4091041"/>
          </a:xfrm>
          <a:prstGeom prst="rect">
            <a:avLst/>
          </a:prstGeom>
          <a:noFill/>
          <a:ln>
            <a:noFill/>
          </a:ln>
        </p:spPr>
      </p:pic>
      <p:pic>
        <p:nvPicPr>
          <p:cNvPr id="899" name="Google Shape;899;p27"/>
          <p:cNvPicPr preferRelativeResize="0"/>
          <p:nvPr/>
        </p:nvPicPr>
        <p:blipFill>
          <a:blip r:embed="rId15">
            <a:alphaModFix/>
          </a:blip>
          <a:stretch>
            <a:fillRect/>
          </a:stretch>
        </p:blipFill>
        <p:spPr>
          <a:xfrm rot="-6692148" flipH="1">
            <a:off x="7478988" y="-4671"/>
            <a:ext cx="5145055" cy="5447692"/>
          </a:xfrm>
          <a:prstGeom prst="rect">
            <a:avLst/>
          </a:prstGeom>
          <a:noFill/>
          <a:ln>
            <a:noFill/>
          </a:ln>
        </p:spPr>
      </p:pic>
      <p:sp>
        <p:nvSpPr>
          <p:cNvPr id="900" name="Google Shape;900;p27"/>
          <p:cNvSpPr txBox="1">
            <a:spLocks noGrp="1"/>
          </p:cNvSpPr>
          <p:nvPr>
            <p:ph type="title" hasCustomPrompt="1"/>
          </p:nvPr>
        </p:nvSpPr>
        <p:spPr>
          <a:xfrm>
            <a:off x="713100" y="2434650"/>
            <a:ext cx="19761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01" name="Google Shape;901;p27"/>
          <p:cNvSpPr txBox="1">
            <a:spLocks noGrp="1"/>
          </p:cNvSpPr>
          <p:nvPr>
            <p:ph type="subTitle" idx="1"/>
          </p:nvPr>
        </p:nvSpPr>
        <p:spPr>
          <a:xfrm>
            <a:off x="713100" y="3353639"/>
            <a:ext cx="1976100" cy="52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solidFill>
                  <a:schemeClr val="lt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902" name="Google Shape;902;p27"/>
          <p:cNvSpPr txBox="1">
            <a:spLocks noGrp="1"/>
          </p:cNvSpPr>
          <p:nvPr>
            <p:ph type="title" idx="2" hasCustomPrompt="1"/>
          </p:nvPr>
        </p:nvSpPr>
        <p:spPr>
          <a:xfrm>
            <a:off x="3583950" y="2434877"/>
            <a:ext cx="19761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03" name="Google Shape;903;p27"/>
          <p:cNvSpPr txBox="1">
            <a:spLocks noGrp="1"/>
          </p:cNvSpPr>
          <p:nvPr>
            <p:ph type="subTitle" idx="3"/>
          </p:nvPr>
        </p:nvSpPr>
        <p:spPr>
          <a:xfrm>
            <a:off x="3583950" y="3353787"/>
            <a:ext cx="1976100" cy="52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solidFill>
                  <a:schemeClr val="lt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904" name="Google Shape;904;p27"/>
          <p:cNvSpPr txBox="1">
            <a:spLocks noGrp="1"/>
          </p:cNvSpPr>
          <p:nvPr>
            <p:ph type="title" idx="4" hasCustomPrompt="1"/>
          </p:nvPr>
        </p:nvSpPr>
        <p:spPr>
          <a:xfrm>
            <a:off x="6454800" y="2434709"/>
            <a:ext cx="1976100" cy="91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05" name="Google Shape;905;p27"/>
          <p:cNvSpPr txBox="1">
            <a:spLocks noGrp="1"/>
          </p:cNvSpPr>
          <p:nvPr>
            <p:ph type="subTitle" idx="5"/>
          </p:nvPr>
        </p:nvSpPr>
        <p:spPr>
          <a:xfrm>
            <a:off x="6454800" y="3353556"/>
            <a:ext cx="1976100" cy="521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a:solidFill>
                  <a:schemeClr val="lt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1">
  <p:cSld name="CUSTOM_12">
    <p:spTree>
      <p:nvGrpSpPr>
        <p:cNvPr id="1" name="Shape 906"/>
        <p:cNvGrpSpPr/>
        <p:nvPr/>
      </p:nvGrpSpPr>
      <p:grpSpPr>
        <a:xfrm>
          <a:off x="0" y="0"/>
          <a:ext cx="0" cy="0"/>
          <a:chOff x="0" y="0"/>
          <a:chExt cx="0" cy="0"/>
        </a:xfrm>
      </p:grpSpPr>
      <p:grpSp>
        <p:nvGrpSpPr>
          <p:cNvPr id="907" name="Google Shape;907;p28"/>
          <p:cNvGrpSpPr/>
          <p:nvPr/>
        </p:nvGrpSpPr>
        <p:grpSpPr>
          <a:xfrm rot="10800000" flipH="1">
            <a:off x="1621009" y="-898028"/>
            <a:ext cx="8359913" cy="6803927"/>
            <a:chOff x="1958934" y="-898028"/>
            <a:chExt cx="8359913" cy="6803927"/>
          </a:xfrm>
        </p:grpSpPr>
        <p:pic>
          <p:nvPicPr>
            <p:cNvPr id="908" name="Google Shape;908;p28"/>
            <p:cNvPicPr preferRelativeResize="0"/>
            <p:nvPr/>
          </p:nvPicPr>
          <p:blipFill>
            <a:blip r:embed="rId2">
              <a:alphaModFix/>
            </a:blip>
            <a:stretch>
              <a:fillRect/>
            </a:stretch>
          </p:blipFill>
          <p:spPr>
            <a:xfrm>
              <a:off x="6835363" y="1066227"/>
              <a:ext cx="1595529" cy="1595529"/>
            </a:xfrm>
            <a:prstGeom prst="rect">
              <a:avLst/>
            </a:prstGeom>
            <a:noFill/>
            <a:ln>
              <a:noFill/>
            </a:ln>
          </p:spPr>
        </p:pic>
        <p:grpSp>
          <p:nvGrpSpPr>
            <p:cNvPr id="909" name="Google Shape;909;p28"/>
            <p:cNvGrpSpPr/>
            <p:nvPr/>
          </p:nvGrpSpPr>
          <p:grpSpPr>
            <a:xfrm>
              <a:off x="4425025" y="1708683"/>
              <a:ext cx="3099304" cy="2210414"/>
              <a:chOff x="5228275" y="3504258"/>
              <a:chExt cx="3099304" cy="2210414"/>
            </a:xfrm>
          </p:grpSpPr>
          <p:pic>
            <p:nvPicPr>
              <p:cNvPr id="910" name="Google Shape;910;p28"/>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911" name="Google Shape;911;p28"/>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912" name="Google Shape;912;p28"/>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913" name="Google Shape;913;p28"/>
              <p:cNvPicPr preferRelativeResize="0"/>
              <p:nvPr/>
            </p:nvPicPr>
            <p:blipFill rotWithShape="1">
              <a:blip r:embed="rId6">
                <a:alphaModFix/>
              </a:blip>
              <a:srcRect l="14142" t="14142" r="14142" b="14142"/>
              <a:stretch/>
            </p:blipFill>
            <p:spPr>
              <a:xfrm>
                <a:off x="5228275" y="4487401"/>
                <a:ext cx="1144274" cy="1144274"/>
              </a:xfrm>
              <a:prstGeom prst="rect">
                <a:avLst/>
              </a:prstGeom>
              <a:noFill/>
              <a:ln>
                <a:noFill/>
              </a:ln>
            </p:spPr>
          </p:pic>
        </p:grpSp>
        <p:pic>
          <p:nvPicPr>
            <p:cNvPr id="914" name="Google Shape;914;p28"/>
            <p:cNvPicPr preferRelativeResize="0"/>
            <p:nvPr/>
          </p:nvPicPr>
          <p:blipFill>
            <a:blip r:embed="rId7">
              <a:alphaModFix/>
            </a:blip>
            <a:stretch>
              <a:fillRect/>
            </a:stretch>
          </p:blipFill>
          <p:spPr>
            <a:xfrm rot="5574659">
              <a:off x="7378779" y="1137215"/>
              <a:ext cx="2869050" cy="2869085"/>
            </a:xfrm>
            <a:prstGeom prst="rect">
              <a:avLst/>
            </a:prstGeom>
            <a:noFill/>
            <a:ln>
              <a:noFill/>
            </a:ln>
          </p:spPr>
        </p:pic>
        <p:grpSp>
          <p:nvGrpSpPr>
            <p:cNvPr id="915" name="Google Shape;915;p28"/>
            <p:cNvGrpSpPr/>
            <p:nvPr/>
          </p:nvGrpSpPr>
          <p:grpSpPr>
            <a:xfrm>
              <a:off x="3317513" y="-898017"/>
              <a:ext cx="5314324" cy="2606689"/>
              <a:chOff x="3317513" y="-898017"/>
              <a:chExt cx="5314324" cy="2606689"/>
            </a:xfrm>
          </p:grpSpPr>
          <p:pic>
            <p:nvPicPr>
              <p:cNvPr id="916" name="Google Shape;916;p28"/>
              <p:cNvPicPr preferRelativeResize="0"/>
              <p:nvPr/>
            </p:nvPicPr>
            <p:blipFill>
              <a:blip r:embed="rId2">
                <a:alphaModFix/>
              </a:blip>
              <a:stretch>
                <a:fillRect/>
              </a:stretch>
            </p:blipFill>
            <p:spPr>
              <a:xfrm>
                <a:off x="6896063" y="-658598"/>
                <a:ext cx="1595529" cy="1595529"/>
              </a:xfrm>
              <a:prstGeom prst="rect">
                <a:avLst/>
              </a:prstGeom>
              <a:noFill/>
              <a:ln>
                <a:noFill/>
              </a:ln>
            </p:spPr>
          </p:pic>
          <p:pic>
            <p:nvPicPr>
              <p:cNvPr id="917" name="Google Shape;917;p28"/>
              <p:cNvPicPr preferRelativeResize="0"/>
              <p:nvPr/>
            </p:nvPicPr>
            <p:blipFill rotWithShape="1">
              <a:blip r:embed="rId6">
                <a:alphaModFix/>
              </a:blip>
              <a:srcRect l="14142" t="14142" r="14142" b="14142"/>
              <a:stretch/>
            </p:blipFill>
            <p:spPr>
              <a:xfrm rot="1488220">
                <a:off x="7300326" y="313413"/>
                <a:ext cx="1144274" cy="1144274"/>
              </a:xfrm>
              <a:prstGeom prst="rect">
                <a:avLst/>
              </a:prstGeom>
              <a:noFill/>
              <a:ln>
                <a:noFill/>
              </a:ln>
            </p:spPr>
          </p:pic>
          <p:grpSp>
            <p:nvGrpSpPr>
              <p:cNvPr id="918" name="Google Shape;918;p28"/>
              <p:cNvGrpSpPr/>
              <p:nvPr/>
            </p:nvGrpSpPr>
            <p:grpSpPr>
              <a:xfrm>
                <a:off x="4182950" y="-898017"/>
                <a:ext cx="3100876" cy="2606689"/>
                <a:chOff x="4182950" y="-898017"/>
                <a:chExt cx="3100876" cy="2606689"/>
              </a:xfrm>
            </p:grpSpPr>
            <p:pic>
              <p:nvPicPr>
                <p:cNvPr id="919" name="Google Shape;919;p28"/>
                <p:cNvPicPr preferRelativeResize="0"/>
                <p:nvPr/>
              </p:nvPicPr>
              <p:blipFill>
                <a:blip r:embed="rId3">
                  <a:alphaModFix/>
                </a:blip>
                <a:stretch>
                  <a:fillRect/>
                </a:stretch>
              </p:blipFill>
              <p:spPr>
                <a:xfrm rot="3472563">
                  <a:off x="4485025" y="-595941"/>
                  <a:ext cx="1595529" cy="1595529"/>
                </a:xfrm>
                <a:prstGeom prst="rect">
                  <a:avLst/>
                </a:prstGeom>
                <a:noFill/>
                <a:ln>
                  <a:noFill/>
                </a:ln>
              </p:spPr>
            </p:pic>
            <p:pic>
              <p:nvPicPr>
                <p:cNvPr id="920" name="Google Shape;920;p28"/>
                <p:cNvPicPr preferRelativeResize="0"/>
                <p:nvPr/>
              </p:nvPicPr>
              <p:blipFill>
                <a:blip r:embed="rId5">
                  <a:alphaModFix/>
                </a:blip>
                <a:stretch>
                  <a:fillRect/>
                </a:stretch>
              </p:blipFill>
              <p:spPr>
                <a:xfrm>
                  <a:off x="4967026" y="113144"/>
                  <a:ext cx="1595529" cy="1595529"/>
                </a:xfrm>
                <a:prstGeom prst="rect">
                  <a:avLst/>
                </a:prstGeom>
                <a:noFill/>
                <a:ln>
                  <a:noFill/>
                </a:ln>
              </p:spPr>
            </p:pic>
            <p:pic>
              <p:nvPicPr>
                <p:cNvPr id="921" name="Google Shape;921;p28"/>
                <p:cNvPicPr preferRelativeResize="0"/>
                <p:nvPr/>
              </p:nvPicPr>
              <p:blipFill>
                <a:blip r:embed="rId4">
                  <a:alphaModFix/>
                </a:blip>
                <a:stretch>
                  <a:fillRect/>
                </a:stretch>
              </p:blipFill>
              <p:spPr>
                <a:xfrm>
                  <a:off x="5688298" y="-571179"/>
                  <a:ext cx="1595529" cy="1595529"/>
                </a:xfrm>
                <a:prstGeom prst="rect">
                  <a:avLst/>
                </a:prstGeom>
                <a:noFill/>
                <a:ln>
                  <a:noFill/>
                </a:ln>
              </p:spPr>
            </p:pic>
          </p:grpSp>
          <p:pic>
            <p:nvPicPr>
              <p:cNvPr id="922" name="Google Shape;922;p28"/>
              <p:cNvPicPr preferRelativeResize="0"/>
              <p:nvPr/>
            </p:nvPicPr>
            <p:blipFill>
              <a:blip r:embed="rId8">
                <a:alphaModFix/>
              </a:blip>
              <a:stretch>
                <a:fillRect/>
              </a:stretch>
            </p:blipFill>
            <p:spPr>
              <a:xfrm>
                <a:off x="6287375" y="339650"/>
                <a:ext cx="1305274" cy="1305275"/>
              </a:xfrm>
              <a:prstGeom prst="rect">
                <a:avLst/>
              </a:prstGeom>
              <a:noFill/>
              <a:ln>
                <a:noFill/>
              </a:ln>
            </p:spPr>
          </p:pic>
          <p:pic>
            <p:nvPicPr>
              <p:cNvPr id="923" name="Google Shape;923;p28"/>
              <p:cNvPicPr preferRelativeResize="0"/>
              <p:nvPr/>
            </p:nvPicPr>
            <p:blipFill>
              <a:blip r:embed="rId5">
                <a:alphaModFix/>
              </a:blip>
              <a:stretch>
                <a:fillRect/>
              </a:stretch>
            </p:blipFill>
            <p:spPr>
              <a:xfrm flipH="1">
                <a:off x="3317513" y="-482581"/>
                <a:ext cx="1595529" cy="1595529"/>
              </a:xfrm>
              <a:prstGeom prst="rect">
                <a:avLst/>
              </a:prstGeom>
              <a:noFill/>
              <a:ln>
                <a:noFill/>
              </a:ln>
            </p:spPr>
          </p:pic>
        </p:grpSp>
        <p:pic>
          <p:nvPicPr>
            <p:cNvPr id="924" name="Google Shape;924;p28"/>
            <p:cNvPicPr preferRelativeResize="0"/>
            <p:nvPr/>
          </p:nvPicPr>
          <p:blipFill>
            <a:blip r:embed="rId9">
              <a:alphaModFix/>
            </a:blip>
            <a:stretch>
              <a:fillRect/>
            </a:stretch>
          </p:blipFill>
          <p:spPr>
            <a:xfrm>
              <a:off x="3583630" y="706918"/>
              <a:ext cx="1881276" cy="1881276"/>
            </a:xfrm>
            <a:prstGeom prst="rect">
              <a:avLst/>
            </a:prstGeom>
            <a:noFill/>
            <a:ln>
              <a:noFill/>
            </a:ln>
          </p:spPr>
        </p:pic>
        <p:pic>
          <p:nvPicPr>
            <p:cNvPr id="925" name="Google Shape;925;p28"/>
            <p:cNvPicPr preferRelativeResize="0"/>
            <p:nvPr/>
          </p:nvPicPr>
          <p:blipFill>
            <a:blip r:embed="rId7">
              <a:alphaModFix/>
            </a:blip>
            <a:stretch>
              <a:fillRect/>
            </a:stretch>
          </p:blipFill>
          <p:spPr>
            <a:xfrm>
              <a:off x="2684793" y="3036815"/>
              <a:ext cx="2869050" cy="2869085"/>
            </a:xfrm>
            <a:prstGeom prst="rect">
              <a:avLst/>
            </a:prstGeom>
            <a:noFill/>
            <a:ln>
              <a:noFill/>
            </a:ln>
          </p:spPr>
        </p:pic>
        <p:grpSp>
          <p:nvGrpSpPr>
            <p:cNvPr id="926" name="Google Shape;926;p28"/>
            <p:cNvGrpSpPr/>
            <p:nvPr/>
          </p:nvGrpSpPr>
          <p:grpSpPr>
            <a:xfrm>
              <a:off x="4043800" y="1965209"/>
              <a:ext cx="5196856" cy="3940689"/>
              <a:chOff x="4407075" y="1773984"/>
              <a:chExt cx="5196856" cy="3940689"/>
            </a:xfrm>
          </p:grpSpPr>
          <p:pic>
            <p:nvPicPr>
              <p:cNvPr id="927" name="Google Shape;927;p28"/>
              <p:cNvPicPr preferRelativeResize="0"/>
              <p:nvPr/>
            </p:nvPicPr>
            <p:blipFill>
              <a:blip r:embed="rId6">
                <a:alphaModFix/>
              </a:blip>
              <a:stretch>
                <a:fillRect/>
              </a:stretch>
            </p:blipFill>
            <p:spPr>
              <a:xfrm>
                <a:off x="5861686" y="3114550"/>
                <a:ext cx="1595529" cy="1595529"/>
              </a:xfrm>
              <a:prstGeom prst="rect">
                <a:avLst/>
              </a:prstGeom>
              <a:noFill/>
              <a:ln>
                <a:noFill/>
              </a:ln>
            </p:spPr>
          </p:pic>
          <p:pic>
            <p:nvPicPr>
              <p:cNvPr id="928" name="Google Shape;928;p28"/>
              <p:cNvPicPr preferRelativeResize="0"/>
              <p:nvPr/>
            </p:nvPicPr>
            <p:blipFill>
              <a:blip r:embed="rId10">
                <a:alphaModFix/>
              </a:blip>
              <a:stretch>
                <a:fillRect/>
              </a:stretch>
            </p:blipFill>
            <p:spPr>
              <a:xfrm>
                <a:off x="7028798" y="3153530"/>
                <a:ext cx="1595529" cy="1595529"/>
              </a:xfrm>
              <a:prstGeom prst="rect">
                <a:avLst/>
              </a:prstGeom>
              <a:noFill/>
              <a:ln>
                <a:noFill/>
              </a:ln>
            </p:spPr>
          </p:pic>
          <p:pic>
            <p:nvPicPr>
              <p:cNvPr id="929" name="Google Shape;929;p28"/>
              <p:cNvPicPr preferRelativeResize="0"/>
              <p:nvPr/>
            </p:nvPicPr>
            <p:blipFill>
              <a:blip r:embed="rId11">
                <a:alphaModFix/>
              </a:blip>
              <a:stretch>
                <a:fillRect/>
              </a:stretch>
            </p:blipFill>
            <p:spPr>
              <a:xfrm>
                <a:off x="8008403" y="2523618"/>
                <a:ext cx="1595529" cy="1595529"/>
              </a:xfrm>
              <a:prstGeom prst="rect">
                <a:avLst/>
              </a:prstGeom>
              <a:noFill/>
              <a:ln>
                <a:noFill/>
              </a:ln>
            </p:spPr>
          </p:pic>
          <p:pic>
            <p:nvPicPr>
              <p:cNvPr id="930" name="Google Shape;930;p28"/>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931" name="Google Shape;931;p28"/>
              <p:cNvPicPr preferRelativeResize="0"/>
              <p:nvPr/>
            </p:nvPicPr>
            <p:blipFill>
              <a:blip r:embed="rId12">
                <a:alphaModFix/>
              </a:blip>
              <a:stretch>
                <a:fillRect/>
              </a:stretch>
            </p:blipFill>
            <p:spPr>
              <a:xfrm>
                <a:off x="7899868" y="3689746"/>
                <a:ext cx="1595529" cy="1595529"/>
              </a:xfrm>
              <a:prstGeom prst="rect">
                <a:avLst/>
              </a:prstGeom>
              <a:noFill/>
              <a:ln>
                <a:noFill/>
              </a:ln>
            </p:spPr>
          </p:pic>
          <p:pic>
            <p:nvPicPr>
              <p:cNvPr id="932" name="Google Shape;932;p28"/>
              <p:cNvPicPr preferRelativeResize="0"/>
              <p:nvPr/>
            </p:nvPicPr>
            <p:blipFill>
              <a:blip r:embed="rId2">
                <a:alphaModFix/>
              </a:blip>
              <a:stretch>
                <a:fillRect/>
              </a:stretch>
            </p:blipFill>
            <p:spPr>
              <a:xfrm>
                <a:off x="4764263" y="3267527"/>
                <a:ext cx="1595529" cy="1595529"/>
              </a:xfrm>
              <a:prstGeom prst="rect">
                <a:avLst/>
              </a:prstGeom>
              <a:noFill/>
              <a:ln>
                <a:noFill/>
              </a:ln>
            </p:spPr>
          </p:pic>
          <p:pic>
            <p:nvPicPr>
              <p:cNvPr id="933" name="Google Shape;933;p28"/>
              <p:cNvPicPr preferRelativeResize="0"/>
              <p:nvPr/>
            </p:nvPicPr>
            <p:blipFill>
              <a:blip r:embed="rId4">
                <a:alphaModFix/>
              </a:blip>
              <a:stretch>
                <a:fillRect/>
              </a:stretch>
            </p:blipFill>
            <p:spPr>
              <a:xfrm>
                <a:off x="5091923" y="3632396"/>
                <a:ext cx="1595529" cy="1595529"/>
              </a:xfrm>
              <a:prstGeom prst="rect">
                <a:avLst/>
              </a:prstGeom>
              <a:noFill/>
              <a:ln>
                <a:noFill/>
              </a:ln>
            </p:spPr>
          </p:pic>
          <p:pic>
            <p:nvPicPr>
              <p:cNvPr id="934" name="Google Shape;934;p28"/>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935" name="Google Shape;935;p28"/>
              <p:cNvPicPr preferRelativeResize="0"/>
              <p:nvPr/>
            </p:nvPicPr>
            <p:blipFill rotWithShape="1">
              <a:blip r:embed="rId6">
                <a:alphaModFix/>
              </a:blip>
              <a:srcRect l="14142" t="14142" r="14142" b="14142"/>
              <a:stretch/>
            </p:blipFill>
            <p:spPr>
              <a:xfrm>
                <a:off x="4407075" y="4303576"/>
                <a:ext cx="1144274" cy="1144274"/>
              </a:xfrm>
              <a:prstGeom prst="rect">
                <a:avLst/>
              </a:prstGeom>
              <a:noFill/>
              <a:ln>
                <a:noFill/>
              </a:ln>
            </p:spPr>
          </p:pic>
          <p:pic>
            <p:nvPicPr>
              <p:cNvPr id="936" name="Google Shape;936;p28"/>
              <p:cNvPicPr preferRelativeResize="0"/>
              <p:nvPr/>
            </p:nvPicPr>
            <p:blipFill>
              <a:blip r:embed="rId4">
                <a:alphaModFix/>
              </a:blip>
              <a:stretch>
                <a:fillRect/>
              </a:stretch>
            </p:blipFill>
            <p:spPr>
              <a:xfrm>
                <a:off x="8008398" y="1773984"/>
                <a:ext cx="1595529" cy="1595529"/>
              </a:xfrm>
              <a:prstGeom prst="rect">
                <a:avLst/>
              </a:prstGeom>
              <a:noFill/>
              <a:ln>
                <a:noFill/>
              </a:ln>
            </p:spPr>
          </p:pic>
          <p:pic>
            <p:nvPicPr>
              <p:cNvPr id="937" name="Google Shape;937;p28"/>
              <p:cNvPicPr preferRelativeResize="0"/>
              <p:nvPr/>
            </p:nvPicPr>
            <p:blipFill>
              <a:blip r:embed="rId5">
                <a:alphaModFix/>
              </a:blip>
              <a:stretch>
                <a:fillRect/>
              </a:stretch>
            </p:blipFill>
            <p:spPr>
              <a:xfrm>
                <a:off x="7072951" y="2285419"/>
                <a:ext cx="1595529" cy="1595529"/>
              </a:xfrm>
              <a:prstGeom prst="rect">
                <a:avLst/>
              </a:prstGeom>
              <a:noFill/>
              <a:ln>
                <a:noFill/>
              </a:ln>
            </p:spPr>
          </p:pic>
        </p:grpSp>
        <p:pic>
          <p:nvPicPr>
            <p:cNvPr id="938" name="Google Shape;938;p28"/>
            <p:cNvPicPr preferRelativeResize="0"/>
            <p:nvPr/>
          </p:nvPicPr>
          <p:blipFill>
            <a:blip r:embed="rId9">
              <a:alphaModFix/>
            </a:blip>
            <a:stretch>
              <a:fillRect/>
            </a:stretch>
          </p:blipFill>
          <p:spPr>
            <a:xfrm>
              <a:off x="8008905" y="3455005"/>
              <a:ext cx="1881276" cy="1881276"/>
            </a:xfrm>
            <a:prstGeom prst="rect">
              <a:avLst/>
            </a:prstGeom>
            <a:noFill/>
            <a:ln>
              <a:noFill/>
            </a:ln>
          </p:spPr>
        </p:pic>
        <p:pic>
          <p:nvPicPr>
            <p:cNvPr id="939" name="Google Shape;939;p28"/>
            <p:cNvPicPr preferRelativeResize="0"/>
            <p:nvPr/>
          </p:nvPicPr>
          <p:blipFill>
            <a:blip r:embed="rId13">
              <a:alphaModFix/>
            </a:blip>
            <a:stretch>
              <a:fillRect/>
            </a:stretch>
          </p:blipFill>
          <p:spPr>
            <a:xfrm rot="2948401">
              <a:off x="2349006" y="-507974"/>
              <a:ext cx="1900302" cy="1900334"/>
            </a:xfrm>
            <a:prstGeom prst="rect">
              <a:avLst/>
            </a:prstGeom>
            <a:noFill/>
            <a:ln>
              <a:noFill/>
            </a:ln>
          </p:spPr>
        </p:pic>
        <p:pic>
          <p:nvPicPr>
            <p:cNvPr id="940" name="Google Shape;940;p28"/>
            <p:cNvPicPr preferRelativeResize="0"/>
            <p:nvPr/>
          </p:nvPicPr>
          <p:blipFill>
            <a:blip r:embed="rId14">
              <a:alphaModFix/>
            </a:blip>
            <a:stretch>
              <a:fillRect/>
            </a:stretch>
          </p:blipFill>
          <p:spPr>
            <a:xfrm>
              <a:off x="7899875" y="-363300"/>
              <a:ext cx="2160651" cy="2160651"/>
            </a:xfrm>
            <a:prstGeom prst="rect">
              <a:avLst/>
            </a:prstGeom>
            <a:noFill/>
            <a:ln>
              <a:noFill/>
            </a:ln>
          </p:spPr>
        </p:pic>
      </p:grpSp>
      <p:sp>
        <p:nvSpPr>
          <p:cNvPr id="941" name="Google Shape;941;p28"/>
          <p:cNvSpPr/>
          <p:nvPr/>
        </p:nvSpPr>
        <p:spPr>
          <a:xfrm>
            <a:off x="-104250" y="1024350"/>
            <a:ext cx="93009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42" name="Google Shape;942;p28"/>
          <p:cNvPicPr preferRelativeResize="0"/>
          <p:nvPr/>
        </p:nvPicPr>
        <p:blipFill>
          <a:blip r:embed="rId15">
            <a:alphaModFix/>
          </a:blip>
          <a:stretch>
            <a:fillRect/>
          </a:stretch>
        </p:blipFill>
        <p:spPr>
          <a:xfrm rot="-7788535">
            <a:off x="-2333091" y="-845836"/>
            <a:ext cx="6092384" cy="6450759"/>
          </a:xfrm>
          <a:prstGeom prst="rect">
            <a:avLst/>
          </a:prstGeom>
          <a:noFill/>
          <a:ln>
            <a:noFill/>
          </a:ln>
        </p:spPr>
      </p:pic>
      <p:pic>
        <p:nvPicPr>
          <p:cNvPr id="943" name="Google Shape;943;p28"/>
          <p:cNvPicPr preferRelativeResize="0"/>
          <p:nvPr/>
        </p:nvPicPr>
        <p:blipFill>
          <a:blip r:embed="rId16">
            <a:alphaModFix/>
          </a:blip>
          <a:stretch>
            <a:fillRect/>
          </a:stretch>
        </p:blipFill>
        <p:spPr>
          <a:xfrm rot="2700000">
            <a:off x="-1375825" y="949381"/>
            <a:ext cx="5087322" cy="5386576"/>
          </a:xfrm>
          <a:prstGeom prst="rect">
            <a:avLst/>
          </a:prstGeom>
          <a:noFill/>
          <a:ln>
            <a:noFill/>
          </a:ln>
        </p:spPr>
      </p:pic>
      <p:pic>
        <p:nvPicPr>
          <p:cNvPr id="944" name="Google Shape;944;p28"/>
          <p:cNvPicPr preferRelativeResize="0"/>
          <p:nvPr/>
        </p:nvPicPr>
        <p:blipFill>
          <a:blip r:embed="rId16">
            <a:alphaModFix/>
          </a:blip>
          <a:stretch>
            <a:fillRect/>
          </a:stretch>
        </p:blipFill>
        <p:spPr>
          <a:xfrm rot="-1680373">
            <a:off x="7488624" y="1137225"/>
            <a:ext cx="2709650" cy="2869050"/>
          </a:xfrm>
          <a:prstGeom prst="rect">
            <a:avLst/>
          </a:prstGeom>
          <a:noFill/>
          <a:ln>
            <a:noFill/>
          </a:ln>
        </p:spPr>
      </p:pic>
      <p:pic>
        <p:nvPicPr>
          <p:cNvPr id="945" name="Google Shape;945;p28"/>
          <p:cNvPicPr preferRelativeResize="0"/>
          <p:nvPr/>
        </p:nvPicPr>
        <p:blipFill>
          <a:blip r:embed="rId15">
            <a:alphaModFix/>
          </a:blip>
          <a:stretch>
            <a:fillRect/>
          </a:stretch>
        </p:blipFill>
        <p:spPr>
          <a:xfrm rot="2700000">
            <a:off x="6165263" y="1775087"/>
            <a:ext cx="5087322" cy="5386576"/>
          </a:xfrm>
          <a:prstGeom prst="rect">
            <a:avLst/>
          </a:prstGeom>
          <a:noFill/>
          <a:ln>
            <a:noFill/>
          </a:ln>
        </p:spPr>
      </p:pic>
      <p:sp>
        <p:nvSpPr>
          <p:cNvPr id="946" name="Google Shape;946;p28"/>
          <p:cNvSpPr txBox="1">
            <a:spLocks noGrp="1"/>
          </p:cNvSpPr>
          <p:nvPr>
            <p:ph type="title"/>
          </p:nvPr>
        </p:nvSpPr>
        <p:spPr>
          <a:xfrm>
            <a:off x="3242425" y="1854013"/>
            <a:ext cx="3852000" cy="7551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0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947" name="Google Shape;947;p28"/>
          <p:cNvSpPr txBox="1">
            <a:spLocks noGrp="1"/>
          </p:cNvSpPr>
          <p:nvPr>
            <p:ph type="title" idx="2" hasCustomPrompt="1"/>
          </p:nvPr>
        </p:nvSpPr>
        <p:spPr>
          <a:xfrm>
            <a:off x="2049561" y="2150850"/>
            <a:ext cx="1052100" cy="8418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48" name="Google Shape;948;p28"/>
          <p:cNvSpPr txBox="1">
            <a:spLocks noGrp="1"/>
          </p:cNvSpPr>
          <p:nvPr>
            <p:ph type="subTitle" idx="1"/>
          </p:nvPr>
        </p:nvSpPr>
        <p:spPr>
          <a:xfrm>
            <a:off x="3242425" y="2774063"/>
            <a:ext cx="3852000" cy="5154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solidFill>
                  <a:schemeClr val="lt1"/>
                </a:solidFill>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2">
  <p:cSld name="CUSTOM_12_1">
    <p:spTree>
      <p:nvGrpSpPr>
        <p:cNvPr id="1" name="Shape 949"/>
        <p:cNvGrpSpPr/>
        <p:nvPr/>
      </p:nvGrpSpPr>
      <p:grpSpPr>
        <a:xfrm>
          <a:off x="0" y="0"/>
          <a:ext cx="0" cy="0"/>
          <a:chOff x="0" y="0"/>
          <a:chExt cx="0" cy="0"/>
        </a:xfrm>
      </p:grpSpPr>
      <p:grpSp>
        <p:nvGrpSpPr>
          <p:cNvPr id="950" name="Google Shape;950;p29"/>
          <p:cNvGrpSpPr/>
          <p:nvPr/>
        </p:nvGrpSpPr>
        <p:grpSpPr>
          <a:xfrm rot="10800000">
            <a:off x="-1323465" y="-898028"/>
            <a:ext cx="8359913" cy="6803927"/>
            <a:chOff x="1958934" y="-898028"/>
            <a:chExt cx="8359913" cy="6803927"/>
          </a:xfrm>
        </p:grpSpPr>
        <p:pic>
          <p:nvPicPr>
            <p:cNvPr id="951" name="Google Shape;951;p29"/>
            <p:cNvPicPr preferRelativeResize="0"/>
            <p:nvPr/>
          </p:nvPicPr>
          <p:blipFill>
            <a:blip r:embed="rId2">
              <a:alphaModFix/>
            </a:blip>
            <a:stretch>
              <a:fillRect/>
            </a:stretch>
          </p:blipFill>
          <p:spPr>
            <a:xfrm>
              <a:off x="6835363" y="1066227"/>
              <a:ext cx="1595529" cy="1595529"/>
            </a:xfrm>
            <a:prstGeom prst="rect">
              <a:avLst/>
            </a:prstGeom>
            <a:noFill/>
            <a:ln>
              <a:noFill/>
            </a:ln>
          </p:spPr>
        </p:pic>
        <p:grpSp>
          <p:nvGrpSpPr>
            <p:cNvPr id="952" name="Google Shape;952;p29"/>
            <p:cNvGrpSpPr/>
            <p:nvPr/>
          </p:nvGrpSpPr>
          <p:grpSpPr>
            <a:xfrm>
              <a:off x="4425025" y="1708683"/>
              <a:ext cx="3099304" cy="2210414"/>
              <a:chOff x="5228275" y="3504258"/>
              <a:chExt cx="3099304" cy="2210414"/>
            </a:xfrm>
          </p:grpSpPr>
          <p:pic>
            <p:nvPicPr>
              <p:cNvPr id="953" name="Google Shape;953;p29"/>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954" name="Google Shape;954;p29"/>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955" name="Google Shape;955;p29"/>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956" name="Google Shape;956;p29"/>
              <p:cNvPicPr preferRelativeResize="0"/>
              <p:nvPr/>
            </p:nvPicPr>
            <p:blipFill rotWithShape="1">
              <a:blip r:embed="rId6">
                <a:alphaModFix/>
              </a:blip>
              <a:srcRect l="14142" t="14142" r="14142" b="14142"/>
              <a:stretch/>
            </p:blipFill>
            <p:spPr>
              <a:xfrm>
                <a:off x="5228275" y="4487401"/>
                <a:ext cx="1144274" cy="1144274"/>
              </a:xfrm>
              <a:prstGeom prst="rect">
                <a:avLst/>
              </a:prstGeom>
              <a:noFill/>
              <a:ln>
                <a:noFill/>
              </a:ln>
            </p:spPr>
          </p:pic>
        </p:grpSp>
        <p:pic>
          <p:nvPicPr>
            <p:cNvPr id="957" name="Google Shape;957;p29"/>
            <p:cNvPicPr preferRelativeResize="0"/>
            <p:nvPr/>
          </p:nvPicPr>
          <p:blipFill>
            <a:blip r:embed="rId7">
              <a:alphaModFix/>
            </a:blip>
            <a:stretch>
              <a:fillRect/>
            </a:stretch>
          </p:blipFill>
          <p:spPr>
            <a:xfrm rot="5574659">
              <a:off x="7378779" y="1137215"/>
              <a:ext cx="2869050" cy="2869085"/>
            </a:xfrm>
            <a:prstGeom prst="rect">
              <a:avLst/>
            </a:prstGeom>
            <a:noFill/>
            <a:ln>
              <a:noFill/>
            </a:ln>
          </p:spPr>
        </p:pic>
        <p:grpSp>
          <p:nvGrpSpPr>
            <p:cNvPr id="958" name="Google Shape;958;p29"/>
            <p:cNvGrpSpPr/>
            <p:nvPr/>
          </p:nvGrpSpPr>
          <p:grpSpPr>
            <a:xfrm>
              <a:off x="3317513" y="-898017"/>
              <a:ext cx="5314324" cy="2606689"/>
              <a:chOff x="3317513" y="-898017"/>
              <a:chExt cx="5314324" cy="2606689"/>
            </a:xfrm>
          </p:grpSpPr>
          <p:pic>
            <p:nvPicPr>
              <p:cNvPr id="959" name="Google Shape;959;p29"/>
              <p:cNvPicPr preferRelativeResize="0"/>
              <p:nvPr/>
            </p:nvPicPr>
            <p:blipFill>
              <a:blip r:embed="rId2">
                <a:alphaModFix/>
              </a:blip>
              <a:stretch>
                <a:fillRect/>
              </a:stretch>
            </p:blipFill>
            <p:spPr>
              <a:xfrm>
                <a:off x="6896063" y="-658598"/>
                <a:ext cx="1595529" cy="1595529"/>
              </a:xfrm>
              <a:prstGeom prst="rect">
                <a:avLst/>
              </a:prstGeom>
              <a:noFill/>
              <a:ln>
                <a:noFill/>
              </a:ln>
            </p:spPr>
          </p:pic>
          <p:pic>
            <p:nvPicPr>
              <p:cNvPr id="960" name="Google Shape;960;p29"/>
              <p:cNvPicPr preferRelativeResize="0"/>
              <p:nvPr/>
            </p:nvPicPr>
            <p:blipFill rotWithShape="1">
              <a:blip r:embed="rId6">
                <a:alphaModFix/>
              </a:blip>
              <a:srcRect l="14142" t="14142" r="14142" b="14142"/>
              <a:stretch/>
            </p:blipFill>
            <p:spPr>
              <a:xfrm rot="1488220">
                <a:off x="7300326" y="313413"/>
                <a:ext cx="1144274" cy="1144274"/>
              </a:xfrm>
              <a:prstGeom prst="rect">
                <a:avLst/>
              </a:prstGeom>
              <a:noFill/>
              <a:ln>
                <a:noFill/>
              </a:ln>
            </p:spPr>
          </p:pic>
          <p:grpSp>
            <p:nvGrpSpPr>
              <p:cNvPr id="961" name="Google Shape;961;p29"/>
              <p:cNvGrpSpPr/>
              <p:nvPr/>
            </p:nvGrpSpPr>
            <p:grpSpPr>
              <a:xfrm>
                <a:off x="4182950" y="-898017"/>
                <a:ext cx="3100876" cy="2606689"/>
                <a:chOff x="4182950" y="-898017"/>
                <a:chExt cx="3100876" cy="2606689"/>
              </a:xfrm>
            </p:grpSpPr>
            <p:pic>
              <p:nvPicPr>
                <p:cNvPr id="962" name="Google Shape;962;p29"/>
                <p:cNvPicPr preferRelativeResize="0"/>
                <p:nvPr/>
              </p:nvPicPr>
              <p:blipFill>
                <a:blip r:embed="rId3">
                  <a:alphaModFix/>
                </a:blip>
                <a:stretch>
                  <a:fillRect/>
                </a:stretch>
              </p:blipFill>
              <p:spPr>
                <a:xfrm rot="3472563">
                  <a:off x="4485025" y="-595941"/>
                  <a:ext cx="1595529" cy="1595529"/>
                </a:xfrm>
                <a:prstGeom prst="rect">
                  <a:avLst/>
                </a:prstGeom>
                <a:noFill/>
                <a:ln>
                  <a:noFill/>
                </a:ln>
              </p:spPr>
            </p:pic>
            <p:pic>
              <p:nvPicPr>
                <p:cNvPr id="963" name="Google Shape;963;p29"/>
                <p:cNvPicPr preferRelativeResize="0"/>
                <p:nvPr/>
              </p:nvPicPr>
              <p:blipFill>
                <a:blip r:embed="rId5">
                  <a:alphaModFix/>
                </a:blip>
                <a:stretch>
                  <a:fillRect/>
                </a:stretch>
              </p:blipFill>
              <p:spPr>
                <a:xfrm>
                  <a:off x="4967026" y="113144"/>
                  <a:ext cx="1595529" cy="1595529"/>
                </a:xfrm>
                <a:prstGeom prst="rect">
                  <a:avLst/>
                </a:prstGeom>
                <a:noFill/>
                <a:ln>
                  <a:noFill/>
                </a:ln>
              </p:spPr>
            </p:pic>
            <p:pic>
              <p:nvPicPr>
                <p:cNvPr id="964" name="Google Shape;964;p29"/>
                <p:cNvPicPr preferRelativeResize="0"/>
                <p:nvPr/>
              </p:nvPicPr>
              <p:blipFill>
                <a:blip r:embed="rId4">
                  <a:alphaModFix/>
                </a:blip>
                <a:stretch>
                  <a:fillRect/>
                </a:stretch>
              </p:blipFill>
              <p:spPr>
                <a:xfrm>
                  <a:off x="5688298" y="-571179"/>
                  <a:ext cx="1595529" cy="1595529"/>
                </a:xfrm>
                <a:prstGeom prst="rect">
                  <a:avLst/>
                </a:prstGeom>
                <a:noFill/>
                <a:ln>
                  <a:noFill/>
                </a:ln>
              </p:spPr>
            </p:pic>
          </p:grpSp>
          <p:pic>
            <p:nvPicPr>
              <p:cNvPr id="965" name="Google Shape;965;p29"/>
              <p:cNvPicPr preferRelativeResize="0"/>
              <p:nvPr/>
            </p:nvPicPr>
            <p:blipFill>
              <a:blip r:embed="rId8">
                <a:alphaModFix/>
              </a:blip>
              <a:stretch>
                <a:fillRect/>
              </a:stretch>
            </p:blipFill>
            <p:spPr>
              <a:xfrm>
                <a:off x="6287375" y="339650"/>
                <a:ext cx="1305274" cy="1305275"/>
              </a:xfrm>
              <a:prstGeom prst="rect">
                <a:avLst/>
              </a:prstGeom>
              <a:noFill/>
              <a:ln>
                <a:noFill/>
              </a:ln>
            </p:spPr>
          </p:pic>
          <p:pic>
            <p:nvPicPr>
              <p:cNvPr id="966" name="Google Shape;966;p29"/>
              <p:cNvPicPr preferRelativeResize="0"/>
              <p:nvPr/>
            </p:nvPicPr>
            <p:blipFill>
              <a:blip r:embed="rId5">
                <a:alphaModFix/>
              </a:blip>
              <a:stretch>
                <a:fillRect/>
              </a:stretch>
            </p:blipFill>
            <p:spPr>
              <a:xfrm flipH="1">
                <a:off x="3317513" y="-482581"/>
                <a:ext cx="1595529" cy="1595529"/>
              </a:xfrm>
              <a:prstGeom prst="rect">
                <a:avLst/>
              </a:prstGeom>
              <a:noFill/>
              <a:ln>
                <a:noFill/>
              </a:ln>
            </p:spPr>
          </p:pic>
        </p:grpSp>
        <p:pic>
          <p:nvPicPr>
            <p:cNvPr id="967" name="Google Shape;967;p29"/>
            <p:cNvPicPr preferRelativeResize="0"/>
            <p:nvPr/>
          </p:nvPicPr>
          <p:blipFill>
            <a:blip r:embed="rId9">
              <a:alphaModFix/>
            </a:blip>
            <a:stretch>
              <a:fillRect/>
            </a:stretch>
          </p:blipFill>
          <p:spPr>
            <a:xfrm>
              <a:off x="3583630" y="706918"/>
              <a:ext cx="1881276" cy="1881276"/>
            </a:xfrm>
            <a:prstGeom prst="rect">
              <a:avLst/>
            </a:prstGeom>
            <a:noFill/>
            <a:ln>
              <a:noFill/>
            </a:ln>
          </p:spPr>
        </p:pic>
        <p:pic>
          <p:nvPicPr>
            <p:cNvPr id="968" name="Google Shape;968;p29"/>
            <p:cNvPicPr preferRelativeResize="0"/>
            <p:nvPr/>
          </p:nvPicPr>
          <p:blipFill>
            <a:blip r:embed="rId7">
              <a:alphaModFix/>
            </a:blip>
            <a:stretch>
              <a:fillRect/>
            </a:stretch>
          </p:blipFill>
          <p:spPr>
            <a:xfrm>
              <a:off x="2684793" y="3036815"/>
              <a:ext cx="2869050" cy="2869085"/>
            </a:xfrm>
            <a:prstGeom prst="rect">
              <a:avLst/>
            </a:prstGeom>
            <a:noFill/>
            <a:ln>
              <a:noFill/>
            </a:ln>
          </p:spPr>
        </p:pic>
        <p:grpSp>
          <p:nvGrpSpPr>
            <p:cNvPr id="969" name="Google Shape;969;p29"/>
            <p:cNvGrpSpPr/>
            <p:nvPr/>
          </p:nvGrpSpPr>
          <p:grpSpPr>
            <a:xfrm>
              <a:off x="4043800" y="1965209"/>
              <a:ext cx="5196856" cy="3940689"/>
              <a:chOff x="4407075" y="1773984"/>
              <a:chExt cx="5196856" cy="3940689"/>
            </a:xfrm>
          </p:grpSpPr>
          <p:pic>
            <p:nvPicPr>
              <p:cNvPr id="970" name="Google Shape;970;p29"/>
              <p:cNvPicPr preferRelativeResize="0"/>
              <p:nvPr/>
            </p:nvPicPr>
            <p:blipFill>
              <a:blip r:embed="rId6">
                <a:alphaModFix/>
              </a:blip>
              <a:stretch>
                <a:fillRect/>
              </a:stretch>
            </p:blipFill>
            <p:spPr>
              <a:xfrm>
                <a:off x="5861686" y="3114550"/>
                <a:ext cx="1595529" cy="1595529"/>
              </a:xfrm>
              <a:prstGeom prst="rect">
                <a:avLst/>
              </a:prstGeom>
              <a:noFill/>
              <a:ln>
                <a:noFill/>
              </a:ln>
            </p:spPr>
          </p:pic>
          <p:pic>
            <p:nvPicPr>
              <p:cNvPr id="971" name="Google Shape;971;p29"/>
              <p:cNvPicPr preferRelativeResize="0"/>
              <p:nvPr/>
            </p:nvPicPr>
            <p:blipFill>
              <a:blip r:embed="rId10">
                <a:alphaModFix/>
              </a:blip>
              <a:stretch>
                <a:fillRect/>
              </a:stretch>
            </p:blipFill>
            <p:spPr>
              <a:xfrm>
                <a:off x="7028798" y="3153530"/>
                <a:ext cx="1595529" cy="1595529"/>
              </a:xfrm>
              <a:prstGeom prst="rect">
                <a:avLst/>
              </a:prstGeom>
              <a:noFill/>
              <a:ln>
                <a:noFill/>
              </a:ln>
            </p:spPr>
          </p:pic>
          <p:pic>
            <p:nvPicPr>
              <p:cNvPr id="972" name="Google Shape;972;p29"/>
              <p:cNvPicPr preferRelativeResize="0"/>
              <p:nvPr/>
            </p:nvPicPr>
            <p:blipFill>
              <a:blip r:embed="rId11">
                <a:alphaModFix/>
              </a:blip>
              <a:stretch>
                <a:fillRect/>
              </a:stretch>
            </p:blipFill>
            <p:spPr>
              <a:xfrm>
                <a:off x="8008403" y="2523618"/>
                <a:ext cx="1595529" cy="1595529"/>
              </a:xfrm>
              <a:prstGeom prst="rect">
                <a:avLst/>
              </a:prstGeom>
              <a:noFill/>
              <a:ln>
                <a:noFill/>
              </a:ln>
            </p:spPr>
          </p:pic>
          <p:pic>
            <p:nvPicPr>
              <p:cNvPr id="973" name="Google Shape;973;p29"/>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974" name="Google Shape;974;p29"/>
              <p:cNvPicPr preferRelativeResize="0"/>
              <p:nvPr/>
            </p:nvPicPr>
            <p:blipFill>
              <a:blip r:embed="rId12">
                <a:alphaModFix/>
              </a:blip>
              <a:stretch>
                <a:fillRect/>
              </a:stretch>
            </p:blipFill>
            <p:spPr>
              <a:xfrm>
                <a:off x="7899868" y="3689746"/>
                <a:ext cx="1595529" cy="1595529"/>
              </a:xfrm>
              <a:prstGeom prst="rect">
                <a:avLst/>
              </a:prstGeom>
              <a:noFill/>
              <a:ln>
                <a:noFill/>
              </a:ln>
            </p:spPr>
          </p:pic>
          <p:pic>
            <p:nvPicPr>
              <p:cNvPr id="975" name="Google Shape;975;p29"/>
              <p:cNvPicPr preferRelativeResize="0"/>
              <p:nvPr/>
            </p:nvPicPr>
            <p:blipFill>
              <a:blip r:embed="rId2">
                <a:alphaModFix/>
              </a:blip>
              <a:stretch>
                <a:fillRect/>
              </a:stretch>
            </p:blipFill>
            <p:spPr>
              <a:xfrm>
                <a:off x="4764263" y="3267527"/>
                <a:ext cx="1595529" cy="1595529"/>
              </a:xfrm>
              <a:prstGeom prst="rect">
                <a:avLst/>
              </a:prstGeom>
              <a:noFill/>
              <a:ln>
                <a:noFill/>
              </a:ln>
            </p:spPr>
          </p:pic>
          <p:pic>
            <p:nvPicPr>
              <p:cNvPr id="976" name="Google Shape;976;p29"/>
              <p:cNvPicPr preferRelativeResize="0"/>
              <p:nvPr/>
            </p:nvPicPr>
            <p:blipFill>
              <a:blip r:embed="rId4">
                <a:alphaModFix/>
              </a:blip>
              <a:stretch>
                <a:fillRect/>
              </a:stretch>
            </p:blipFill>
            <p:spPr>
              <a:xfrm>
                <a:off x="5091923" y="3632396"/>
                <a:ext cx="1595529" cy="1595529"/>
              </a:xfrm>
              <a:prstGeom prst="rect">
                <a:avLst/>
              </a:prstGeom>
              <a:noFill/>
              <a:ln>
                <a:noFill/>
              </a:ln>
            </p:spPr>
          </p:pic>
          <p:pic>
            <p:nvPicPr>
              <p:cNvPr id="977" name="Google Shape;977;p29"/>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978" name="Google Shape;978;p29"/>
              <p:cNvPicPr preferRelativeResize="0"/>
              <p:nvPr/>
            </p:nvPicPr>
            <p:blipFill rotWithShape="1">
              <a:blip r:embed="rId6">
                <a:alphaModFix/>
              </a:blip>
              <a:srcRect l="14142" t="14142" r="14142" b="14142"/>
              <a:stretch/>
            </p:blipFill>
            <p:spPr>
              <a:xfrm>
                <a:off x="4407075" y="4303576"/>
                <a:ext cx="1144274" cy="1144274"/>
              </a:xfrm>
              <a:prstGeom prst="rect">
                <a:avLst/>
              </a:prstGeom>
              <a:noFill/>
              <a:ln>
                <a:noFill/>
              </a:ln>
            </p:spPr>
          </p:pic>
          <p:pic>
            <p:nvPicPr>
              <p:cNvPr id="979" name="Google Shape;979;p29"/>
              <p:cNvPicPr preferRelativeResize="0"/>
              <p:nvPr/>
            </p:nvPicPr>
            <p:blipFill>
              <a:blip r:embed="rId4">
                <a:alphaModFix/>
              </a:blip>
              <a:stretch>
                <a:fillRect/>
              </a:stretch>
            </p:blipFill>
            <p:spPr>
              <a:xfrm>
                <a:off x="8008398" y="1773984"/>
                <a:ext cx="1595529" cy="1595529"/>
              </a:xfrm>
              <a:prstGeom prst="rect">
                <a:avLst/>
              </a:prstGeom>
              <a:noFill/>
              <a:ln>
                <a:noFill/>
              </a:ln>
            </p:spPr>
          </p:pic>
          <p:pic>
            <p:nvPicPr>
              <p:cNvPr id="980" name="Google Shape;980;p29"/>
              <p:cNvPicPr preferRelativeResize="0"/>
              <p:nvPr/>
            </p:nvPicPr>
            <p:blipFill>
              <a:blip r:embed="rId5">
                <a:alphaModFix/>
              </a:blip>
              <a:stretch>
                <a:fillRect/>
              </a:stretch>
            </p:blipFill>
            <p:spPr>
              <a:xfrm>
                <a:off x="7072951" y="2285419"/>
                <a:ext cx="1595529" cy="1595529"/>
              </a:xfrm>
              <a:prstGeom prst="rect">
                <a:avLst/>
              </a:prstGeom>
              <a:noFill/>
              <a:ln>
                <a:noFill/>
              </a:ln>
            </p:spPr>
          </p:pic>
        </p:grpSp>
        <p:pic>
          <p:nvPicPr>
            <p:cNvPr id="981" name="Google Shape;981;p29"/>
            <p:cNvPicPr preferRelativeResize="0"/>
            <p:nvPr/>
          </p:nvPicPr>
          <p:blipFill>
            <a:blip r:embed="rId9">
              <a:alphaModFix/>
            </a:blip>
            <a:stretch>
              <a:fillRect/>
            </a:stretch>
          </p:blipFill>
          <p:spPr>
            <a:xfrm>
              <a:off x="8008905" y="3455005"/>
              <a:ext cx="1881276" cy="1881276"/>
            </a:xfrm>
            <a:prstGeom prst="rect">
              <a:avLst/>
            </a:prstGeom>
            <a:noFill/>
            <a:ln>
              <a:noFill/>
            </a:ln>
          </p:spPr>
        </p:pic>
        <p:pic>
          <p:nvPicPr>
            <p:cNvPr id="982" name="Google Shape;982;p29"/>
            <p:cNvPicPr preferRelativeResize="0"/>
            <p:nvPr/>
          </p:nvPicPr>
          <p:blipFill>
            <a:blip r:embed="rId13">
              <a:alphaModFix/>
            </a:blip>
            <a:stretch>
              <a:fillRect/>
            </a:stretch>
          </p:blipFill>
          <p:spPr>
            <a:xfrm rot="2948401">
              <a:off x="2349006" y="-507974"/>
              <a:ext cx="1900302" cy="1900334"/>
            </a:xfrm>
            <a:prstGeom prst="rect">
              <a:avLst/>
            </a:prstGeom>
            <a:noFill/>
            <a:ln>
              <a:noFill/>
            </a:ln>
          </p:spPr>
        </p:pic>
        <p:pic>
          <p:nvPicPr>
            <p:cNvPr id="983" name="Google Shape;983;p29"/>
            <p:cNvPicPr preferRelativeResize="0"/>
            <p:nvPr/>
          </p:nvPicPr>
          <p:blipFill>
            <a:blip r:embed="rId14">
              <a:alphaModFix/>
            </a:blip>
            <a:stretch>
              <a:fillRect/>
            </a:stretch>
          </p:blipFill>
          <p:spPr>
            <a:xfrm>
              <a:off x="7899875" y="-363300"/>
              <a:ext cx="2160651" cy="2160651"/>
            </a:xfrm>
            <a:prstGeom prst="rect">
              <a:avLst/>
            </a:prstGeom>
            <a:noFill/>
            <a:ln>
              <a:noFill/>
            </a:ln>
          </p:spPr>
        </p:pic>
      </p:grpSp>
      <p:sp>
        <p:nvSpPr>
          <p:cNvPr id="984" name="Google Shape;984;p29"/>
          <p:cNvSpPr/>
          <p:nvPr/>
        </p:nvSpPr>
        <p:spPr>
          <a:xfrm flipH="1">
            <a:off x="-78450" y="1024350"/>
            <a:ext cx="93009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85" name="Google Shape;985;p29"/>
          <p:cNvPicPr preferRelativeResize="0"/>
          <p:nvPr/>
        </p:nvPicPr>
        <p:blipFill>
          <a:blip r:embed="rId15">
            <a:alphaModFix/>
          </a:blip>
          <a:stretch>
            <a:fillRect/>
          </a:stretch>
        </p:blipFill>
        <p:spPr>
          <a:xfrm rot="3011465">
            <a:off x="5311414" y="-529429"/>
            <a:ext cx="6092384" cy="6450759"/>
          </a:xfrm>
          <a:prstGeom prst="rect">
            <a:avLst/>
          </a:prstGeom>
          <a:noFill/>
          <a:ln>
            <a:noFill/>
          </a:ln>
        </p:spPr>
      </p:pic>
      <p:pic>
        <p:nvPicPr>
          <p:cNvPr id="986" name="Google Shape;986;p29"/>
          <p:cNvPicPr preferRelativeResize="0"/>
          <p:nvPr/>
        </p:nvPicPr>
        <p:blipFill>
          <a:blip r:embed="rId16">
            <a:alphaModFix/>
          </a:blip>
          <a:stretch>
            <a:fillRect/>
          </a:stretch>
        </p:blipFill>
        <p:spPr>
          <a:xfrm rot="-8100000">
            <a:off x="5359210" y="-1260463"/>
            <a:ext cx="5087322" cy="5386576"/>
          </a:xfrm>
          <a:prstGeom prst="rect">
            <a:avLst/>
          </a:prstGeom>
          <a:noFill/>
          <a:ln>
            <a:noFill/>
          </a:ln>
        </p:spPr>
      </p:pic>
      <p:pic>
        <p:nvPicPr>
          <p:cNvPr id="987" name="Google Shape;987;p29"/>
          <p:cNvPicPr preferRelativeResize="0"/>
          <p:nvPr/>
        </p:nvPicPr>
        <p:blipFill>
          <a:blip r:embed="rId16">
            <a:alphaModFix/>
          </a:blip>
          <a:stretch>
            <a:fillRect/>
          </a:stretch>
        </p:blipFill>
        <p:spPr>
          <a:xfrm rot="7185635">
            <a:off x="-1022740" y="1497805"/>
            <a:ext cx="3385201" cy="3584340"/>
          </a:xfrm>
          <a:prstGeom prst="rect">
            <a:avLst/>
          </a:prstGeom>
          <a:noFill/>
          <a:ln>
            <a:noFill/>
          </a:ln>
        </p:spPr>
      </p:pic>
      <p:pic>
        <p:nvPicPr>
          <p:cNvPr id="988" name="Google Shape;988;p29"/>
          <p:cNvPicPr preferRelativeResize="0"/>
          <p:nvPr/>
        </p:nvPicPr>
        <p:blipFill>
          <a:blip r:embed="rId15">
            <a:alphaModFix/>
          </a:blip>
          <a:stretch>
            <a:fillRect/>
          </a:stretch>
        </p:blipFill>
        <p:spPr>
          <a:xfrm rot="-8100000">
            <a:off x="-1591852" y="-1646313"/>
            <a:ext cx="5087322" cy="5386576"/>
          </a:xfrm>
          <a:prstGeom prst="rect">
            <a:avLst/>
          </a:prstGeom>
          <a:noFill/>
          <a:ln>
            <a:noFill/>
          </a:ln>
        </p:spPr>
      </p:pic>
      <p:sp>
        <p:nvSpPr>
          <p:cNvPr id="989" name="Google Shape;989;p29"/>
          <p:cNvSpPr txBox="1">
            <a:spLocks noGrp="1"/>
          </p:cNvSpPr>
          <p:nvPr>
            <p:ph type="title"/>
          </p:nvPr>
        </p:nvSpPr>
        <p:spPr>
          <a:xfrm flipH="1">
            <a:off x="4085457" y="2274913"/>
            <a:ext cx="3852000" cy="755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5000">
                <a:solidFill>
                  <a:schemeClr val="lt1"/>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990" name="Google Shape;990;p29"/>
          <p:cNvSpPr txBox="1">
            <a:spLocks noGrp="1"/>
          </p:cNvSpPr>
          <p:nvPr>
            <p:ph type="title" idx="2" hasCustomPrompt="1"/>
          </p:nvPr>
        </p:nvSpPr>
        <p:spPr>
          <a:xfrm flipH="1">
            <a:off x="6685557" y="1433125"/>
            <a:ext cx="12519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91" name="Google Shape;991;p29"/>
          <p:cNvSpPr txBox="1">
            <a:spLocks noGrp="1"/>
          </p:cNvSpPr>
          <p:nvPr>
            <p:ph type="subTitle" idx="1"/>
          </p:nvPr>
        </p:nvSpPr>
        <p:spPr>
          <a:xfrm flipH="1">
            <a:off x="4085457" y="3194963"/>
            <a:ext cx="3852000" cy="5154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solidFill>
                  <a:schemeClr val="lt1"/>
                </a:solidFill>
              </a:defRPr>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992"/>
        <p:cNvGrpSpPr/>
        <p:nvPr/>
      </p:nvGrpSpPr>
      <p:grpSpPr>
        <a:xfrm>
          <a:off x="0" y="0"/>
          <a:ext cx="0" cy="0"/>
          <a:chOff x="0" y="0"/>
          <a:chExt cx="0" cy="0"/>
        </a:xfrm>
      </p:grpSpPr>
      <p:grpSp>
        <p:nvGrpSpPr>
          <p:cNvPr id="993" name="Google Shape;993;p30"/>
          <p:cNvGrpSpPr/>
          <p:nvPr/>
        </p:nvGrpSpPr>
        <p:grpSpPr>
          <a:xfrm>
            <a:off x="-978566" y="-681953"/>
            <a:ext cx="10849611" cy="7046728"/>
            <a:chOff x="-978566" y="-681953"/>
            <a:chExt cx="10849611" cy="7046728"/>
          </a:xfrm>
        </p:grpSpPr>
        <p:pic>
          <p:nvPicPr>
            <p:cNvPr id="994" name="Google Shape;994;p30"/>
            <p:cNvPicPr preferRelativeResize="0"/>
            <p:nvPr/>
          </p:nvPicPr>
          <p:blipFill>
            <a:blip r:embed="rId2">
              <a:alphaModFix amt="80000"/>
            </a:blip>
            <a:stretch>
              <a:fillRect/>
            </a:stretch>
          </p:blipFill>
          <p:spPr>
            <a:xfrm rot="-2942118" flipH="1">
              <a:off x="5563189" y="2191631"/>
              <a:ext cx="1595529" cy="1595529"/>
            </a:xfrm>
            <a:prstGeom prst="rect">
              <a:avLst/>
            </a:prstGeom>
            <a:noFill/>
            <a:ln>
              <a:noFill/>
            </a:ln>
          </p:spPr>
        </p:pic>
        <p:pic>
          <p:nvPicPr>
            <p:cNvPr id="995" name="Google Shape;995;p30"/>
            <p:cNvPicPr preferRelativeResize="0"/>
            <p:nvPr/>
          </p:nvPicPr>
          <p:blipFill>
            <a:blip r:embed="rId2">
              <a:alphaModFix amt="80000"/>
            </a:blip>
            <a:stretch>
              <a:fillRect/>
            </a:stretch>
          </p:blipFill>
          <p:spPr>
            <a:xfrm flipH="1">
              <a:off x="5588290" y="1137794"/>
              <a:ext cx="1595529" cy="1595529"/>
            </a:xfrm>
            <a:prstGeom prst="rect">
              <a:avLst/>
            </a:prstGeom>
            <a:noFill/>
            <a:ln>
              <a:noFill/>
            </a:ln>
          </p:spPr>
        </p:pic>
        <p:pic>
          <p:nvPicPr>
            <p:cNvPr id="996" name="Google Shape;996;p30"/>
            <p:cNvPicPr preferRelativeResize="0"/>
            <p:nvPr/>
          </p:nvPicPr>
          <p:blipFill>
            <a:blip r:embed="rId3">
              <a:alphaModFix amt="80000"/>
            </a:blip>
            <a:stretch>
              <a:fillRect/>
            </a:stretch>
          </p:blipFill>
          <p:spPr>
            <a:xfrm rot="-3472563" flipH="1">
              <a:off x="6709927" y="1535146"/>
              <a:ext cx="1595529" cy="1595529"/>
            </a:xfrm>
            <a:prstGeom prst="rect">
              <a:avLst/>
            </a:prstGeom>
            <a:noFill/>
            <a:ln>
              <a:noFill/>
            </a:ln>
          </p:spPr>
        </p:pic>
        <p:pic>
          <p:nvPicPr>
            <p:cNvPr id="997" name="Google Shape;997;p30"/>
            <p:cNvPicPr preferRelativeResize="0"/>
            <p:nvPr/>
          </p:nvPicPr>
          <p:blipFill rotWithShape="1">
            <a:blip r:embed="rId4">
              <a:alphaModFix amt="80000"/>
            </a:blip>
            <a:srcRect l="14142" t="14142" r="14142" b="14142"/>
            <a:stretch/>
          </p:blipFill>
          <p:spPr>
            <a:xfrm flipH="1">
              <a:off x="7756919" y="2295701"/>
              <a:ext cx="1144274" cy="1144274"/>
            </a:xfrm>
            <a:prstGeom prst="rect">
              <a:avLst/>
            </a:prstGeom>
            <a:noFill/>
            <a:ln>
              <a:noFill/>
            </a:ln>
          </p:spPr>
        </p:pic>
        <p:grpSp>
          <p:nvGrpSpPr>
            <p:cNvPr id="998" name="Google Shape;998;p30"/>
            <p:cNvGrpSpPr/>
            <p:nvPr/>
          </p:nvGrpSpPr>
          <p:grpSpPr>
            <a:xfrm rot="4899747" flipH="1">
              <a:off x="5586792" y="-378305"/>
              <a:ext cx="3099514" cy="2876576"/>
              <a:chOff x="6221554" y="2152618"/>
              <a:chExt cx="3099612" cy="2876666"/>
            </a:xfrm>
          </p:grpSpPr>
          <p:pic>
            <p:nvPicPr>
              <p:cNvPr id="999" name="Google Shape;999;p30"/>
              <p:cNvPicPr preferRelativeResize="0"/>
              <p:nvPr/>
            </p:nvPicPr>
            <p:blipFill>
              <a:blip r:embed="rId5">
                <a:alphaModFix amt="80000"/>
              </a:blip>
              <a:stretch>
                <a:fillRect/>
              </a:stretch>
            </p:blipFill>
            <p:spPr>
              <a:xfrm>
                <a:off x="7072948" y="3433755"/>
                <a:ext cx="1595529" cy="1595529"/>
              </a:xfrm>
              <a:prstGeom prst="rect">
                <a:avLst/>
              </a:prstGeom>
              <a:noFill/>
              <a:ln>
                <a:noFill/>
              </a:ln>
            </p:spPr>
          </p:pic>
          <p:pic>
            <p:nvPicPr>
              <p:cNvPr id="1000" name="Google Shape;1000;p30"/>
              <p:cNvPicPr preferRelativeResize="0"/>
              <p:nvPr/>
            </p:nvPicPr>
            <p:blipFill>
              <a:blip r:embed="rId6">
                <a:alphaModFix amt="80000"/>
              </a:blip>
              <a:stretch>
                <a:fillRect/>
              </a:stretch>
            </p:blipFill>
            <p:spPr>
              <a:xfrm>
                <a:off x="7725637" y="2504803"/>
                <a:ext cx="1595529" cy="1595529"/>
              </a:xfrm>
              <a:prstGeom prst="rect">
                <a:avLst/>
              </a:prstGeom>
              <a:noFill/>
              <a:ln>
                <a:noFill/>
              </a:ln>
            </p:spPr>
          </p:pic>
          <p:pic>
            <p:nvPicPr>
              <p:cNvPr id="1001" name="Google Shape;1001;p30"/>
              <p:cNvPicPr preferRelativeResize="0"/>
              <p:nvPr/>
            </p:nvPicPr>
            <p:blipFill>
              <a:blip r:embed="rId2">
                <a:alphaModFix amt="80000"/>
              </a:blip>
              <a:stretch>
                <a:fillRect/>
              </a:stretch>
            </p:blipFill>
            <p:spPr>
              <a:xfrm rot="2942118">
                <a:off x="6549202" y="2480265"/>
                <a:ext cx="1595529" cy="1595529"/>
              </a:xfrm>
              <a:prstGeom prst="rect">
                <a:avLst/>
              </a:prstGeom>
              <a:noFill/>
              <a:ln>
                <a:noFill/>
              </a:ln>
            </p:spPr>
          </p:pic>
        </p:grpSp>
        <p:pic>
          <p:nvPicPr>
            <p:cNvPr id="1002" name="Google Shape;1002;p30"/>
            <p:cNvPicPr preferRelativeResize="0"/>
            <p:nvPr/>
          </p:nvPicPr>
          <p:blipFill rotWithShape="1">
            <a:blip r:embed="rId4">
              <a:alphaModFix amt="80000"/>
            </a:blip>
            <a:srcRect l="14142" t="14142" r="14142" b="14142"/>
            <a:stretch/>
          </p:blipFill>
          <p:spPr>
            <a:xfrm flipH="1">
              <a:off x="3874094" y="-298037"/>
              <a:ext cx="1144274" cy="1144274"/>
            </a:xfrm>
            <a:prstGeom prst="rect">
              <a:avLst/>
            </a:prstGeom>
            <a:noFill/>
            <a:ln>
              <a:noFill/>
            </a:ln>
          </p:spPr>
        </p:pic>
        <p:pic>
          <p:nvPicPr>
            <p:cNvPr id="1003" name="Google Shape;1003;p30"/>
            <p:cNvPicPr preferRelativeResize="0"/>
            <p:nvPr/>
          </p:nvPicPr>
          <p:blipFill>
            <a:blip r:embed="rId2">
              <a:alphaModFix amt="80000"/>
            </a:blip>
            <a:stretch>
              <a:fillRect/>
            </a:stretch>
          </p:blipFill>
          <p:spPr>
            <a:xfrm rot="-2942118" flipH="1">
              <a:off x="4327102" y="1946956"/>
              <a:ext cx="1595529" cy="1595529"/>
            </a:xfrm>
            <a:prstGeom prst="rect">
              <a:avLst/>
            </a:prstGeom>
            <a:noFill/>
            <a:ln>
              <a:noFill/>
            </a:ln>
          </p:spPr>
        </p:pic>
        <p:pic>
          <p:nvPicPr>
            <p:cNvPr id="1004" name="Google Shape;1004;p30"/>
            <p:cNvPicPr preferRelativeResize="0"/>
            <p:nvPr/>
          </p:nvPicPr>
          <p:blipFill>
            <a:blip r:embed="rId7">
              <a:alphaModFix amt="80000"/>
            </a:blip>
            <a:stretch>
              <a:fillRect/>
            </a:stretch>
          </p:blipFill>
          <p:spPr>
            <a:xfrm flipH="1">
              <a:off x="4492193" y="916721"/>
              <a:ext cx="1595529" cy="1595529"/>
            </a:xfrm>
            <a:prstGeom prst="rect">
              <a:avLst/>
            </a:prstGeom>
            <a:noFill/>
            <a:ln>
              <a:noFill/>
            </a:ln>
          </p:spPr>
        </p:pic>
        <p:pic>
          <p:nvPicPr>
            <p:cNvPr id="1005" name="Google Shape;1005;p30"/>
            <p:cNvPicPr preferRelativeResize="0"/>
            <p:nvPr/>
          </p:nvPicPr>
          <p:blipFill>
            <a:blip r:embed="rId8">
              <a:alphaModFix amt="80000"/>
            </a:blip>
            <a:stretch>
              <a:fillRect/>
            </a:stretch>
          </p:blipFill>
          <p:spPr>
            <a:xfrm flipH="1">
              <a:off x="2744720" y="-660525"/>
              <a:ext cx="1305275" cy="1305275"/>
            </a:xfrm>
            <a:prstGeom prst="rect">
              <a:avLst/>
            </a:prstGeom>
            <a:noFill/>
            <a:ln>
              <a:noFill/>
            </a:ln>
          </p:spPr>
        </p:pic>
        <p:pic>
          <p:nvPicPr>
            <p:cNvPr id="1006" name="Google Shape;1006;p30"/>
            <p:cNvPicPr preferRelativeResize="0"/>
            <p:nvPr/>
          </p:nvPicPr>
          <p:blipFill rotWithShape="1">
            <a:blip r:embed="rId4">
              <a:alphaModFix amt="80000"/>
            </a:blip>
            <a:srcRect l="14142" t="14142" r="14142" b="14142"/>
            <a:stretch/>
          </p:blipFill>
          <p:spPr>
            <a:xfrm rot="-1488220" flipH="1">
              <a:off x="5592907" y="-414787"/>
              <a:ext cx="1144274" cy="1144274"/>
            </a:xfrm>
            <a:prstGeom prst="rect">
              <a:avLst/>
            </a:prstGeom>
            <a:noFill/>
            <a:ln>
              <a:noFill/>
            </a:ln>
          </p:spPr>
        </p:pic>
        <p:grpSp>
          <p:nvGrpSpPr>
            <p:cNvPr id="1007" name="Google Shape;1007;p30"/>
            <p:cNvGrpSpPr/>
            <p:nvPr/>
          </p:nvGrpSpPr>
          <p:grpSpPr>
            <a:xfrm>
              <a:off x="-978566" y="-199723"/>
              <a:ext cx="10849611" cy="6564498"/>
              <a:chOff x="-804791" y="-199723"/>
              <a:chExt cx="10849611" cy="6564498"/>
            </a:xfrm>
          </p:grpSpPr>
          <p:pic>
            <p:nvPicPr>
              <p:cNvPr id="1008" name="Google Shape;1008;p30"/>
              <p:cNvPicPr preferRelativeResize="0"/>
              <p:nvPr/>
            </p:nvPicPr>
            <p:blipFill>
              <a:blip r:embed="rId6">
                <a:alphaModFix amt="80000"/>
              </a:blip>
              <a:stretch>
                <a:fillRect/>
              </a:stretch>
            </p:blipFill>
            <p:spPr>
              <a:xfrm flipH="1">
                <a:off x="4665185" y="2954396"/>
                <a:ext cx="1595529" cy="1595529"/>
              </a:xfrm>
              <a:prstGeom prst="rect">
                <a:avLst/>
              </a:prstGeom>
              <a:noFill/>
              <a:ln>
                <a:noFill/>
              </a:ln>
            </p:spPr>
          </p:pic>
          <p:pic>
            <p:nvPicPr>
              <p:cNvPr id="1009" name="Google Shape;1009;p30"/>
              <p:cNvPicPr preferRelativeResize="0"/>
              <p:nvPr/>
            </p:nvPicPr>
            <p:blipFill>
              <a:blip r:embed="rId8">
                <a:alphaModFix amt="80000"/>
              </a:blip>
              <a:stretch>
                <a:fillRect/>
              </a:stretch>
            </p:blipFill>
            <p:spPr>
              <a:xfrm flipH="1">
                <a:off x="7904171" y="2772025"/>
                <a:ext cx="2140649" cy="2140649"/>
              </a:xfrm>
              <a:prstGeom prst="rect">
                <a:avLst/>
              </a:prstGeom>
              <a:noFill/>
              <a:ln>
                <a:noFill/>
              </a:ln>
            </p:spPr>
          </p:pic>
          <p:pic>
            <p:nvPicPr>
              <p:cNvPr id="1010" name="Google Shape;1010;p30"/>
              <p:cNvPicPr preferRelativeResize="0"/>
              <p:nvPr/>
            </p:nvPicPr>
            <p:blipFill>
              <a:blip r:embed="rId7">
                <a:alphaModFix amt="80000"/>
              </a:blip>
              <a:stretch>
                <a:fillRect/>
              </a:stretch>
            </p:blipFill>
            <p:spPr>
              <a:xfrm flipH="1">
                <a:off x="6717118" y="3317146"/>
                <a:ext cx="1595529" cy="1595529"/>
              </a:xfrm>
              <a:prstGeom prst="rect">
                <a:avLst/>
              </a:prstGeom>
              <a:noFill/>
              <a:ln>
                <a:noFill/>
              </a:ln>
            </p:spPr>
          </p:pic>
          <p:pic>
            <p:nvPicPr>
              <p:cNvPr id="1011" name="Google Shape;1011;p30"/>
              <p:cNvPicPr preferRelativeResize="0"/>
              <p:nvPr/>
            </p:nvPicPr>
            <p:blipFill rotWithShape="1">
              <a:blip r:embed="rId4">
                <a:alphaModFix amt="80000"/>
              </a:blip>
              <a:srcRect l="14142" t="14142" r="14142" b="14142"/>
              <a:stretch/>
            </p:blipFill>
            <p:spPr>
              <a:xfrm flipH="1">
                <a:off x="5752803" y="3175000"/>
                <a:ext cx="1640600" cy="1640625"/>
              </a:xfrm>
              <a:prstGeom prst="rect">
                <a:avLst/>
              </a:prstGeom>
              <a:noFill/>
              <a:ln>
                <a:noFill/>
              </a:ln>
            </p:spPr>
          </p:pic>
          <p:pic>
            <p:nvPicPr>
              <p:cNvPr id="1012" name="Google Shape;1012;p30"/>
              <p:cNvPicPr preferRelativeResize="0"/>
              <p:nvPr/>
            </p:nvPicPr>
            <p:blipFill>
              <a:blip r:embed="rId9">
                <a:alphaModFix amt="80000"/>
              </a:blip>
              <a:stretch>
                <a:fillRect/>
              </a:stretch>
            </p:blipFill>
            <p:spPr>
              <a:xfrm flipH="1">
                <a:off x="6847540" y="2295702"/>
                <a:ext cx="1595529" cy="1595529"/>
              </a:xfrm>
              <a:prstGeom prst="rect">
                <a:avLst/>
              </a:prstGeom>
              <a:noFill/>
              <a:ln>
                <a:noFill/>
              </a:ln>
            </p:spPr>
          </p:pic>
          <p:pic>
            <p:nvPicPr>
              <p:cNvPr id="1013" name="Google Shape;1013;p30"/>
              <p:cNvPicPr preferRelativeResize="0"/>
              <p:nvPr/>
            </p:nvPicPr>
            <p:blipFill>
              <a:blip r:embed="rId9">
                <a:alphaModFix amt="80000"/>
              </a:blip>
              <a:stretch>
                <a:fillRect/>
              </a:stretch>
            </p:blipFill>
            <p:spPr>
              <a:xfrm flipH="1">
                <a:off x="1427340" y="1826177"/>
                <a:ext cx="1595529" cy="1595529"/>
              </a:xfrm>
              <a:prstGeom prst="rect">
                <a:avLst/>
              </a:prstGeom>
              <a:noFill/>
              <a:ln>
                <a:noFill/>
              </a:ln>
            </p:spPr>
          </p:pic>
          <p:grpSp>
            <p:nvGrpSpPr>
              <p:cNvPr id="1014" name="Google Shape;1014;p30"/>
              <p:cNvGrpSpPr/>
              <p:nvPr/>
            </p:nvGrpSpPr>
            <p:grpSpPr>
              <a:xfrm flipH="1">
                <a:off x="1989727" y="1543583"/>
                <a:ext cx="3099304" cy="2834389"/>
                <a:chOff x="5228275" y="2880283"/>
                <a:chExt cx="3099304" cy="2834389"/>
              </a:xfrm>
            </p:grpSpPr>
            <p:pic>
              <p:nvPicPr>
                <p:cNvPr id="1015" name="Google Shape;1015;p30"/>
                <p:cNvPicPr preferRelativeResize="0"/>
                <p:nvPr/>
              </p:nvPicPr>
              <p:blipFill>
                <a:blip r:embed="rId3">
                  <a:alphaModFix amt="80000"/>
                </a:blip>
                <a:stretch>
                  <a:fillRect/>
                </a:stretch>
              </p:blipFill>
              <p:spPr>
                <a:xfrm rot="3472563">
                  <a:off x="6275113" y="3182359"/>
                  <a:ext cx="1595529" cy="1595529"/>
                </a:xfrm>
                <a:prstGeom prst="rect">
                  <a:avLst/>
                </a:prstGeom>
                <a:noFill/>
                <a:ln>
                  <a:noFill/>
                </a:ln>
              </p:spPr>
            </p:pic>
            <p:pic>
              <p:nvPicPr>
                <p:cNvPr id="1016" name="Google Shape;1016;p30"/>
                <p:cNvPicPr preferRelativeResize="0"/>
                <p:nvPr/>
              </p:nvPicPr>
              <p:blipFill>
                <a:blip r:embed="rId7">
                  <a:alphaModFix amt="80000"/>
                </a:blip>
                <a:stretch>
                  <a:fillRect/>
                </a:stretch>
              </p:blipFill>
              <p:spPr>
                <a:xfrm>
                  <a:off x="5330298" y="3632396"/>
                  <a:ext cx="1595529" cy="1595529"/>
                </a:xfrm>
                <a:prstGeom prst="rect">
                  <a:avLst/>
                </a:prstGeom>
                <a:noFill/>
                <a:ln>
                  <a:noFill/>
                </a:ln>
              </p:spPr>
            </p:pic>
            <p:pic>
              <p:nvPicPr>
                <p:cNvPr id="1017" name="Google Shape;1017;p30"/>
                <p:cNvPicPr preferRelativeResize="0"/>
                <p:nvPr/>
              </p:nvPicPr>
              <p:blipFill>
                <a:blip r:embed="rId2">
                  <a:alphaModFix amt="80000"/>
                </a:blip>
                <a:stretch>
                  <a:fillRect/>
                </a:stretch>
              </p:blipFill>
              <p:spPr>
                <a:xfrm>
                  <a:off x="6732051" y="4119144"/>
                  <a:ext cx="1595529" cy="1595529"/>
                </a:xfrm>
                <a:prstGeom prst="rect">
                  <a:avLst/>
                </a:prstGeom>
                <a:noFill/>
                <a:ln>
                  <a:noFill/>
                </a:ln>
              </p:spPr>
            </p:pic>
            <p:pic>
              <p:nvPicPr>
                <p:cNvPr id="1018" name="Google Shape;1018;p30"/>
                <p:cNvPicPr preferRelativeResize="0"/>
                <p:nvPr/>
              </p:nvPicPr>
              <p:blipFill rotWithShape="1">
                <a:blip r:embed="rId4">
                  <a:alphaModFix amt="80000"/>
                </a:blip>
                <a:srcRect l="14142" t="14142" r="14142" b="14142"/>
                <a:stretch/>
              </p:blipFill>
              <p:spPr>
                <a:xfrm>
                  <a:off x="5228275" y="4487401"/>
                  <a:ext cx="1144274" cy="1144274"/>
                </a:xfrm>
                <a:prstGeom prst="rect">
                  <a:avLst/>
                </a:prstGeom>
                <a:noFill/>
                <a:ln>
                  <a:noFill/>
                </a:ln>
              </p:spPr>
            </p:pic>
          </p:grpSp>
          <p:pic>
            <p:nvPicPr>
              <p:cNvPr id="1019" name="Google Shape;1019;p30"/>
              <p:cNvPicPr preferRelativeResize="0"/>
              <p:nvPr/>
            </p:nvPicPr>
            <p:blipFill>
              <a:blip r:embed="rId10">
                <a:alphaModFix amt="80000"/>
              </a:blip>
              <a:stretch>
                <a:fillRect/>
              </a:stretch>
            </p:blipFill>
            <p:spPr>
              <a:xfrm rot="-5574659" flipH="1">
                <a:off x="-733773" y="1189403"/>
                <a:ext cx="2869050" cy="2869085"/>
              </a:xfrm>
              <a:prstGeom prst="rect">
                <a:avLst/>
              </a:prstGeom>
              <a:noFill/>
              <a:ln>
                <a:noFill/>
              </a:ln>
            </p:spPr>
          </p:pic>
          <p:grpSp>
            <p:nvGrpSpPr>
              <p:cNvPr id="1020" name="Google Shape;1020;p30"/>
              <p:cNvGrpSpPr/>
              <p:nvPr/>
            </p:nvGrpSpPr>
            <p:grpSpPr>
              <a:xfrm flipH="1">
                <a:off x="1022465" y="-199723"/>
                <a:ext cx="5174078" cy="2787922"/>
                <a:chOff x="3317513" y="-658598"/>
                <a:chExt cx="5174078" cy="2787922"/>
              </a:xfrm>
            </p:grpSpPr>
            <p:pic>
              <p:nvPicPr>
                <p:cNvPr id="1021" name="Google Shape;1021;p30"/>
                <p:cNvPicPr preferRelativeResize="0"/>
                <p:nvPr/>
              </p:nvPicPr>
              <p:blipFill>
                <a:blip r:embed="rId9">
                  <a:alphaModFix amt="80000"/>
                </a:blip>
                <a:stretch>
                  <a:fillRect/>
                </a:stretch>
              </p:blipFill>
              <p:spPr>
                <a:xfrm>
                  <a:off x="6896063" y="-658598"/>
                  <a:ext cx="1595529" cy="1595529"/>
                </a:xfrm>
                <a:prstGeom prst="rect">
                  <a:avLst/>
                </a:prstGeom>
                <a:noFill/>
                <a:ln>
                  <a:noFill/>
                </a:ln>
              </p:spPr>
            </p:pic>
            <p:pic>
              <p:nvPicPr>
                <p:cNvPr id="1022" name="Google Shape;1022;p30"/>
                <p:cNvPicPr preferRelativeResize="0"/>
                <p:nvPr/>
              </p:nvPicPr>
              <p:blipFill rotWithShape="1">
                <a:blip r:embed="rId4">
                  <a:alphaModFix amt="80000"/>
                </a:blip>
                <a:srcRect l="14142" t="14142" r="14142" b="14142"/>
                <a:stretch/>
              </p:blipFill>
              <p:spPr>
                <a:xfrm rot="1488220">
                  <a:off x="7160076" y="313413"/>
                  <a:ext cx="1144274" cy="1144274"/>
                </a:xfrm>
                <a:prstGeom prst="rect">
                  <a:avLst/>
                </a:prstGeom>
                <a:noFill/>
                <a:ln>
                  <a:noFill/>
                </a:ln>
              </p:spPr>
            </p:pic>
            <p:grpSp>
              <p:nvGrpSpPr>
                <p:cNvPr id="1023" name="Google Shape;1023;p30"/>
                <p:cNvGrpSpPr/>
                <p:nvPr/>
              </p:nvGrpSpPr>
              <p:grpSpPr>
                <a:xfrm>
                  <a:off x="4233525" y="-657642"/>
                  <a:ext cx="3243706" cy="2622839"/>
                  <a:chOff x="4233525" y="-657642"/>
                  <a:chExt cx="3243706" cy="2622839"/>
                </a:xfrm>
              </p:grpSpPr>
              <p:pic>
                <p:nvPicPr>
                  <p:cNvPr id="1024" name="Google Shape;1024;p30"/>
                  <p:cNvPicPr preferRelativeResize="0"/>
                  <p:nvPr/>
                </p:nvPicPr>
                <p:blipFill>
                  <a:blip r:embed="rId3">
                    <a:alphaModFix amt="80000"/>
                  </a:blip>
                  <a:stretch>
                    <a:fillRect/>
                  </a:stretch>
                </p:blipFill>
                <p:spPr>
                  <a:xfrm rot="3472563">
                    <a:off x="4535600" y="-355566"/>
                    <a:ext cx="1595529" cy="1595529"/>
                  </a:xfrm>
                  <a:prstGeom prst="rect">
                    <a:avLst/>
                  </a:prstGeom>
                  <a:noFill/>
                  <a:ln>
                    <a:noFill/>
                  </a:ln>
                </p:spPr>
              </p:pic>
              <p:pic>
                <p:nvPicPr>
                  <p:cNvPr id="1025" name="Google Shape;1025;p30"/>
                  <p:cNvPicPr preferRelativeResize="0"/>
                  <p:nvPr/>
                </p:nvPicPr>
                <p:blipFill>
                  <a:blip r:embed="rId2">
                    <a:alphaModFix amt="80000"/>
                  </a:blip>
                  <a:stretch>
                    <a:fillRect/>
                  </a:stretch>
                </p:blipFill>
                <p:spPr>
                  <a:xfrm>
                    <a:off x="5344488" y="369669"/>
                    <a:ext cx="1595529" cy="1595529"/>
                  </a:xfrm>
                  <a:prstGeom prst="rect">
                    <a:avLst/>
                  </a:prstGeom>
                  <a:noFill/>
                  <a:ln>
                    <a:noFill/>
                  </a:ln>
                </p:spPr>
              </p:pic>
              <p:pic>
                <p:nvPicPr>
                  <p:cNvPr id="1026" name="Google Shape;1026;p30"/>
                  <p:cNvPicPr preferRelativeResize="0"/>
                  <p:nvPr/>
                </p:nvPicPr>
                <p:blipFill>
                  <a:blip r:embed="rId7">
                    <a:alphaModFix amt="80000"/>
                  </a:blip>
                  <a:stretch>
                    <a:fillRect/>
                  </a:stretch>
                </p:blipFill>
                <p:spPr>
                  <a:xfrm>
                    <a:off x="5666131" y="-529975"/>
                    <a:ext cx="1811100" cy="1811125"/>
                  </a:xfrm>
                  <a:prstGeom prst="rect">
                    <a:avLst/>
                  </a:prstGeom>
                  <a:noFill/>
                  <a:ln>
                    <a:noFill/>
                  </a:ln>
                </p:spPr>
              </p:pic>
            </p:grpSp>
            <p:pic>
              <p:nvPicPr>
                <p:cNvPr id="1027" name="Google Shape;1027;p30"/>
                <p:cNvPicPr preferRelativeResize="0"/>
                <p:nvPr/>
              </p:nvPicPr>
              <p:blipFill>
                <a:blip r:embed="rId8">
                  <a:alphaModFix amt="80000"/>
                </a:blip>
                <a:stretch>
                  <a:fillRect/>
                </a:stretch>
              </p:blipFill>
              <p:spPr>
                <a:xfrm>
                  <a:off x="6513900" y="824050"/>
                  <a:ext cx="1305274" cy="1305275"/>
                </a:xfrm>
                <a:prstGeom prst="rect">
                  <a:avLst/>
                </a:prstGeom>
                <a:noFill/>
                <a:ln>
                  <a:noFill/>
                </a:ln>
              </p:spPr>
            </p:pic>
            <p:pic>
              <p:nvPicPr>
                <p:cNvPr id="1028" name="Google Shape;1028;p30"/>
                <p:cNvPicPr preferRelativeResize="0"/>
                <p:nvPr/>
              </p:nvPicPr>
              <p:blipFill>
                <a:blip r:embed="rId2">
                  <a:alphaModFix amt="80000"/>
                </a:blip>
                <a:stretch>
                  <a:fillRect/>
                </a:stretch>
              </p:blipFill>
              <p:spPr>
                <a:xfrm flipH="1">
                  <a:off x="3317513" y="-482581"/>
                  <a:ext cx="1595529" cy="1595529"/>
                </a:xfrm>
                <a:prstGeom prst="rect">
                  <a:avLst/>
                </a:prstGeom>
                <a:noFill/>
                <a:ln>
                  <a:noFill/>
                </a:ln>
              </p:spPr>
            </p:pic>
          </p:grpSp>
          <p:pic>
            <p:nvPicPr>
              <p:cNvPr id="1029" name="Google Shape;1029;p30"/>
              <p:cNvPicPr preferRelativeResize="0"/>
              <p:nvPr/>
            </p:nvPicPr>
            <p:blipFill>
              <a:blip r:embed="rId11">
                <a:alphaModFix amt="80000"/>
              </a:blip>
              <a:stretch>
                <a:fillRect/>
              </a:stretch>
            </p:blipFill>
            <p:spPr>
              <a:xfrm flipH="1">
                <a:off x="3402950" y="1392268"/>
                <a:ext cx="1881276" cy="1881276"/>
              </a:xfrm>
              <a:prstGeom prst="rect">
                <a:avLst/>
              </a:prstGeom>
              <a:noFill/>
              <a:ln>
                <a:noFill/>
              </a:ln>
            </p:spPr>
          </p:pic>
          <p:pic>
            <p:nvPicPr>
              <p:cNvPr id="1030" name="Google Shape;1030;p30"/>
              <p:cNvPicPr preferRelativeResize="0"/>
              <p:nvPr/>
            </p:nvPicPr>
            <p:blipFill>
              <a:blip r:embed="rId10">
                <a:alphaModFix amt="80000"/>
              </a:blip>
              <a:stretch>
                <a:fillRect/>
              </a:stretch>
            </p:blipFill>
            <p:spPr>
              <a:xfrm flipH="1">
                <a:off x="4015652" y="3495690"/>
                <a:ext cx="2869050" cy="2869085"/>
              </a:xfrm>
              <a:prstGeom prst="rect">
                <a:avLst/>
              </a:prstGeom>
              <a:noFill/>
              <a:ln>
                <a:noFill/>
              </a:ln>
            </p:spPr>
          </p:pic>
          <p:grpSp>
            <p:nvGrpSpPr>
              <p:cNvPr id="1031" name="Google Shape;1031;p30"/>
              <p:cNvGrpSpPr/>
              <p:nvPr/>
            </p:nvGrpSpPr>
            <p:grpSpPr>
              <a:xfrm flipH="1">
                <a:off x="18635" y="2424084"/>
                <a:ext cx="9460383" cy="3924891"/>
                <a:chOff x="398313" y="1773984"/>
                <a:chExt cx="9460383" cy="3924891"/>
              </a:xfrm>
            </p:grpSpPr>
            <p:pic>
              <p:nvPicPr>
                <p:cNvPr id="1032" name="Google Shape;1032;p30"/>
                <p:cNvPicPr preferRelativeResize="0"/>
                <p:nvPr/>
              </p:nvPicPr>
              <p:blipFill>
                <a:blip r:embed="rId4">
                  <a:alphaModFix amt="80000"/>
                </a:blip>
                <a:stretch>
                  <a:fillRect/>
                </a:stretch>
              </p:blipFill>
              <p:spPr>
                <a:xfrm>
                  <a:off x="5861686" y="3114550"/>
                  <a:ext cx="1595529" cy="1595529"/>
                </a:xfrm>
                <a:prstGeom prst="rect">
                  <a:avLst/>
                </a:prstGeom>
                <a:noFill/>
                <a:ln>
                  <a:noFill/>
                </a:ln>
              </p:spPr>
            </p:pic>
            <p:pic>
              <p:nvPicPr>
                <p:cNvPr id="1033" name="Google Shape;1033;p30"/>
                <p:cNvPicPr preferRelativeResize="0"/>
                <p:nvPr/>
              </p:nvPicPr>
              <p:blipFill>
                <a:blip r:embed="rId5">
                  <a:alphaModFix amt="80000"/>
                </a:blip>
                <a:stretch>
                  <a:fillRect/>
                </a:stretch>
              </p:blipFill>
              <p:spPr>
                <a:xfrm>
                  <a:off x="7072948" y="3433755"/>
                  <a:ext cx="1595529" cy="1595529"/>
                </a:xfrm>
                <a:prstGeom prst="rect">
                  <a:avLst/>
                </a:prstGeom>
                <a:noFill/>
                <a:ln>
                  <a:noFill/>
                </a:ln>
              </p:spPr>
            </p:pic>
            <p:pic>
              <p:nvPicPr>
                <p:cNvPr id="1034" name="Google Shape;1034;p30"/>
                <p:cNvPicPr preferRelativeResize="0"/>
                <p:nvPr/>
              </p:nvPicPr>
              <p:blipFill>
                <a:blip r:embed="rId12">
                  <a:alphaModFix amt="80000"/>
                </a:blip>
                <a:stretch>
                  <a:fillRect/>
                </a:stretch>
              </p:blipFill>
              <p:spPr>
                <a:xfrm>
                  <a:off x="8008403" y="2523618"/>
                  <a:ext cx="1595529" cy="1595529"/>
                </a:xfrm>
                <a:prstGeom prst="rect">
                  <a:avLst/>
                </a:prstGeom>
                <a:noFill/>
                <a:ln>
                  <a:noFill/>
                </a:ln>
              </p:spPr>
            </p:pic>
            <p:pic>
              <p:nvPicPr>
                <p:cNvPr id="1035" name="Google Shape;1035;p30"/>
                <p:cNvPicPr preferRelativeResize="0"/>
                <p:nvPr/>
              </p:nvPicPr>
              <p:blipFill>
                <a:blip r:embed="rId3">
                  <a:alphaModFix amt="80000"/>
                </a:blip>
                <a:stretch>
                  <a:fillRect/>
                </a:stretch>
              </p:blipFill>
              <p:spPr>
                <a:xfrm rot="5259162">
                  <a:off x="5561813" y="3875459"/>
                  <a:ext cx="1595529" cy="1595529"/>
                </a:xfrm>
                <a:prstGeom prst="rect">
                  <a:avLst/>
                </a:prstGeom>
                <a:noFill/>
                <a:ln>
                  <a:noFill/>
                </a:ln>
              </p:spPr>
            </p:pic>
            <p:pic>
              <p:nvPicPr>
                <p:cNvPr id="1036" name="Google Shape;1036;p30"/>
                <p:cNvPicPr preferRelativeResize="0"/>
                <p:nvPr/>
              </p:nvPicPr>
              <p:blipFill>
                <a:blip r:embed="rId6">
                  <a:alphaModFix amt="80000"/>
                </a:blip>
                <a:stretch>
                  <a:fillRect/>
                </a:stretch>
              </p:blipFill>
              <p:spPr>
                <a:xfrm>
                  <a:off x="8263168" y="3689771"/>
                  <a:ext cx="1595529" cy="1595529"/>
                </a:xfrm>
                <a:prstGeom prst="rect">
                  <a:avLst/>
                </a:prstGeom>
                <a:noFill/>
                <a:ln>
                  <a:noFill/>
                </a:ln>
              </p:spPr>
            </p:pic>
            <p:pic>
              <p:nvPicPr>
                <p:cNvPr id="1037" name="Google Shape;1037;p30"/>
                <p:cNvPicPr preferRelativeResize="0"/>
                <p:nvPr/>
              </p:nvPicPr>
              <p:blipFill>
                <a:blip r:embed="rId9">
                  <a:alphaModFix amt="80000"/>
                </a:blip>
                <a:stretch>
                  <a:fillRect/>
                </a:stretch>
              </p:blipFill>
              <p:spPr>
                <a:xfrm>
                  <a:off x="4967263" y="3156240"/>
                  <a:ext cx="1595529" cy="1595529"/>
                </a:xfrm>
                <a:prstGeom prst="rect">
                  <a:avLst/>
                </a:prstGeom>
                <a:noFill/>
                <a:ln>
                  <a:noFill/>
                </a:ln>
              </p:spPr>
            </p:pic>
            <p:pic>
              <p:nvPicPr>
                <p:cNvPr id="1038" name="Google Shape;1038;p30"/>
                <p:cNvPicPr preferRelativeResize="0"/>
                <p:nvPr/>
              </p:nvPicPr>
              <p:blipFill>
                <a:blip r:embed="rId7">
                  <a:alphaModFix amt="80000"/>
                </a:blip>
                <a:stretch>
                  <a:fillRect/>
                </a:stretch>
              </p:blipFill>
              <p:spPr>
                <a:xfrm>
                  <a:off x="4203360" y="3776271"/>
                  <a:ext cx="1595529" cy="1595529"/>
                </a:xfrm>
                <a:prstGeom prst="rect">
                  <a:avLst/>
                </a:prstGeom>
                <a:noFill/>
                <a:ln>
                  <a:noFill/>
                </a:ln>
              </p:spPr>
            </p:pic>
            <p:pic>
              <p:nvPicPr>
                <p:cNvPr id="1039" name="Google Shape;1039;p30"/>
                <p:cNvPicPr preferRelativeResize="0"/>
                <p:nvPr/>
              </p:nvPicPr>
              <p:blipFill>
                <a:blip r:embed="rId2">
                  <a:alphaModFix amt="80000"/>
                </a:blip>
                <a:stretch>
                  <a:fillRect/>
                </a:stretch>
              </p:blipFill>
              <p:spPr>
                <a:xfrm>
                  <a:off x="398313" y="3550094"/>
                  <a:ext cx="1595529" cy="1595529"/>
                </a:xfrm>
                <a:prstGeom prst="rect">
                  <a:avLst/>
                </a:prstGeom>
                <a:noFill/>
                <a:ln>
                  <a:noFill/>
                </a:ln>
              </p:spPr>
            </p:pic>
            <p:pic>
              <p:nvPicPr>
                <p:cNvPr id="1040" name="Google Shape;1040;p30"/>
                <p:cNvPicPr preferRelativeResize="0"/>
                <p:nvPr/>
              </p:nvPicPr>
              <p:blipFill rotWithShape="1">
                <a:blip r:embed="rId4">
                  <a:alphaModFix amt="80000"/>
                </a:blip>
                <a:srcRect l="14142" t="14142" r="14142" b="14142"/>
                <a:stretch/>
              </p:blipFill>
              <p:spPr>
                <a:xfrm>
                  <a:off x="4428988" y="4554601"/>
                  <a:ext cx="1144274" cy="1144274"/>
                </a:xfrm>
                <a:prstGeom prst="rect">
                  <a:avLst/>
                </a:prstGeom>
                <a:noFill/>
                <a:ln>
                  <a:noFill/>
                </a:ln>
              </p:spPr>
            </p:pic>
            <p:pic>
              <p:nvPicPr>
                <p:cNvPr id="1041" name="Google Shape;1041;p30"/>
                <p:cNvPicPr preferRelativeResize="0"/>
                <p:nvPr/>
              </p:nvPicPr>
              <p:blipFill>
                <a:blip r:embed="rId7">
                  <a:alphaModFix amt="80000"/>
                </a:blip>
                <a:stretch>
                  <a:fillRect/>
                </a:stretch>
              </p:blipFill>
              <p:spPr>
                <a:xfrm>
                  <a:off x="8008398" y="1773984"/>
                  <a:ext cx="1595529" cy="1595529"/>
                </a:xfrm>
                <a:prstGeom prst="rect">
                  <a:avLst/>
                </a:prstGeom>
                <a:noFill/>
                <a:ln>
                  <a:noFill/>
                </a:ln>
              </p:spPr>
            </p:pic>
            <p:pic>
              <p:nvPicPr>
                <p:cNvPr id="1042" name="Google Shape;1042;p30"/>
                <p:cNvPicPr preferRelativeResize="0"/>
                <p:nvPr/>
              </p:nvPicPr>
              <p:blipFill>
                <a:blip r:embed="rId2">
                  <a:alphaModFix amt="80000"/>
                </a:blip>
                <a:stretch>
                  <a:fillRect/>
                </a:stretch>
              </p:blipFill>
              <p:spPr>
                <a:xfrm rot="2942118">
                  <a:off x="7072951" y="2285419"/>
                  <a:ext cx="1595529" cy="1595529"/>
                </a:xfrm>
                <a:prstGeom prst="rect">
                  <a:avLst/>
                </a:prstGeom>
                <a:noFill/>
                <a:ln>
                  <a:noFill/>
                </a:ln>
              </p:spPr>
            </p:pic>
          </p:grpSp>
          <p:pic>
            <p:nvPicPr>
              <p:cNvPr id="1043" name="Google Shape;1043;p30"/>
              <p:cNvPicPr preferRelativeResize="0"/>
              <p:nvPr/>
            </p:nvPicPr>
            <p:blipFill>
              <a:blip r:embed="rId11">
                <a:alphaModFix amt="80000"/>
              </a:blip>
              <a:stretch>
                <a:fillRect/>
              </a:stretch>
            </p:blipFill>
            <p:spPr>
              <a:xfrm flipH="1">
                <a:off x="-658075" y="3621780"/>
                <a:ext cx="1881276" cy="1881276"/>
              </a:xfrm>
              <a:prstGeom prst="rect">
                <a:avLst/>
              </a:prstGeom>
              <a:noFill/>
              <a:ln>
                <a:noFill/>
              </a:ln>
            </p:spPr>
          </p:pic>
          <p:pic>
            <p:nvPicPr>
              <p:cNvPr id="1044" name="Google Shape;1044;p30"/>
              <p:cNvPicPr preferRelativeResize="0"/>
              <p:nvPr/>
            </p:nvPicPr>
            <p:blipFill>
              <a:blip r:embed="rId13">
                <a:alphaModFix amt="80000"/>
              </a:blip>
              <a:stretch>
                <a:fillRect/>
              </a:stretch>
            </p:blipFill>
            <p:spPr>
              <a:xfrm rot="-2948401" flipH="1">
                <a:off x="4807824" y="1771876"/>
                <a:ext cx="1900302" cy="1900334"/>
              </a:xfrm>
              <a:prstGeom prst="rect">
                <a:avLst/>
              </a:prstGeom>
              <a:noFill/>
              <a:ln>
                <a:noFill/>
              </a:ln>
            </p:spPr>
          </p:pic>
          <p:pic>
            <p:nvPicPr>
              <p:cNvPr id="1045" name="Google Shape;1045;p30"/>
              <p:cNvPicPr preferRelativeResize="0"/>
              <p:nvPr/>
            </p:nvPicPr>
            <p:blipFill>
              <a:blip r:embed="rId14">
                <a:alphaModFix amt="80000"/>
              </a:blip>
              <a:stretch>
                <a:fillRect/>
              </a:stretch>
            </p:blipFill>
            <p:spPr>
              <a:xfrm flipH="1">
                <a:off x="6018331" y="3917625"/>
                <a:ext cx="2160651" cy="2160651"/>
              </a:xfrm>
              <a:prstGeom prst="rect">
                <a:avLst/>
              </a:prstGeom>
              <a:noFill/>
              <a:ln>
                <a:noFill/>
              </a:ln>
            </p:spPr>
          </p:pic>
        </p:grpSp>
      </p:grpSp>
      <p:sp>
        <p:nvSpPr>
          <p:cNvPr id="1046" name="Google Shape;1046;p30"/>
          <p:cNvSpPr/>
          <p:nvPr/>
        </p:nvSpPr>
        <p:spPr>
          <a:xfrm>
            <a:off x="-106200" y="-101975"/>
            <a:ext cx="9356400" cy="49176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47" name="Google Shape;1047;p30"/>
          <p:cNvPicPr preferRelativeResize="0"/>
          <p:nvPr/>
        </p:nvPicPr>
        <p:blipFill>
          <a:blip r:embed="rId15">
            <a:alphaModFix/>
          </a:blip>
          <a:stretch>
            <a:fillRect/>
          </a:stretch>
        </p:blipFill>
        <p:spPr>
          <a:xfrm rot="3863648" flipH="1">
            <a:off x="-874072" y="-1406439"/>
            <a:ext cx="3174344" cy="3361080"/>
          </a:xfrm>
          <a:prstGeom prst="rect">
            <a:avLst/>
          </a:prstGeom>
          <a:noFill/>
          <a:ln>
            <a:noFill/>
          </a:ln>
        </p:spPr>
      </p:pic>
      <p:pic>
        <p:nvPicPr>
          <p:cNvPr id="1048" name="Google Shape;1048;p30"/>
          <p:cNvPicPr preferRelativeResize="0"/>
          <p:nvPr/>
        </p:nvPicPr>
        <p:blipFill>
          <a:blip r:embed="rId16">
            <a:alphaModFix/>
          </a:blip>
          <a:stretch>
            <a:fillRect/>
          </a:stretch>
        </p:blipFill>
        <p:spPr>
          <a:xfrm rot="9730397" flipH="1">
            <a:off x="6923335" y="-1161121"/>
            <a:ext cx="3212105" cy="3401043"/>
          </a:xfrm>
          <a:prstGeom prst="rect">
            <a:avLst/>
          </a:prstGeom>
          <a:noFill/>
          <a:ln>
            <a:noFill/>
          </a:ln>
        </p:spPr>
      </p:pic>
      <p:pic>
        <p:nvPicPr>
          <p:cNvPr id="1049" name="Google Shape;1049;p30"/>
          <p:cNvPicPr preferRelativeResize="0"/>
          <p:nvPr/>
        </p:nvPicPr>
        <p:blipFill>
          <a:blip r:embed="rId15">
            <a:alphaModFix/>
          </a:blip>
          <a:stretch>
            <a:fillRect/>
          </a:stretch>
        </p:blipFill>
        <p:spPr>
          <a:xfrm rot="1873233" flipH="1">
            <a:off x="8070768" y="698772"/>
            <a:ext cx="2006867" cy="2124915"/>
          </a:xfrm>
          <a:prstGeom prst="rect">
            <a:avLst/>
          </a:prstGeom>
          <a:noFill/>
          <a:ln>
            <a:noFill/>
          </a:ln>
        </p:spPr>
      </p:pic>
      <p:pic>
        <p:nvPicPr>
          <p:cNvPr id="1050" name="Google Shape;1050;p30"/>
          <p:cNvPicPr preferRelativeResize="0"/>
          <p:nvPr/>
        </p:nvPicPr>
        <p:blipFill>
          <a:blip r:embed="rId16">
            <a:alphaModFix/>
          </a:blip>
          <a:stretch>
            <a:fillRect/>
          </a:stretch>
        </p:blipFill>
        <p:spPr>
          <a:xfrm rot="7132849" flipH="1">
            <a:off x="685668" y="-788354"/>
            <a:ext cx="2006868" cy="2124916"/>
          </a:xfrm>
          <a:prstGeom prst="rect">
            <a:avLst/>
          </a:prstGeom>
          <a:noFill/>
          <a:ln>
            <a:noFill/>
          </a:ln>
        </p:spPr>
      </p:pic>
      <p:sp>
        <p:nvSpPr>
          <p:cNvPr id="1051" name="Google Shape;1051;p30"/>
          <p:cNvSpPr txBox="1">
            <a:spLocks noGrp="1"/>
          </p:cNvSpPr>
          <p:nvPr>
            <p:ph type="title"/>
          </p:nvPr>
        </p:nvSpPr>
        <p:spPr>
          <a:xfrm>
            <a:off x="713100" y="445025"/>
            <a:ext cx="77178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2">
  <p:cSld name="CUSTOM_11_1">
    <p:spTree>
      <p:nvGrpSpPr>
        <p:cNvPr id="1" name="Shape 1052"/>
        <p:cNvGrpSpPr/>
        <p:nvPr/>
      </p:nvGrpSpPr>
      <p:grpSpPr>
        <a:xfrm>
          <a:off x="0" y="0"/>
          <a:ext cx="0" cy="0"/>
          <a:chOff x="0" y="0"/>
          <a:chExt cx="0" cy="0"/>
        </a:xfrm>
      </p:grpSpPr>
      <p:grpSp>
        <p:nvGrpSpPr>
          <p:cNvPr id="1053" name="Google Shape;1053;p31"/>
          <p:cNvGrpSpPr/>
          <p:nvPr/>
        </p:nvGrpSpPr>
        <p:grpSpPr>
          <a:xfrm>
            <a:off x="-852989" y="-160437"/>
            <a:ext cx="2586978" cy="6022276"/>
            <a:chOff x="-780914" y="-160437"/>
            <a:chExt cx="2586978" cy="6022276"/>
          </a:xfrm>
        </p:grpSpPr>
        <p:pic>
          <p:nvPicPr>
            <p:cNvPr id="1054" name="Google Shape;1054;p31"/>
            <p:cNvPicPr preferRelativeResize="0"/>
            <p:nvPr/>
          </p:nvPicPr>
          <p:blipFill>
            <a:blip r:embed="rId2">
              <a:alphaModFix amt="80000"/>
            </a:blip>
            <a:stretch>
              <a:fillRect/>
            </a:stretch>
          </p:blipFill>
          <p:spPr>
            <a:xfrm rot="5400000" flipH="1">
              <a:off x="283425" y="4234588"/>
              <a:ext cx="772595" cy="772593"/>
            </a:xfrm>
            <a:prstGeom prst="rect">
              <a:avLst/>
            </a:prstGeom>
            <a:noFill/>
            <a:ln>
              <a:noFill/>
            </a:ln>
          </p:spPr>
        </p:pic>
        <p:pic>
          <p:nvPicPr>
            <p:cNvPr id="1055" name="Google Shape;1055;p31"/>
            <p:cNvPicPr preferRelativeResize="0"/>
            <p:nvPr/>
          </p:nvPicPr>
          <p:blipFill>
            <a:blip r:embed="rId3">
              <a:alphaModFix amt="80000"/>
            </a:blip>
            <a:stretch>
              <a:fillRect/>
            </a:stretch>
          </p:blipFill>
          <p:spPr>
            <a:xfrm rot="5400000" flipH="1">
              <a:off x="296204" y="2970121"/>
              <a:ext cx="772595" cy="772593"/>
            </a:xfrm>
            <a:prstGeom prst="rect">
              <a:avLst/>
            </a:prstGeom>
            <a:noFill/>
            <a:ln>
              <a:noFill/>
            </a:ln>
          </p:spPr>
        </p:pic>
        <p:pic>
          <p:nvPicPr>
            <p:cNvPr id="1056" name="Google Shape;1056;p31"/>
            <p:cNvPicPr preferRelativeResize="0"/>
            <p:nvPr/>
          </p:nvPicPr>
          <p:blipFill>
            <a:blip r:embed="rId4">
              <a:alphaModFix amt="80000"/>
            </a:blip>
            <a:stretch>
              <a:fillRect/>
            </a:stretch>
          </p:blipFill>
          <p:spPr>
            <a:xfrm rot="5400000" flipH="1">
              <a:off x="126250" y="2517336"/>
              <a:ext cx="772595" cy="772593"/>
            </a:xfrm>
            <a:prstGeom prst="rect">
              <a:avLst/>
            </a:prstGeom>
            <a:noFill/>
            <a:ln>
              <a:noFill/>
            </a:ln>
          </p:spPr>
        </p:pic>
        <p:pic>
          <p:nvPicPr>
            <p:cNvPr id="1057" name="Google Shape;1057;p31"/>
            <p:cNvPicPr preferRelativeResize="0"/>
            <p:nvPr/>
          </p:nvPicPr>
          <p:blipFill>
            <a:blip r:embed="rId5">
              <a:alphaModFix amt="80000"/>
            </a:blip>
            <a:stretch>
              <a:fillRect/>
            </a:stretch>
          </p:blipFill>
          <p:spPr>
            <a:xfrm rot="5400000" flipH="1">
              <a:off x="126268" y="1241370"/>
              <a:ext cx="772595" cy="772593"/>
            </a:xfrm>
            <a:prstGeom prst="rect">
              <a:avLst/>
            </a:prstGeom>
            <a:noFill/>
            <a:ln>
              <a:noFill/>
            </a:ln>
          </p:spPr>
        </p:pic>
        <p:pic>
          <p:nvPicPr>
            <p:cNvPr id="1058" name="Google Shape;1058;p31"/>
            <p:cNvPicPr preferRelativeResize="0"/>
            <p:nvPr/>
          </p:nvPicPr>
          <p:blipFill rotWithShape="1">
            <a:blip r:embed="rId6">
              <a:alphaModFix amt="80000"/>
            </a:blip>
            <a:srcRect l="14142" t="14142" r="14142" b="14142"/>
            <a:stretch/>
          </p:blipFill>
          <p:spPr>
            <a:xfrm rot="5400000" flipH="1">
              <a:off x="235522" y="878315"/>
              <a:ext cx="554086" cy="554084"/>
            </a:xfrm>
            <a:prstGeom prst="rect">
              <a:avLst/>
            </a:prstGeom>
            <a:noFill/>
            <a:ln>
              <a:noFill/>
            </a:ln>
          </p:spPr>
        </p:pic>
        <p:pic>
          <p:nvPicPr>
            <p:cNvPr id="1059" name="Google Shape;1059;p31"/>
            <p:cNvPicPr preferRelativeResize="0"/>
            <p:nvPr/>
          </p:nvPicPr>
          <p:blipFill>
            <a:blip r:embed="rId5">
              <a:alphaModFix amt="80000"/>
            </a:blip>
            <a:stretch>
              <a:fillRect/>
            </a:stretch>
          </p:blipFill>
          <p:spPr>
            <a:xfrm rot="5400000" flipH="1">
              <a:off x="230107" y="-160436"/>
              <a:ext cx="772595" cy="772593"/>
            </a:xfrm>
            <a:prstGeom prst="rect">
              <a:avLst/>
            </a:prstGeom>
            <a:noFill/>
            <a:ln>
              <a:noFill/>
            </a:ln>
          </p:spPr>
        </p:pic>
        <p:pic>
          <p:nvPicPr>
            <p:cNvPr id="1060" name="Google Shape;1060;p31"/>
            <p:cNvPicPr preferRelativeResize="0"/>
            <p:nvPr/>
          </p:nvPicPr>
          <p:blipFill>
            <a:blip r:embed="rId7">
              <a:alphaModFix amt="80000"/>
            </a:blip>
            <a:stretch>
              <a:fillRect/>
            </a:stretch>
          </p:blipFill>
          <p:spPr>
            <a:xfrm rot="5400000" flipH="1">
              <a:off x="126272" y="344942"/>
              <a:ext cx="772595" cy="772593"/>
            </a:xfrm>
            <a:prstGeom prst="rect">
              <a:avLst/>
            </a:prstGeom>
            <a:noFill/>
            <a:ln>
              <a:noFill/>
            </a:ln>
          </p:spPr>
        </p:pic>
        <p:pic>
          <p:nvPicPr>
            <p:cNvPr id="1061" name="Google Shape;1061;p31"/>
            <p:cNvPicPr preferRelativeResize="0"/>
            <p:nvPr/>
          </p:nvPicPr>
          <p:blipFill>
            <a:blip r:embed="rId8">
              <a:alphaModFix amt="80000"/>
            </a:blip>
            <a:stretch>
              <a:fillRect/>
            </a:stretch>
          </p:blipFill>
          <p:spPr>
            <a:xfrm rot="5400000" flipH="1">
              <a:off x="54144" y="1810443"/>
              <a:ext cx="916815" cy="916815"/>
            </a:xfrm>
            <a:prstGeom prst="rect">
              <a:avLst/>
            </a:prstGeom>
            <a:noFill/>
            <a:ln>
              <a:noFill/>
            </a:ln>
          </p:spPr>
        </p:pic>
        <p:pic>
          <p:nvPicPr>
            <p:cNvPr id="1062" name="Google Shape;1062;p31"/>
            <p:cNvPicPr preferRelativeResize="0"/>
            <p:nvPr/>
          </p:nvPicPr>
          <p:blipFill>
            <a:blip r:embed="rId9">
              <a:alphaModFix amt="80000"/>
            </a:blip>
            <a:stretch>
              <a:fillRect/>
            </a:stretch>
          </p:blipFill>
          <p:spPr>
            <a:xfrm rot="6839082" flipH="1">
              <a:off x="-467221" y="3588546"/>
              <a:ext cx="1959592" cy="1959624"/>
            </a:xfrm>
            <a:prstGeom prst="rect">
              <a:avLst/>
            </a:prstGeom>
            <a:noFill/>
            <a:ln>
              <a:noFill/>
            </a:ln>
          </p:spPr>
        </p:pic>
      </p:grpSp>
      <p:sp>
        <p:nvSpPr>
          <p:cNvPr id="1063" name="Google Shape;1063;p31"/>
          <p:cNvSpPr/>
          <p:nvPr/>
        </p:nvSpPr>
        <p:spPr>
          <a:xfrm rot="5400000">
            <a:off x="5918400" y="1918050"/>
            <a:ext cx="5143500" cy="13077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1"/>
          <p:cNvSpPr/>
          <p:nvPr/>
        </p:nvSpPr>
        <p:spPr>
          <a:xfrm rot="5400000">
            <a:off x="-2407800" y="2407950"/>
            <a:ext cx="5143500" cy="327900"/>
          </a:xfrm>
          <a:prstGeom prst="rect">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65" name="Google Shape;1065;p31"/>
          <p:cNvPicPr preferRelativeResize="0"/>
          <p:nvPr/>
        </p:nvPicPr>
        <p:blipFill>
          <a:blip r:embed="rId10">
            <a:alphaModFix/>
          </a:blip>
          <a:stretch>
            <a:fillRect/>
          </a:stretch>
        </p:blipFill>
        <p:spPr>
          <a:xfrm rot="1132580" flipH="1">
            <a:off x="6702696" y="2711501"/>
            <a:ext cx="3574924" cy="3785200"/>
          </a:xfrm>
          <a:prstGeom prst="rect">
            <a:avLst/>
          </a:prstGeom>
          <a:noFill/>
          <a:ln>
            <a:noFill/>
          </a:ln>
        </p:spPr>
      </p:pic>
      <p:pic>
        <p:nvPicPr>
          <p:cNvPr id="1066" name="Google Shape;1066;p31"/>
          <p:cNvPicPr preferRelativeResize="0"/>
          <p:nvPr/>
        </p:nvPicPr>
        <p:blipFill>
          <a:blip r:embed="rId11">
            <a:alphaModFix/>
          </a:blip>
          <a:stretch>
            <a:fillRect/>
          </a:stretch>
        </p:blipFill>
        <p:spPr>
          <a:xfrm rot="-2148081">
            <a:off x="5946489" y="-2708877"/>
            <a:ext cx="5087320" cy="5386574"/>
          </a:xfrm>
          <a:prstGeom prst="rect">
            <a:avLst/>
          </a:prstGeom>
          <a:noFill/>
          <a:ln>
            <a:noFill/>
          </a:ln>
        </p:spPr>
      </p:pic>
      <p:sp>
        <p:nvSpPr>
          <p:cNvPr id="1067" name="Google Shape;1067;p31"/>
          <p:cNvSpPr/>
          <p:nvPr/>
        </p:nvSpPr>
        <p:spPr>
          <a:xfrm rot="5400000">
            <a:off x="1697400" y="-995250"/>
            <a:ext cx="5143500" cy="7134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1"/>
          <p:cNvSpPr txBox="1">
            <a:spLocks noGrp="1"/>
          </p:cNvSpPr>
          <p:nvPr>
            <p:ph type="title"/>
          </p:nvPr>
        </p:nvSpPr>
        <p:spPr>
          <a:xfrm>
            <a:off x="721800" y="445025"/>
            <a:ext cx="7094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2"/>
        <p:cNvGrpSpPr/>
        <p:nvPr/>
      </p:nvGrpSpPr>
      <p:grpSpPr>
        <a:xfrm>
          <a:off x="0" y="0"/>
          <a:ext cx="0" cy="0"/>
          <a:chOff x="0" y="0"/>
          <a:chExt cx="0" cy="0"/>
        </a:xfrm>
      </p:grpSpPr>
      <p:grpSp>
        <p:nvGrpSpPr>
          <p:cNvPr id="93" name="Google Shape;93;p4"/>
          <p:cNvGrpSpPr/>
          <p:nvPr/>
        </p:nvGrpSpPr>
        <p:grpSpPr>
          <a:xfrm>
            <a:off x="-852803" y="-1573204"/>
            <a:ext cx="10849611" cy="7644804"/>
            <a:chOff x="-804791" y="-1280029"/>
            <a:chExt cx="10849611" cy="7644804"/>
          </a:xfrm>
        </p:grpSpPr>
        <p:grpSp>
          <p:nvGrpSpPr>
            <p:cNvPr id="94" name="Google Shape;94;p4"/>
            <p:cNvGrpSpPr/>
            <p:nvPr/>
          </p:nvGrpSpPr>
          <p:grpSpPr>
            <a:xfrm>
              <a:off x="-804791" y="-199723"/>
              <a:ext cx="10849611" cy="6564498"/>
              <a:chOff x="-804791" y="-199723"/>
              <a:chExt cx="10849611" cy="6564498"/>
            </a:xfrm>
          </p:grpSpPr>
          <p:pic>
            <p:nvPicPr>
              <p:cNvPr id="95" name="Google Shape;95;p4"/>
              <p:cNvPicPr preferRelativeResize="0"/>
              <p:nvPr/>
            </p:nvPicPr>
            <p:blipFill>
              <a:blip r:embed="rId2">
                <a:alphaModFix amt="80000"/>
              </a:blip>
              <a:stretch>
                <a:fillRect/>
              </a:stretch>
            </p:blipFill>
            <p:spPr>
              <a:xfrm flipH="1">
                <a:off x="4665185" y="2954396"/>
                <a:ext cx="1595529" cy="1595529"/>
              </a:xfrm>
              <a:prstGeom prst="rect">
                <a:avLst/>
              </a:prstGeom>
              <a:noFill/>
              <a:ln>
                <a:noFill/>
              </a:ln>
            </p:spPr>
          </p:pic>
          <p:pic>
            <p:nvPicPr>
              <p:cNvPr id="96" name="Google Shape;96;p4"/>
              <p:cNvPicPr preferRelativeResize="0"/>
              <p:nvPr/>
            </p:nvPicPr>
            <p:blipFill>
              <a:blip r:embed="rId3">
                <a:alphaModFix amt="80000"/>
              </a:blip>
              <a:stretch>
                <a:fillRect/>
              </a:stretch>
            </p:blipFill>
            <p:spPr>
              <a:xfrm flipH="1">
                <a:off x="7904171" y="2772025"/>
                <a:ext cx="2140649" cy="2140649"/>
              </a:xfrm>
              <a:prstGeom prst="rect">
                <a:avLst/>
              </a:prstGeom>
              <a:noFill/>
              <a:ln>
                <a:noFill/>
              </a:ln>
            </p:spPr>
          </p:pic>
          <p:pic>
            <p:nvPicPr>
              <p:cNvPr id="97" name="Google Shape;97;p4"/>
              <p:cNvPicPr preferRelativeResize="0"/>
              <p:nvPr/>
            </p:nvPicPr>
            <p:blipFill>
              <a:blip r:embed="rId4">
                <a:alphaModFix amt="80000"/>
              </a:blip>
              <a:stretch>
                <a:fillRect/>
              </a:stretch>
            </p:blipFill>
            <p:spPr>
              <a:xfrm flipH="1">
                <a:off x="6717118" y="3317146"/>
                <a:ext cx="1595529" cy="1595529"/>
              </a:xfrm>
              <a:prstGeom prst="rect">
                <a:avLst/>
              </a:prstGeom>
              <a:noFill/>
              <a:ln>
                <a:noFill/>
              </a:ln>
            </p:spPr>
          </p:pic>
          <p:pic>
            <p:nvPicPr>
              <p:cNvPr id="98" name="Google Shape;98;p4"/>
              <p:cNvPicPr preferRelativeResize="0"/>
              <p:nvPr/>
            </p:nvPicPr>
            <p:blipFill rotWithShape="1">
              <a:blip r:embed="rId5">
                <a:alphaModFix amt="80000"/>
              </a:blip>
              <a:srcRect l="14142" t="14142" r="14142" b="14142"/>
              <a:stretch/>
            </p:blipFill>
            <p:spPr>
              <a:xfrm flipH="1">
                <a:off x="5752803" y="3175000"/>
                <a:ext cx="1640600" cy="1640625"/>
              </a:xfrm>
              <a:prstGeom prst="rect">
                <a:avLst/>
              </a:prstGeom>
              <a:noFill/>
              <a:ln>
                <a:noFill/>
              </a:ln>
            </p:spPr>
          </p:pic>
          <p:pic>
            <p:nvPicPr>
              <p:cNvPr id="99" name="Google Shape;99;p4"/>
              <p:cNvPicPr preferRelativeResize="0"/>
              <p:nvPr/>
            </p:nvPicPr>
            <p:blipFill>
              <a:blip r:embed="rId6">
                <a:alphaModFix amt="80000"/>
              </a:blip>
              <a:stretch>
                <a:fillRect/>
              </a:stretch>
            </p:blipFill>
            <p:spPr>
              <a:xfrm flipH="1">
                <a:off x="6847540" y="2295702"/>
                <a:ext cx="1595529" cy="1595529"/>
              </a:xfrm>
              <a:prstGeom prst="rect">
                <a:avLst/>
              </a:prstGeom>
              <a:noFill/>
              <a:ln>
                <a:noFill/>
              </a:ln>
            </p:spPr>
          </p:pic>
          <p:pic>
            <p:nvPicPr>
              <p:cNvPr id="100" name="Google Shape;100;p4"/>
              <p:cNvPicPr preferRelativeResize="0"/>
              <p:nvPr/>
            </p:nvPicPr>
            <p:blipFill>
              <a:blip r:embed="rId6">
                <a:alphaModFix amt="80000"/>
              </a:blip>
              <a:stretch>
                <a:fillRect/>
              </a:stretch>
            </p:blipFill>
            <p:spPr>
              <a:xfrm flipH="1">
                <a:off x="1427340" y="1826177"/>
                <a:ext cx="1595529" cy="1595529"/>
              </a:xfrm>
              <a:prstGeom prst="rect">
                <a:avLst/>
              </a:prstGeom>
              <a:noFill/>
              <a:ln>
                <a:noFill/>
              </a:ln>
            </p:spPr>
          </p:pic>
          <p:grpSp>
            <p:nvGrpSpPr>
              <p:cNvPr id="101" name="Google Shape;101;p4"/>
              <p:cNvGrpSpPr/>
              <p:nvPr/>
            </p:nvGrpSpPr>
            <p:grpSpPr>
              <a:xfrm flipH="1">
                <a:off x="1989727" y="1543583"/>
                <a:ext cx="3099304" cy="2834389"/>
                <a:chOff x="5228275" y="2880283"/>
                <a:chExt cx="3099304" cy="2834389"/>
              </a:xfrm>
            </p:grpSpPr>
            <p:pic>
              <p:nvPicPr>
                <p:cNvPr id="102" name="Google Shape;102;p4"/>
                <p:cNvPicPr preferRelativeResize="0"/>
                <p:nvPr/>
              </p:nvPicPr>
              <p:blipFill>
                <a:blip r:embed="rId7">
                  <a:alphaModFix amt="80000"/>
                </a:blip>
                <a:stretch>
                  <a:fillRect/>
                </a:stretch>
              </p:blipFill>
              <p:spPr>
                <a:xfrm rot="3472563">
                  <a:off x="6275113" y="3182359"/>
                  <a:ext cx="1595529" cy="1595529"/>
                </a:xfrm>
                <a:prstGeom prst="rect">
                  <a:avLst/>
                </a:prstGeom>
                <a:noFill/>
                <a:ln>
                  <a:noFill/>
                </a:ln>
              </p:spPr>
            </p:pic>
            <p:pic>
              <p:nvPicPr>
                <p:cNvPr id="103" name="Google Shape;103;p4"/>
                <p:cNvPicPr preferRelativeResize="0"/>
                <p:nvPr/>
              </p:nvPicPr>
              <p:blipFill>
                <a:blip r:embed="rId4">
                  <a:alphaModFix amt="80000"/>
                </a:blip>
                <a:stretch>
                  <a:fillRect/>
                </a:stretch>
              </p:blipFill>
              <p:spPr>
                <a:xfrm>
                  <a:off x="5330298" y="3632396"/>
                  <a:ext cx="1595529" cy="1595529"/>
                </a:xfrm>
                <a:prstGeom prst="rect">
                  <a:avLst/>
                </a:prstGeom>
                <a:noFill/>
                <a:ln>
                  <a:noFill/>
                </a:ln>
              </p:spPr>
            </p:pic>
            <p:pic>
              <p:nvPicPr>
                <p:cNvPr id="104" name="Google Shape;104;p4"/>
                <p:cNvPicPr preferRelativeResize="0"/>
                <p:nvPr/>
              </p:nvPicPr>
              <p:blipFill>
                <a:blip r:embed="rId8">
                  <a:alphaModFix amt="80000"/>
                </a:blip>
                <a:stretch>
                  <a:fillRect/>
                </a:stretch>
              </p:blipFill>
              <p:spPr>
                <a:xfrm>
                  <a:off x="6732051" y="4119144"/>
                  <a:ext cx="1595529" cy="1595529"/>
                </a:xfrm>
                <a:prstGeom prst="rect">
                  <a:avLst/>
                </a:prstGeom>
                <a:noFill/>
                <a:ln>
                  <a:noFill/>
                </a:ln>
              </p:spPr>
            </p:pic>
            <p:pic>
              <p:nvPicPr>
                <p:cNvPr id="105" name="Google Shape;105;p4"/>
                <p:cNvPicPr preferRelativeResize="0"/>
                <p:nvPr/>
              </p:nvPicPr>
              <p:blipFill rotWithShape="1">
                <a:blip r:embed="rId5">
                  <a:alphaModFix amt="80000"/>
                </a:blip>
                <a:srcRect l="14142" t="14142" r="14142" b="14142"/>
                <a:stretch/>
              </p:blipFill>
              <p:spPr>
                <a:xfrm>
                  <a:off x="5228275" y="4487401"/>
                  <a:ext cx="1144274" cy="1144274"/>
                </a:xfrm>
                <a:prstGeom prst="rect">
                  <a:avLst/>
                </a:prstGeom>
                <a:noFill/>
                <a:ln>
                  <a:noFill/>
                </a:ln>
              </p:spPr>
            </p:pic>
          </p:grpSp>
          <p:pic>
            <p:nvPicPr>
              <p:cNvPr id="106" name="Google Shape;106;p4"/>
              <p:cNvPicPr preferRelativeResize="0"/>
              <p:nvPr/>
            </p:nvPicPr>
            <p:blipFill>
              <a:blip r:embed="rId9">
                <a:alphaModFix amt="80000"/>
              </a:blip>
              <a:stretch>
                <a:fillRect/>
              </a:stretch>
            </p:blipFill>
            <p:spPr>
              <a:xfrm rot="-5574659" flipH="1">
                <a:off x="-733773" y="1189403"/>
                <a:ext cx="2869050" cy="2869085"/>
              </a:xfrm>
              <a:prstGeom prst="rect">
                <a:avLst/>
              </a:prstGeom>
              <a:noFill/>
              <a:ln>
                <a:noFill/>
              </a:ln>
            </p:spPr>
          </p:pic>
          <p:grpSp>
            <p:nvGrpSpPr>
              <p:cNvPr id="107" name="Google Shape;107;p4"/>
              <p:cNvGrpSpPr/>
              <p:nvPr/>
            </p:nvGrpSpPr>
            <p:grpSpPr>
              <a:xfrm flipH="1">
                <a:off x="470969" y="-199723"/>
                <a:ext cx="5725574" cy="2787922"/>
                <a:chOff x="3317513" y="-658598"/>
                <a:chExt cx="5725574" cy="2787922"/>
              </a:xfrm>
            </p:grpSpPr>
            <p:pic>
              <p:nvPicPr>
                <p:cNvPr id="108" name="Google Shape;108;p4"/>
                <p:cNvPicPr preferRelativeResize="0"/>
                <p:nvPr/>
              </p:nvPicPr>
              <p:blipFill>
                <a:blip r:embed="rId6">
                  <a:alphaModFix amt="80000"/>
                </a:blip>
                <a:stretch>
                  <a:fillRect/>
                </a:stretch>
              </p:blipFill>
              <p:spPr>
                <a:xfrm>
                  <a:off x="6896063" y="-658598"/>
                  <a:ext cx="1595529" cy="1595529"/>
                </a:xfrm>
                <a:prstGeom prst="rect">
                  <a:avLst/>
                </a:prstGeom>
                <a:noFill/>
                <a:ln>
                  <a:noFill/>
                </a:ln>
              </p:spPr>
            </p:pic>
            <p:pic>
              <p:nvPicPr>
                <p:cNvPr id="109" name="Google Shape;109;p4"/>
                <p:cNvPicPr preferRelativeResize="0"/>
                <p:nvPr/>
              </p:nvPicPr>
              <p:blipFill rotWithShape="1">
                <a:blip r:embed="rId5">
                  <a:alphaModFix amt="80000"/>
                </a:blip>
                <a:srcRect l="14142" t="14142" r="14142" b="14142"/>
                <a:stretch/>
              </p:blipFill>
              <p:spPr>
                <a:xfrm rot="1488220">
                  <a:off x="7711576" y="313413"/>
                  <a:ext cx="1144274" cy="1144274"/>
                </a:xfrm>
                <a:prstGeom prst="rect">
                  <a:avLst/>
                </a:prstGeom>
                <a:noFill/>
                <a:ln>
                  <a:noFill/>
                </a:ln>
              </p:spPr>
            </p:pic>
            <p:grpSp>
              <p:nvGrpSpPr>
                <p:cNvPr id="110" name="Google Shape;110;p4"/>
                <p:cNvGrpSpPr/>
                <p:nvPr/>
              </p:nvGrpSpPr>
              <p:grpSpPr>
                <a:xfrm>
                  <a:off x="4233525" y="-657642"/>
                  <a:ext cx="3243706" cy="2622839"/>
                  <a:chOff x="4233525" y="-657642"/>
                  <a:chExt cx="3243706" cy="2622839"/>
                </a:xfrm>
              </p:grpSpPr>
              <p:pic>
                <p:nvPicPr>
                  <p:cNvPr id="111" name="Google Shape;111;p4"/>
                  <p:cNvPicPr preferRelativeResize="0"/>
                  <p:nvPr/>
                </p:nvPicPr>
                <p:blipFill>
                  <a:blip r:embed="rId7">
                    <a:alphaModFix amt="80000"/>
                  </a:blip>
                  <a:stretch>
                    <a:fillRect/>
                  </a:stretch>
                </p:blipFill>
                <p:spPr>
                  <a:xfrm rot="3472563">
                    <a:off x="4535600" y="-355566"/>
                    <a:ext cx="1595529" cy="1595529"/>
                  </a:xfrm>
                  <a:prstGeom prst="rect">
                    <a:avLst/>
                  </a:prstGeom>
                  <a:noFill/>
                  <a:ln>
                    <a:noFill/>
                  </a:ln>
                </p:spPr>
              </p:pic>
              <p:pic>
                <p:nvPicPr>
                  <p:cNvPr id="112" name="Google Shape;112;p4"/>
                  <p:cNvPicPr preferRelativeResize="0"/>
                  <p:nvPr/>
                </p:nvPicPr>
                <p:blipFill>
                  <a:blip r:embed="rId8">
                    <a:alphaModFix amt="80000"/>
                  </a:blip>
                  <a:stretch>
                    <a:fillRect/>
                  </a:stretch>
                </p:blipFill>
                <p:spPr>
                  <a:xfrm>
                    <a:off x="5344488" y="369669"/>
                    <a:ext cx="1595529" cy="1595529"/>
                  </a:xfrm>
                  <a:prstGeom prst="rect">
                    <a:avLst/>
                  </a:prstGeom>
                  <a:noFill/>
                  <a:ln>
                    <a:noFill/>
                  </a:ln>
                </p:spPr>
              </p:pic>
              <p:pic>
                <p:nvPicPr>
                  <p:cNvPr id="113" name="Google Shape;113;p4"/>
                  <p:cNvPicPr preferRelativeResize="0"/>
                  <p:nvPr/>
                </p:nvPicPr>
                <p:blipFill>
                  <a:blip r:embed="rId4">
                    <a:alphaModFix amt="80000"/>
                  </a:blip>
                  <a:stretch>
                    <a:fillRect/>
                  </a:stretch>
                </p:blipFill>
                <p:spPr>
                  <a:xfrm>
                    <a:off x="5666131" y="-529975"/>
                    <a:ext cx="1811100" cy="1811125"/>
                  </a:xfrm>
                  <a:prstGeom prst="rect">
                    <a:avLst/>
                  </a:prstGeom>
                  <a:noFill/>
                  <a:ln>
                    <a:noFill/>
                  </a:ln>
                </p:spPr>
              </p:pic>
            </p:grpSp>
            <p:pic>
              <p:nvPicPr>
                <p:cNvPr id="114" name="Google Shape;114;p4"/>
                <p:cNvPicPr preferRelativeResize="0"/>
                <p:nvPr/>
              </p:nvPicPr>
              <p:blipFill>
                <a:blip r:embed="rId3">
                  <a:alphaModFix amt="80000"/>
                </a:blip>
                <a:stretch>
                  <a:fillRect/>
                </a:stretch>
              </p:blipFill>
              <p:spPr>
                <a:xfrm>
                  <a:off x="6513900" y="824050"/>
                  <a:ext cx="1305274" cy="1305275"/>
                </a:xfrm>
                <a:prstGeom prst="rect">
                  <a:avLst/>
                </a:prstGeom>
                <a:noFill/>
                <a:ln>
                  <a:noFill/>
                </a:ln>
              </p:spPr>
            </p:pic>
            <p:pic>
              <p:nvPicPr>
                <p:cNvPr id="115" name="Google Shape;115;p4"/>
                <p:cNvPicPr preferRelativeResize="0"/>
                <p:nvPr/>
              </p:nvPicPr>
              <p:blipFill>
                <a:blip r:embed="rId8">
                  <a:alphaModFix amt="80000"/>
                </a:blip>
                <a:stretch>
                  <a:fillRect/>
                </a:stretch>
              </p:blipFill>
              <p:spPr>
                <a:xfrm flipH="1">
                  <a:off x="3317513" y="-482581"/>
                  <a:ext cx="1595529" cy="1595529"/>
                </a:xfrm>
                <a:prstGeom prst="rect">
                  <a:avLst/>
                </a:prstGeom>
                <a:noFill/>
                <a:ln>
                  <a:noFill/>
                </a:ln>
              </p:spPr>
            </p:pic>
          </p:grpSp>
          <p:pic>
            <p:nvPicPr>
              <p:cNvPr id="116" name="Google Shape;116;p4"/>
              <p:cNvPicPr preferRelativeResize="0"/>
              <p:nvPr/>
            </p:nvPicPr>
            <p:blipFill>
              <a:blip r:embed="rId10">
                <a:alphaModFix amt="80000"/>
              </a:blip>
              <a:stretch>
                <a:fillRect/>
              </a:stretch>
            </p:blipFill>
            <p:spPr>
              <a:xfrm flipH="1">
                <a:off x="4049150" y="1165793"/>
                <a:ext cx="1881276" cy="1881276"/>
              </a:xfrm>
              <a:prstGeom prst="rect">
                <a:avLst/>
              </a:prstGeom>
              <a:noFill/>
              <a:ln>
                <a:noFill/>
              </a:ln>
            </p:spPr>
          </p:pic>
          <p:pic>
            <p:nvPicPr>
              <p:cNvPr id="117" name="Google Shape;117;p4"/>
              <p:cNvPicPr preferRelativeResize="0"/>
              <p:nvPr/>
            </p:nvPicPr>
            <p:blipFill>
              <a:blip r:embed="rId9">
                <a:alphaModFix amt="80000"/>
              </a:blip>
              <a:stretch>
                <a:fillRect/>
              </a:stretch>
            </p:blipFill>
            <p:spPr>
              <a:xfrm flipH="1">
                <a:off x="4015652" y="3495690"/>
                <a:ext cx="2869050" cy="2869085"/>
              </a:xfrm>
              <a:prstGeom prst="rect">
                <a:avLst/>
              </a:prstGeom>
              <a:noFill/>
              <a:ln>
                <a:noFill/>
              </a:ln>
            </p:spPr>
          </p:pic>
          <p:grpSp>
            <p:nvGrpSpPr>
              <p:cNvPr id="118" name="Google Shape;118;p4"/>
              <p:cNvGrpSpPr/>
              <p:nvPr/>
            </p:nvGrpSpPr>
            <p:grpSpPr>
              <a:xfrm flipH="1">
                <a:off x="18635" y="2424084"/>
                <a:ext cx="9210033" cy="3924891"/>
                <a:chOff x="648663" y="1773984"/>
                <a:chExt cx="9210033" cy="3924891"/>
              </a:xfrm>
            </p:grpSpPr>
            <p:pic>
              <p:nvPicPr>
                <p:cNvPr id="119" name="Google Shape;119;p4"/>
                <p:cNvPicPr preferRelativeResize="0"/>
                <p:nvPr/>
              </p:nvPicPr>
              <p:blipFill>
                <a:blip r:embed="rId5">
                  <a:alphaModFix amt="80000"/>
                </a:blip>
                <a:stretch>
                  <a:fillRect/>
                </a:stretch>
              </p:blipFill>
              <p:spPr>
                <a:xfrm>
                  <a:off x="5861686" y="3114550"/>
                  <a:ext cx="1595529" cy="1595529"/>
                </a:xfrm>
                <a:prstGeom prst="rect">
                  <a:avLst/>
                </a:prstGeom>
                <a:noFill/>
                <a:ln>
                  <a:noFill/>
                </a:ln>
              </p:spPr>
            </p:pic>
            <p:pic>
              <p:nvPicPr>
                <p:cNvPr id="120" name="Google Shape;120;p4"/>
                <p:cNvPicPr preferRelativeResize="0"/>
                <p:nvPr/>
              </p:nvPicPr>
              <p:blipFill>
                <a:blip r:embed="rId11">
                  <a:alphaModFix amt="80000"/>
                </a:blip>
                <a:stretch>
                  <a:fillRect/>
                </a:stretch>
              </p:blipFill>
              <p:spPr>
                <a:xfrm>
                  <a:off x="7072948" y="3433755"/>
                  <a:ext cx="1595529" cy="1595529"/>
                </a:xfrm>
                <a:prstGeom prst="rect">
                  <a:avLst/>
                </a:prstGeom>
                <a:noFill/>
                <a:ln>
                  <a:noFill/>
                </a:ln>
              </p:spPr>
            </p:pic>
            <p:pic>
              <p:nvPicPr>
                <p:cNvPr id="121" name="Google Shape;121;p4"/>
                <p:cNvPicPr preferRelativeResize="0"/>
                <p:nvPr/>
              </p:nvPicPr>
              <p:blipFill>
                <a:blip r:embed="rId12">
                  <a:alphaModFix amt="80000"/>
                </a:blip>
                <a:stretch>
                  <a:fillRect/>
                </a:stretch>
              </p:blipFill>
              <p:spPr>
                <a:xfrm>
                  <a:off x="8008403" y="2523618"/>
                  <a:ext cx="1595529" cy="1595529"/>
                </a:xfrm>
                <a:prstGeom prst="rect">
                  <a:avLst/>
                </a:prstGeom>
                <a:noFill/>
                <a:ln>
                  <a:noFill/>
                </a:ln>
              </p:spPr>
            </p:pic>
            <p:pic>
              <p:nvPicPr>
                <p:cNvPr id="122" name="Google Shape;122;p4"/>
                <p:cNvPicPr preferRelativeResize="0"/>
                <p:nvPr/>
              </p:nvPicPr>
              <p:blipFill>
                <a:blip r:embed="rId7">
                  <a:alphaModFix amt="80000"/>
                </a:blip>
                <a:stretch>
                  <a:fillRect/>
                </a:stretch>
              </p:blipFill>
              <p:spPr>
                <a:xfrm rot="5259162">
                  <a:off x="5561813" y="3875459"/>
                  <a:ext cx="1595529" cy="1595529"/>
                </a:xfrm>
                <a:prstGeom prst="rect">
                  <a:avLst/>
                </a:prstGeom>
                <a:noFill/>
                <a:ln>
                  <a:noFill/>
                </a:ln>
              </p:spPr>
            </p:pic>
            <p:pic>
              <p:nvPicPr>
                <p:cNvPr id="123" name="Google Shape;123;p4"/>
                <p:cNvPicPr preferRelativeResize="0"/>
                <p:nvPr/>
              </p:nvPicPr>
              <p:blipFill>
                <a:blip r:embed="rId2">
                  <a:alphaModFix amt="80000"/>
                </a:blip>
                <a:stretch>
                  <a:fillRect/>
                </a:stretch>
              </p:blipFill>
              <p:spPr>
                <a:xfrm>
                  <a:off x="8263168" y="3689771"/>
                  <a:ext cx="1595529" cy="1595529"/>
                </a:xfrm>
                <a:prstGeom prst="rect">
                  <a:avLst/>
                </a:prstGeom>
                <a:noFill/>
                <a:ln>
                  <a:noFill/>
                </a:ln>
              </p:spPr>
            </p:pic>
            <p:pic>
              <p:nvPicPr>
                <p:cNvPr id="124" name="Google Shape;124;p4"/>
                <p:cNvPicPr preferRelativeResize="0"/>
                <p:nvPr/>
              </p:nvPicPr>
              <p:blipFill>
                <a:blip r:embed="rId6">
                  <a:alphaModFix amt="80000"/>
                </a:blip>
                <a:stretch>
                  <a:fillRect/>
                </a:stretch>
              </p:blipFill>
              <p:spPr>
                <a:xfrm>
                  <a:off x="5002638" y="3267527"/>
                  <a:ext cx="1595529" cy="1595529"/>
                </a:xfrm>
                <a:prstGeom prst="rect">
                  <a:avLst/>
                </a:prstGeom>
                <a:noFill/>
                <a:ln>
                  <a:noFill/>
                </a:ln>
              </p:spPr>
            </p:pic>
            <p:pic>
              <p:nvPicPr>
                <p:cNvPr id="125" name="Google Shape;125;p4"/>
                <p:cNvPicPr preferRelativeResize="0"/>
                <p:nvPr/>
              </p:nvPicPr>
              <p:blipFill>
                <a:blip r:embed="rId4">
                  <a:alphaModFix amt="80000"/>
                </a:blip>
                <a:stretch>
                  <a:fillRect/>
                </a:stretch>
              </p:blipFill>
              <p:spPr>
                <a:xfrm>
                  <a:off x="4203360" y="3776271"/>
                  <a:ext cx="1595529" cy="1595529"/>
                </a:xfrm>
                <a:prstGeom prst="rect">
                  <a:avLst/>
                </a:prstGeom>
                <a:noFill/>
                <a:ln>
                  <a:noFill/>
                </a:ln>
              </p:spPr>
            </p:pic>
            <p:pic>
              <p:nvPicPr>
                <p:cNvPr id="126" name="Google Shape;126;p4"/>
                <p:cNvPicPr preferRelativeResize="0"/>
                <p:nvPr/>
              </p:nvPicPr>
              <p:blipFill>
                <a:blip r:embed="rId8">
                  <a:alphaModFix amt="80000"/>
                </a:blip>
                <a:stretch>
                  <a:fillRect/>
                </a:stretch>
              </p:blipFill>
              <p:spPr>
                <a:xfrm>
                  <a:off x="648663" y="3550081"/>
                  <a:ext cx="1595529" cy="1595529"/>
                </a:xfrm>
                <a:prstGeom prst="rect">
                  <a:avLst/>
                </a:prstGeom>
                <a:noFill/>
                <a:ln>
                  <a:noFill/>
                </a:ln>
              </p:spPr>
            </p:pic>
            <p:pic>
              <p:nvPicPr>
                <p:cNvPr id="127" name="Google Shape;127;p4"/>
                <p:cNvPicPr preferRelativeResize="0"/>
                <p:nvPr/>
              </p:nvPicPr>
              <p:blipFill rotWithShape="1">
                <a:blip r:embed="rId5">
                  <a:alphaModFix amt="80000"/>
                </a:blip>
                <a:srcRect l="14142" t="14142" r="14142" b="14142"/>
                <a:stretch/>
              </p:blipFill>
              <p:spPr>
                <a:xfrm>
                  <a:off x="4428988" y="4554601"/>
                  <a:ext cx="1144274" cy="1144274"/>
                </a:xfrm>
                <a:prstGeom prst="rect">
                  <a:avLst/>
                </a:prstGeom>
                <a:noFill/>
                <a:ln>
                  <a:noFill/>
                </a:ln>
              </p:spPr>
            </p:pic>
            <p:pic>
              <p:nvPicPr>
                <p:cNvPr id="128" name="Google Shape;128;p4"/>
                <p:cNvPicPr preferRelativeResize="0"/>
                <p:nvPr/>
              </p:nvPicPr>
              <p:blipFill>
                <a:blip r:embed="rId4">
                  <a:alphaModFix amt="80000"/>
                </a:blip>
                <a:stretch>
                  <a:fillRect/>
                </a:stretch>
              </p:blipFill>
              <p:spPr>
                <a:xfrm>
                  <a:off x="8008398" y="1773984"/>
                  <a:ext cx="1595529" cy="1595529"/>
                </a:xfrm>
                <a:prstGeom prst="rect">
                  <a:avLst/>
                </a:prstGeom>
                <a:noFill/>
                <a:ln>
                  <a:noFill/>
                </a:ln>
              </p:spPr>
            </p:pic>
            <p:pic>
              <p:nvPicPr>
                <p:cNvPr id="129" name="Google Shape;129;p4"/>
                <p:cNvPicPr preferRelativeResize="0"/>
                <p:nvPr/>
              </p:nvPicPr>
              <p:blipFill>
                <a:blip r:embed="rId8">
                  <a:alphaModFix amt="80000"/>
                </a:blip>
                <a:stretch>
                  <a:fillRect/>
                </a:stretch>
              </p:blipFill>
              <p:spPr>
                <a:xfrm rot="2942118">
                  <a:off x="7072951" y="2285419"/>
                  <a:ext cx="1595529" cy="1595529"/>
                </a:xfrm>
                <a:prstGeom prst="rect">
                  <a:avLst/>
                </a:prstGeom>
                <a:noFill/>
                <a:ln>
                  <a:noFill/>
                </a:ln>
              </p:spPr>
            </p:pic>
          </p:grpSp>
          <p:pic>
            <p:nvPicPr>
              <p:cNvPr id="130" name="Google Shape;130;p4"/>
              <p:cNvPicPr preferRelativeResize="0"/>
              <p:nvPr/>
            </p:nvPicPr>
            <p:blipFill>
              <a:blip r:embed="rId10">
                <a:alphaModFix amt="80000"/>
              </a:blip>
              <a:stretch>
                <a:fillRect/>
              </a:stretch>
            </p:blipFill>
            <p:spPr>
              <a:xfrm flipH="1">
                <a:off x="-658075" y="3621780"/>
                <a:ext cx="1881276" cy="1881276"/>
              </a:xfrm>
              <a:prstGeom prst="rect">
                <a:avLst/>
              </a:prstGeom>
              <a:noFill/>
              <a:ln>
                <a:noFill/>
              </a:ln>
            </p:spPr>
          </p:pic>
          <p:pic>
            <p:nvPicPr>
              <p:cNvPr id="131" name="Google Shape;131;p4"/>
              <p:cNvPicPr preferRelativeResize="0"/>
              <p:nvPr/>
            </p:nvPicPr>
            <p:blipFill>
              <a:blip r:embed="rId13">
                <a:alphaModFix amt="80000"/>
              </a:blip>
              <a:stretch>
                <a:fillRect/>
              </a:stretch>
            </p:blipFill>
            <p:spPr>
              <a:xfrm rot="-2948401" flipH="1">
                <a:off x="4807824" y="1771876"/>
                <a:ext cx="1900302" cy="1900334"/>
              </a:xfrm>
              <a:prstGeom prst="rect">
                <a:avLst/>
              </a:prstGeom>
              <a:noFill/>
              <a:ln>
                <a:noFill/>
              </a:ln>
            </p:spPr>
          </p:pic>
          <p:pic>
            <p:nvPicPr>
              <p:cNvPr id="132" name="Google Shape;132;p4"/>
              <p:cNvPicPr preferRelativeResize="0"/>
              <p:nvPr/>
            </p:nvPicPr>
            <p:blipFill>
              <a:blip r:embed="rId14">
                <a:alphaModFix amt="80000"/>
              </a:blip>
              <a:stretch>
                <a:fillRect/>
              </a:stretch>
            </p:blipFill>
            <p:spPr>
              <a:xfrm flipH="1">
                <a:off x="6018331" y="3917625"/>
                <a:ext cx="2160651" cy="2160651"/>
              </a:xfrm>
              <a:prstGeom prst="rect">
                <a:avLst/>
              </a:prstGeom>
              <a:noFill/>
              <a:ln>
                <a:noFill/>
              </a:ln>
            </p:spPr>
          </p:pic>
        </p:grpSp>
        <p:pic>
          <p:nvPicPr>
            <p:cNvPr id="133" name="Google Shape;133;p4"/>
            <p:cNvPicPr preferRelativeResize="0"/>
            <p:nvPr/>
          </p:nvPicPr>
          <p:blipFill>
            <a:blip r:embed="rId8">
              <a:alphaModFix amt="80000"/>
            </a:blip>
            <a:stretch>
              <a:fillRect/>
            </a:stretch>
          </p:blipFill>
          <p:spPr>
            <a:xfrm rot="-2942118" flipH="1">
              <a:off x="5794589" y="1946956"/>
              <a:ext cx="1595529" cy="1595529"/>
            </a:xfrm>
            <a:prstGeom prst="rect">
              <a:avLst/>
            </a:prstGeom>
            <a:noFill/>
            <a:ln>
              <a:noFill/>
            </a:ln>
          </p:spPr>
        </p:pic>
        <p:pic>
          <p:nvPicPr>
            <p:cNvPr id="134" name="Google Shape;134;p4"/>
            <p:cNvPicPr preferRelativeResize="0"/>
            <p:nvPr/>
          </p:nvPicPr>
          <p:blipFill>
            <a:blip r:embed="rId9">
              <a:alphaModFix amt="80000"/>
            </a:blip>
            <a:stretch>
              <a:fillRect/>
            </a:stretch>
          </p:blipFill>
          <p:spPr>
            <a:xfrm rot="-789990" flipH="1">
              <a:off x="5238904" y="-640448"/>
              <a:ext cx="2869049" cy="2869085"/>
            </a:xfrm>
            <a:prstGeom prst="rect">
              <a:avLst/>
            </a:prstGeom>
            <a:noFill/>
            <a:ln>
              <a:noFill/>
            </a:ln>
          </p:spPr>
        </p:pic>
        <p:pic>
          <p:nvPicPr>
            <p:cNvPr id="135" name="Google Shape;135;p4"/>
            <p:cNvPicPr preferRelativeResize="0"/>
            <p:nvPr/>
          </p:nvPicPr>
          <p:blipFill>
            <a:blip r:embed="rId6">
              <a:alphaModFix amt="80000"/>
            </a:blip>
            <a:stretch>
              <a:fillRect/>
            </a:stretch>
          </p:blipFill>
          <p:spPr>
            <a:xfrm flipH="1">
              <a:off x="5560040" y="828552"/>
              <a:ext cx="1595529" cy="1595529"/>
            </a:xfrm>
            <a:prstGeom prst="rect">
              <a:avLst/>
            </a:prstGeom>
            <a:noFill/>
            <a:ln>
              <a:noFill/>
            </a:ln>
          </p:spPr>
        </p:pic>
        <p:pic>
          <p:nvPicPr>
            <p:cNvPr id="136" name="Google Shape;136;p4"/>
            <p:cNvPicPr preferRelativeResize="0"/>
            <p:nvPr/>
          </p:nvPicPr>
          <p:blipFill rotWithShape="1">
            <a:blip r:embed="rId5">
              <a:alphaModFix amt="80000"/>
            </a:blip>
            <a:srcRect l="14142" t="14142" r="14142" b="14142"/>
            <a:stretch/>
          </p:blipFill>
          <p:spPr>
            <a:xfrm rot="-1488220" flipH="1">
              <a:off x="6815232" y="1392713"/>
              <a:ext cx="1144274" cy="1144274"/>
            </a:xfrm>
            <a:prstGeom prst="rect">
              <a:avLst/>
            </a:prstGeom>
            <a:noFill/>
            <a:ln>
              <a:noFill/>
            </a:ln>
          </p:spPr>
        </p:pic>
        <p:grpSp>
          <p:nvGrpSpPr>
            <p:cNvPr id="137" name="Google Shape;137;p4"/>
            <p:cNvGrpSpPr/>
            <p:nvPr/>
          </p:nvGrpSpPr>
          <p:grpSpPr>
            <a:xfrm flipH="1">
              <a:off x="7728618" y="1167084"/>
              <a:ext cx="1595529" cy="2318866"/>
              <a:chOff x="4203360" y="3660434"/>
              <a:chExt cx="1595529" cy="2318866"/>
            </a:xfrm>
          </p:grpSpPr>
          <p:pic>
            <p:nvPicPr>
              <p:cNvPr id="138" name="Google Shape;138;p4"/>
              <p:cNvPicPr preferRelativeResize="0"/>
              <p:nvPr/>
            </p:nvPicPr>
            <p:blipFill>
              <a:blip r:embed="rId4">
                <a:alphaModFix amt="80000"/>
              </a:blip>
              <a:stretch>
                <a:fillRect/>
              </a:stretch>
            </p:blipFill>
            <p:spPr>
              <a:xfrm>
                <a:off x="4203360" y="3660434"/>
                <a:ext cx="1595529" cy="1595529"/>
              </a:xfrm>
              <a:prstGeom prst="rect">
                <a:avLst/>
              </a:prstGeom>
              <a:noFill/>
              <a:ln>
                <a:noFill/>
              </a:ln>
            </p:spPr>
          </p:pic>
          <p:pic>
            <p:nvPicPr>
              <p:cNvPr id="139" name="Google Shape;139;p4"/>
              <p:cNvPicPr preferRelativeResize="0"/>
              <p:nvPr/>
            </p:nvPicPr>
            <p:blipFill rotWithShape="1">
              <a:blip r:embed="rId5">
                <a:alphaModFix amt="80000"/>
              </a:blip>
              <a:srcRect l="14142" t="14142" r="14142" b="14142"/>
              <a:stretch/>
            </p:blipFill>
            <p:spPr>
              <a:xfrm>
                <a:off x="4428988" y="4835026"/>
                <a:ext cx="1144274" cy="1144274"/>
              </a:xfrm>
              <a:prstGeom prst="rect">
                <a:avLst/>
              </a:prstGeom>
              <a:noFill/>
              <a:ln>
                <a:noFill/>
              </a:ln>
            </p:spPr>
          </p:pic>
        </p:grpSp>
        <p:pic>
          <p:nvPicPr>
            <p:cNvPr id="140" name="Google Shape;140;p4"/>
            <p:cNvPicPr preferRelativeResize="0"/>
            <p:nvPr/>
          </p:nvPicPr>
          <p:blipFill>
            <a:blip r:embed="rId8">
              <a:alphaModFix amt="80000"/>
            </a:blip>
            <a:stretch>
              <a:fillRect/>
            </a:stretch>
          </p:blipFill>
          <p:spPr>
            <a:xfrm rot="-2942118" flipH="1">
              <a:off x="1604027" y="-952381"/>
              <a:ext cx="1595529" cy="1595529"/>
            </a:xfrm>
            <a:prstGeom prst="rect">
              <a:avLst/>
            </a:prstGeom>
            <a:noFill/>
            <a:ln>
              <a:noFill/>
            </a:ln>
          </p:spPr>
        </p:pic>
      </p:grpSp>
      <p:sp>
        <p:nvSpPr>
          <p:cNvPr id="141" name="Google Shape;141;p4"/>
          <p:cNvSpPr/>
          <p:nvPr/>
        </p:nvSpPr>
        <p:spPr>
          <a:xfrm>
            <a:off x="-106200" y="-101975"/>
            <a:ext cx="9356400" cy="49176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2" name="Google Shape;142;p4"/>
          <p:cNvPicPr preferRelativeResize="0"/>
          <p:nvPr/>
        </p:nvPicPr>
        <p:blipFill>
          <a:blip r:embed="rId15">
            <a:alphaModFix/>
          </a:blip>
          <a:stretch>
            <a:fillRect/>
          </a:stretch>
        </p:blipFill>
        <p:spPr>
          <a:xfrm rot="338438" flipH="1">
            <a:off x="-2731562" y="557205"/>
            <a:ext cx="5145055" cy="5447694"/>
          </a:xfrm>
          <a:prstGeom prst="rect">
            <a:avLst/>
          </a:prstGeom>
          <a:noFill/>
          <a:ln>
            <a:noFill/>
          </a:ln>
        </p:spPr>
      </p:pic>
      <p:pic>
        <p:nvPicPr>
          <p:cNvPr id="143" name="Google Shape;143;p4"/>
          <p:cNvPicPr preferRelativeResize="0"/>
          <p:nvPr/>
        </p:nvPicPr>
        <p:blipFill>
          <a:blip r:embed="rId15">
            <a:alphaModFix/>
          </a:blip>
          <a:stretch>
            <a:fillRect/>
          </a:stretch>
        </p:blipFill>
        <p:spPr>
          <a:xfrm rot="-10799995" flipH="1">
            <a:off x="6069444" y="-2135766"/>
            <a:ext cx="3805067" cy="4028883"/>
          </a:xfrm>
          <a:prstGeom prst="rect">
            <a:avLst/>
          </a:prstGeom>
          <a:noFill/>
          <a:ln>
            <a:noFill/>
          </a:ln>
        </p:spPr>
      </p:pic>
      <p:pic>
        <p:nvPicPr>
          <p:cNvPr id="144" name="Google Shape;144;p4"/>
          <p:cNvPicPr preferRelativeResize="0"/>
          <p:nvPr/>
        </p:nvPicPr>
        <p:blipFill>
          <a:blip r:embed="rId16">
            <a:alphaModFix/>
          </a:blip>
          <a:stretch>
            <a:fillRect/>
          </a:stretch>
        </p:blipFill>
        <p:spPr>
          <a:xfrm rot="4937062" flipH="1">
            <a:off x="-1703181" y="-1748295"/>
            <a:ext cx="3863767" cy="4091040"/>
          </a:xfrm>
          <a:prstGeom prst="rect">
            <a:avLst/>
          </a:prstGeom>
          <a:noFill/>
          <a:ln>
            <a:noFill/>
          </a:ln>
        </p:spPr>
      </p:pic>
      <p:pic>
        <p:nvPicPr>
          <p:cNvPr id="145" name="Google Shape;145;p4"/>
          <p:cNvPicPr preferRelativeResize="0"/>
          <p:nvPr/>
        </p:nvPicPr>
        <p:blipFill>
          <a:blip r:embed="rId16">
            <a:alphaModFix/>
          </a:blip>
          <a:stretch>
            <a:fillRect/>
          </a:stretch>
        </p:blipFill>
        <p:spPr>
          <a:xfrm rot="-6692148" flipH="1">
            <a:off x="6974938" y="82904"/>
            <a:ext cx="5145055" cy="5447692"/>
          </a:xfrm>
          <a:prstGeom prst="rect">
            <a:avLst/>
          </a:prstGeom>
          <a:noFill/>
          <a:ln>
            <a:noFill/>
          </a:ln>
        </p:spPr>
      </p:pic>
      <p:sp>
        <p:nvSpPr>
          <p:cNvPr id="146" name="Google Shape;146;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7" name="Google Shape;147;p4"/>
          <p:cNvSpPr txBox="1">
            <a:spLocks noGrp="1"/>
          </p:cNvSpPr>
          <p:nvPr>
            <p:ph type="body" idx="1"/>
          </p:nvPr>
        </p:nvSpPr>
        <p:spPr>
          <a:xfrm>
            <a:off x="2235000" y="1457950"/>
            <a:ext cx="4674000" cy="2697600"/>
          </a:xfrm>
          <a:prstGeom prst="rect">
            <a:avLst/>
          </a:prstGeom>
        </p:spPr>
        <p:txBody>
          <a:bodyPr spcFirstLastPara="1" wrap="square" lIns="91425" tIns="91425" rIns="91425" bIns="91425" anchor="ctr" anchorCtr="0">
            <a:noAutofit/>
          </a:bodyPr>
          <a:lstStyle>
            <a:lvl1pPr marL="457200" lvl="0" indent="-304800" rtl="0">
              <a:lnSpc>
                <a:spcPct val="100000"/>
              </a:lnSpc>
              <a:spcBef>
                <a:spcPts val="0"/>
              </a:spcBef>
              <a:spcAft>
                <a:spcPts val="0"/>
              </a:spcAft>
              <a:buClr>
                <a:schemeClr val="lt1"/>
              </a:buClr>
              <a:buSzPts val="1200"/>
              <a:buChar char="●"/>
              <a:defRPr>
                <a:solidFill>
                  <a:schemeClr val="lt1"/>
                </a:solidFill>
              </a:defRPr>
            </a:lvl1pPr>
            <a:lvl2pPr marL="914400" lvl="1" indent="-304800" rtl="0">
              <a:lnSpc>
                <a:spcPct val="115000"/>
              </a:lnSpc>
              <a:spcBef>
                <a:spcPts val="500"/>
              </a:spcBef>
              <a:spcAft>
                <a:spcPts val="0"/>
              </a:spcAft>
              <a:buClr>
                <a:schemeClr val="lt1"/>
              </a:buClr>
              <a:buSzPts val="1200"/>
              <a:buFont typeface="Roboto Condensed Light"/>
              <a:buChar char="○"/>
              <a:defRPr>
                <a:solidFill>
                  <a:schemeClr val="lt1"/>
                </a:solidFill>
              </a:defRPr>
            </a:lvl2pPr>
            <a:lvl3pPr marL="1371600" lvl="2" indent="-304800" rtl="0">
              <a:lnSpc>
                <a:spcPct val="115000"/>
              </a:lnSpc>
              <a:spcBef>
                <a:spcPts val="1600"/>
              </a:spcBef>
              <a:spcAft>
                <a:spcPts val="0"/>
              </a:spcAft>
              <a:buClr>
                <a:schemeClr val="lt1"/>
              </a:buClr>
              <a:buSzPts val="1200"/>
              <a:buFont typeface="Roboto Condensed Light"/>
              <a:buChar char="■"/>
              <a:defRPr>
                <a:solidFill>
                  <a:schemeClr val="lt1"/>
                </a:solidFill>
              </a:defRPr>
            </a:lvl3pPr>
            <a:lvl4pPr marL="1828800" lvl="3" indent="-304800" rtl="0">
              <a:lnSpc>
                <a:spcPct val="115000"/>
              </a:lnSpc>
              <a:spcBef>
                <a:spcPts val="1600"/>
              </a:spcBef>
              <a:spcAft>
                <a:spcPts val="0"/>
              </a:spcAft>
              <a:buClr>
                <a:schemeClr val="lt1"/>
              </a:buClr>
              <a:buSzPts val="1200"/>
              <a:buFont typeface="Roboto Condensed Light"/>
              <a:buChar char="●"/>
              <a:defRPr>
                <a:solidFill>
                  <a:schemeClr val="lt1"/>
                </a:solidFill>
              </a:defRPr>
            </a:lvl4pPr>
            <a:lvl5pPr marL="2286000" lvl="4" indent="-304800" rtl="0">
              <a:lnSpc>
                <a:spcPct val="115000"/>
              </a:lnSpc>
              <a:spcBef>
                <a:spcPts val="1600"/>
              </a:spcBef>
              <a:spcAft>
                <a:spcPts val="0"/>
              </a:spcAft>
              <a:buClr>
                <a:schemeClr val="lt1"/>
              </a:buClr>
              <a:buSzPts val="1200"/>
              <a:buFont typeface="Roboto Condensed Light"/>
              <a:buChar char="○"/>
              <a:defRPr>
                <a:solidFill>
                  <a:schemeClr val="lt1"/>
                </a:solidFill>
              </a:defRPr>
            </a:lvl5pPr>
            <a:lvl6pPr marL="2743200" lvl="5" indent="-304800" rtl="0">
              <a:lnSpc>
                <a:spcPct val="115000"/>
              </a:lnSpc>
              <a:spcBef>
                <a:spcPts val="1600"/>
              </a:spcBef>
              <a:spcAft>
                <a:spcPts val="0"/>
              </a:spcAft>
              <a:buClr>
                <a:schemeClr val="lt1"/>
              </a:buClr>
              <a:buSzPts val="1200"/>
              <a:buFont typeface="Roboto Condensed Light"/>
              <a:buChar char="■"/>
              <a:defRPr>
                <a:solidFill>
                  <a:schemeClr val="lt1"/>
                </a:solidFill>
              </a:defRPr>
            </a:lvl6pPr>
            <a:lvl7pPr marL="3200400" lvl="6" indent="-304800" rtl="0">
              <a:lnSpc>
                <a:spcPct val="115000"/>
              </a:lnSpc>
              <a:spcBef>
                <a:spcPts val="1600"/>
              </a:spcBef>
              <a:spcAft>
                <a:spcPts val="0"/>
              </a:spcAft>
              <a:buClr>
                <a:schemeClr val="lt1"/>
              </a:buClr>
              <a:buSzPts val="1200"/>
              <a:buFont typeface="Roboto Condensed Light"/>
              <a:buChar char="●"/>
              <a:defRPr>
                <a:solidFill>
                  <a:schemeClr val="lt1"/>
                </a:solidFill>
              </a:defRPr>
            </a:lvl7pPr>
            <a:lvl8pPr marL="3657600" lvl="7" indent="-304800" rtl="0">
              <a:lnSpc>
                <a:spcPct val="115000"/>
              </a:lnSpc>
              <a:spcBef>
                <a:spcPts val="1600"/>
              </a:spcBef>
              <a:spcAft>
                <a:spcPts val="0"/>
              </a:spcAft>
              <a:buClr>
                <a:schemeClr val="lt1"/>
              </a:buClr>
              <a:buSzPts val="1200"/>
              <a:buFont typeface="Roboto Condensed Light"/>
              <a:buChar char="○"/>
              <a:defRPr>
                <a:solidFill>
                  <a:schemeClr val="lt1"/>
                </a:solidFill>
              </a:defRPr>
            </a:lvl8pPr>
            <a:lvl9pPr marL="4114800" lvl="8" indent="-304800" rtl="0">
              <a:lnSpc>
                <a:spcPct val="115000"/>
              </a:lnSpc>
              <a:spcBef>
                <a:spcPts val="1600"/>
              </a:spcBef>
              <a:spcAft>
                <a:spcPts val="1600"/>
              </a:spcAft>
              <a:buClr>
                <a:schemeClr val="lt1"/>
              </a:buClr>
              <a:buSzPts val="1200"/>
              <a:buFont typeface="Roboto Condensed Light"/>
              <a:buChar char="■"/>
              <a:defRPr>
                <a:solidFill>
                  <a:schemeClr val="lt1"/>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1069"/>
        <p:cNvGrpSpPr/>
        <p:nvPr/>
      </p:nvGrpSpPr>
      <p:grpSpPr>
        <a:xfrm>
          <a:off x="0" y="0"/>
          <a:ext cx="0" cy="0"/>
          <a:chOff x="0" y="0"/>
          <a:chExt cx="0" cy="0"/>
        </a:xfrm>
      </p:grpSpPr>
      <p:grpSp>
        <p:nvGrpSpPr>
          <p:cNvPr id="1070" name="Google Shape;1070;p32"/>
          <p:cNvGrpSpPr/>
          <p:nvPr/>
        </p:nvGrpSpPr>
        <p:grpSpPr>
          <a:xfrm>
            <a:off x="-792441" y="-898028"/>
            <a:ext cx="9165372" cy="6803927"/>
            <a:chOff x="-792441" y="-898028"/>
            <a:chExt cx="9165372" cy="6803927"/>
          </a:xfrm>
        </p:grpSpPr>
        <p:grpSp>
          <p:nvGrpSpPr>
            <p:cNvPr id="1071" name="Google Shape;1071;p32"/>
            <p:cNvGrpSpPr/>
            <p:nvPr/>
          </p:nvGrpSpPr>
          <p:grpSpPr>
            <a:xfrm flipH="1">
              <a:off x="-792441" y="-898028"/>
              <a:ext cx="8273988" cy="6803927"/>
              <a:chOff x="1958934" y="-898028"/>
              <a:chExt cx="8273988" cy="6803927"/>
            </a:xfrm>
          </p:grpSpPr>
          <p:pic>
            <p:nvPicPr>
              <p:cNvPr id="1072" name="Google Shape;1072;p32"/>
              <p:cNvPicPr preferRelativeResize="0"/>
              <p:nvPr/>
            </p:nvPicPr>
            <p:blipFill>
              <a:blip r:embed="rId2">
                <a:alphaModFix/>
              </a:blip>
              <a:stretch>
                <a:fillRect/>
              </a:stretch>
            </p:blipFill>
            <p:spPr>
              <a:xfrm>
                <a:off x="6368788" y="1367302"/>
                <a:ext cx="1595529" cy="1595529"/>
              </a:xfrm>
              <a:prstGeom prst="rect">
                <a:avLst/>
              </a:prstGeom>
              <a:noFill/>
              <a:ln>
                <a:noFill/>
              </a:ln>
            </p:spPr>
          </p:pic>
          <p:grpSp>
            <p:nvGrpSpPr>
              <p:cNvPr id="1073" name="Google Shape;1073;p32"/>
              <p:cNvGrpSpPr/>
              <p:nvPr/>
            </p:nvGrpSpPr>
            <p:grpSpPr>
              <a:xfrm>
                <a:off x="4425025" y="1708683"/>
                <a:ext cx="3099304" cy="2210414"/>
                <a:chOff x="5228275" y="3504258"/>
                <a:chExt cx="3099304" cy="2210414"/>
              </a:xfrm>
            </p:grpSpPr>
            <p:pic>
              <p:nvPicPr>
                <p:cNvPr id="1074" name="Google Shape;1074;p32"/>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1075" name="Google Shape;1075;p32"/>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1076" name="Google Shape;1076;p32"/>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1077" name="Google Shape;1077;p32"/>
                <p:cNvPicPr preferRelativeResize="0"/>
                <p:nvPr/>
              </p:nvPicPr>
              <p:blipFill rotWithShape="1">
                <a:blip r:embed="rId6">
                  <a:alphaModFix/>
                </a:blip>
                <a:srcRect l="14142" t="14142" r="14142" b="14142"/>
                <a:stretch/>
              </p:blipFill>
              <p:spPr>
                <a:xfrm>
                  <a:off x="5228275" y="4487401"/>
                  <a:ext cx="1144274" cy="1144274"/>
                </a:xfrm>
                <a:prstGeom prst="rect">
                  <a:avLst/>
                </a:prstGeom>
                <a:noFill/>
                <a:ln>
                  <a:noFill/>
                </a:ln>
              </p:spPr>
            </p:pic>
          </p:grpSp>
          <p:pic>
            <p:nvPicPr>
              <p:cNvPr id="1078" name="Google Shape;1078;p32"/>
              <p:cNvPicPr preferRelativeResize="0"/>
              <p:nvPr/>
            </p:nvPicPr>
            <p:blipFill>
              <a:blip r:embed="rId7">
                <a:alphaModFix/>
              </a:blip>
              <a:stretch>
                <a:fillRect/>
              </a:stretch>
            </p:blipFill>
            <p:spPr>
              <a:xfrm rot="5574659">
                <a:off x="7292854" y="883565"/>
                <a:ext cx="2869050" cy="2869085"/>
              </a:xfrm>
              <a:prstGeom prst="rect">
                <a:avLst/>
              </a:prstGeom>
              <a:noFill/>
              <a:ln>
                <a:noFill/>
              </a:ln>
            </p:spPr>
          </p:pic>
          <p:grpSp>
            <p:nvGrpSpPr>
              <p:cNvPr id="1079" name="Google Shape;1079;p32"/>
              <p:cNvGrpSpPr/>
              <p:nvPr/>
            </p:nvGrpSpPr>
            <p:grpSpPr>
              <a:xfrm>
                <a:off x="3317513" y="-898017"/>
                <a:ext cx="5314324" cy="2680441"/>
                <a:chOff x="3317513" y="-898017"/>
                <a:chExt cx="5314324" cy="2680441"/>
              </a:xfrm>
            </p:grpSpPr>
            <p:pic>
              <p:nvPicPr>
                <p:cNvPr id="1080" name="Google Shape;1080;p32"/>
                <p:cNvPicPr preferRelativeResize="0"/>
                <p:nvPr/>
              </p:nvPicPr>
              <p:blipFill>
                <a:blip r:embed="rId2">
                  <a:alphaModFix/>
                </a:blip>
                <a:stretch>
                  <a:fillRect/>
                </a:stretch>
              </p:blipFill>
              <p:spPr>
                <a:xfrm>
                  <a:off x="6896063" y="-658598"/>
                  <a:ext cx="1595529" cy="1595529"/>
                </a:xfrm>
                <a:prstGeom prst="rect">
                  <a:avLst/>
                </a:prstGeom>
                <a:noFill/>
                <a:ln>
                  <a:noFill/>
                </a:ln>
              </p:spPr>
            </p:pic>
            <p:pic>
              <p:nvPicPr>
                <p:cNvPr id="1081" name="Google Shape;1081;p32"/>
                <p:cNvPicPr preferRelativeResize="0"/>
                <p:nvPr/>
              </p:nvPicPr>
              <p:blipFill rotWithShape="1">
                <a:blip r:embed="rId6">
                  <a:alphaModFix/>
                </a:blip>
                <a:srcRect l="14142" t="14142" r="14142" b="14142"/>
                <a:stretch/>
              </p:blipFill>
              <p:spPr>
                <a:xfrm rot="1488220">
                  <a:off x="7300326" y="313413"/>
                  <a:ext cx="1144274" cy="1144274"/>
                </a:xfrm>
                <a:prstGeom prst="rect">
                  <a:avLst/>
                </a:prstGeom>
                <a:noFill/>
                <a:ln>
                  <a:noFill/>
                </a:ln>
              </p:spPr>
            </p:pic>
            <p:grpSp>
              <p:nvGrpSpPr>
                <p:cNvPr id="1082" name="Google Shape;1082;p32"/>
                <p:cNvGrpSpPr/>
                <p:nvPr/>
              </p:nvGrpSpPr>
              <p:grpSpPr>
                <a:xfrm>
                  <a:off x="4182950" y="-898017"/>
                  <a:ext cx="3100876" cy="2606689"/>
                  <a:chOff x="4182950" y="-898017"/>
                  <a:chExt cx="3100876" cy="2606689"/>
                </a:xfrm>
              </p:grpSpPr>
              <p:pic>
                <p:nvPicPr>
                  <p:cNvPr id="1083" name="Google Shape;1083;p32"/>
                  <p:cNvPicPr preferRelativeResize="0"/>
                  <p:nvPr/>
                </p:nvPicPr>
                <p:blipFill>
                  <a:blip r:embed="rId3">
                    <a:alphaModFix/>
                  </a:blip>
                  <a:stretch>
                    <a:fillRect/>
                  </a:stretch>
                </p:blipFill>
                <p:spPr>
                  <a:xfrm rot="3472563">
                    <a:off x="4485025" y="-595941"/>
                    <a:ext cx="1595529" cy="1595529"/>
                  </a:xfrm>
                  <a:prstGeom prst="rect">
                    <a:avLst/>
                  </a:prstGeom>
                  <a:noFill/>
                  <a:ln>
                    <a:noFill/>
                  </a:ln>
                </p:spPr>
              </p:pic>
              <p:pic>
                <p:nvPicPr>
                  <p:cNvPr id="1084" name="Google Shape;1084;p32"/>
                  <p:cNvPicPr preferRelativeResize="0"/>
                  <p:nvPr/>
                </p:nvPicPr>
                <p:blipFill>
                  <a:blip r:embed="rId5">
                    <a:alphaModFix/>
                  </a:blip>
                  <a:stretch>
                    <a:fillRect/>
                  </a:stretch>
                </p:blipFill>
                <p:spPr>
                  <a:xfrm>
                    <a:off x="4967026" y="113144"/>
                    <a:ext cx="1595529" cy="1595529"/>
                  </a:xfrm>
                  <a:prstGeom prst="rect">
                    <a:avLst/>
                  </a:prstGeom>
                  <a:noFill/>
                  <a:ln>
                    <a:noFill/>
                  </a:ln>
                </p:spPr>
              </p:pic>
              <p:pic>
                <p:nvPicPr>
                  <p:cNvPr id="1085" name="Google Shape;1085;p32"/>
                  <p:cNvPicPr preferRelativeResize="0"/>
                  <p:nvPr/>
                </p:nvPicPr>
                <p:blipFill>
                  <a:blip r:embed="rId4">
                    <a:alphaModFix/>
                  </a:blip>
                  <a:stretch>
                    <a:fillRect/>
                  </a:stretch>
                </p:blipFill>
                <p:spPr>
                  <a:xfrm>
                    <a:off x="5688298" y="-571179"/>
                    <a:ext cx="1595529" cy="1595529"/>
                  </a:xfrm>
                  <a:prstGeom prst="rect">
                    <a:avLst/>
                  </a:prstGeom>
                  <a:noFill/>
                  <a:ln>
                    <a:noFill/>
                  </a:ln>
                </p:spPr>
              </p:pic>
            </p:grpSp>
            <p:pic>
              <p:nvPicPr>
                <p:cNvPr id="1086" name="Google Shape;1086;p32"/>
                <p:cNvPicPr preferRelativeResize="0"/>
                <p:nvPr/>
              </p:nvPicPr>
              <p:blipFill>
                <a:blip r:embed="rId8">
                  <a:alphaModFix/>
                </a:blip>
                <a:stretch>
                  <a:fillRect/>
                </a:stretch>
              </p:blipFill>
              <p:spPr>
                <a:xfrm>
                  <a:off x="6284750" y="477150"/>
                  <a:ext cx="1305274" cy="1305275"/>
                </a:xfrm>
                <a:prstGeom prst="rect">
                  <a:avLst/>
                </a:prstGeom>
                <a:noFill/>
                <a:ln>
                  <a:noFill/>
                </a:ln>
              </p:spPr>
            </p:pic>
            <p:pic>
              <p:nvPicPr>
                <p:cNvPr id="1087" name="Google Shape;1087;p32"/>
                <p:cNvPicPr preferRelativeResize="0"/>
                <p:nvPr/>
              </p:nvPicPr>
              <p:blipFill>
                <a:blip r:embed="rId5">
                  <a:alphaModFix/>
                </a:blip>
                <a:stretch>
                  <a:fillRect/>
                </a:stretch>
              </p:blipFill>
              <p:spPr>
                <a:xfrm flipH="1">
                  <a:off x="3317513" y="-482581"/>
                  <a:ext cx="1595529" cy="1595529"/>
                </a:xfrm>
                <a:prstGeom prst="rect">
                  <a:avLst/>
                </a:prstGeom>
                <a:noFill/>
                <a:ln>
                  <a:noFill/>
                </a:ln>
              </p:spPr>
            </p:pic>
          </p:grpSp>
          <p:pic>
            <p:nvPicPr>
              <p:cNvPr id="1088" name="Google Shape;1088;p32"/>
              <p:cNvPicPr preferRelativeResize="0"/>
              <p:nvPr/>
            </p:nvPicPr>
            <p:blipFill>
              <a:blip r:embed="rId9">
                <a:alphaModFix/>
              </a:blip>
              <a:stretch>
                <a:fillRect/>
              </a:stretch>
            </p:blipFill>
            <p:spPr>
              <a:xfrm>
                <a:off x="3583630" y="706918"/>
                <a:ext cx="1881276" cy="1881276"/>
              </a:xfrm>
              <a:prstGeom prst="rect">
                <a:avLst/>
              </a:prstGeom>
              <a:noFill/>
              <a:ln>
                <a:noFill/>
              </a:ln>
            </p:spPr>
          </p:pic>
          <p:pic>
            <p:nvPicPr>
              <p:cNvPr id="1089" name="Google Shape;1089;p32"/>
              <p:cNvPicPr preferRelativeResize="0"/>
              <p:nvPr/>
            </p:nvPicPr>
            <p:blipFill>
              <a:blip r:embed="rId7">
                <a:alphaModFix/>
              </a:blip>
              <a:stretch>
                <a:fillRect/>
              </a:stretch>
            </p:blipFill>
            <p:spPr>
              <a:xfrm>
                <a:off x="3173180" y="3036815"/>
                <a:ext cx="2869050" cy="2869085"/>
              </a:xfrm>
              <a:prstGeom prst="rect">
                <a:avLst/>
              </a:prstGeom>
              <a:noFill/>
              <a:ln>
                <a:noFill/>
              </a:ln>
            </p:spPr>
          </p:pic>
          <p:grpSp>
            <p:nvGrpSpPr>
              <p:cNvPr id="1090" name="Google Shape;1090;p32"/>
              <p:cNvGrpSpPr/>
              <p:nvPr/>
            </p:nvGrpSpPr>
            <p:grpSpPr>
              <a:xfrm>
                <a:off x="4425025" y="1965209"/>
                <a:ext cx="4815631" cy="3940689"/>
                <a:chOff x="4788300" y="1773984"/>
                <a:chExt cx="4815631" cy="3940689"/>
              </a:xfrm>
            </p:grpSpPr>
            <p:pic>
              <p:nvPicPr>
                <p:cNvPr id="1091" name="Google Shape;1091;p32"/>
                <p:cNvPicPr preferRelativeResize="0"/>
                <p:nvPr/>
              </p:nvPicPr>
              <p:blipFill>
                <a:blip r:embed="rId6">
                  <a:alphaModFix/>
                </a:blip>
                <a:stretch>
                  <a:fillRect/>
                </a:stretch>
              </p:blipFill>
              <p:spPr>
                <a:xfrm>
                  <a:off x="5861686" y="3114550"/>
                  <a:ext cx="1595529" cy="1595529"/>
                </a:xfrm>
                <a:prstGeom prst="rect">
                  <a:avLst/>
                </a:prstGeom>
                <a:noFill/>
                <a:ln>
                  <a:noFill/>
                </a:ln>
              </p:spPr>
            </p:pic>
            <p:pic>
              <p:nvPicPr>
                <p:cNvPr id="1092" name="Google Shape;1092;p32"/>
                <p:cNvPicPr preferRelativeResize="0"/>
                <p:nvPr/>
              </p:nvPicPr>
              <p:blipFill>
                <a:blip r:embed="rId10">
                  <a:alphaModFix/>
                </a:blip>
                <a:stretch>
                  <a:fillRect/>
                </a:stretch>
              </p:blipFill>
              <p:spPr>
                <a:xfrm>
                  <a:off x="7028798" y="3153530"/>
                  <a:ext cx="1595529" cy="1595529"/>
                </a:xfrm>
                <a:prstGeom prst="rect">
                  <a:avLst/>
                </a:prstGeom>
                <a:noFill/>
                <a:ln>
                  <a:noFill/>
                </a:ln>
              </p:spPr>
            </p:pic>
            <p:pic>
              <p:nvPicPr>
                <p:cNvPr id="1093" name="Google Shape;1093;p32"/>
                <p:cNvPicPr preferRelativeResize="0"/>
                <p:nvPr/>
              </p:nvPicPr>
              <p:blipFill>
                <a:blip r:embed="rId11">
                  <a:alphaModFix/>
                </a:blip>
                <a:stretch>
                  <a:fillRect/>
                </a:stretch>
              </p:blipFill>
              <p:spPr>
                <a:xfrm>
                  <a:off x="8008403" y="2523618"/>
                  <a:ext cx="1595529" cy="1595529"/>
                </a:xfrm>
                <a:prstGeom prst="rect">
                  <a:avLst/>
                </a:prstGeom>
                <a:noFill/>
                <a:ln>
                  <a:noFill/>
                </a:ln>
              </p:spPr>
            </p:pic>
            <p:pic>
              <p:nvPicPr>
                <p:cNvPr id="1094" name="Google Shape;1094;p32"/>
                <p:cNvPicPr preferRelativeResize="0"/>
                <p:nvPr/>
              </p:nvPicPr>
              <p:blipFill>
                <a:blip r:embed="rId3">
                  <a:alphaModFix/>
                </a:blip>
                <a:stretch>
                  <a:fillRect/>
                </a:stretch>
              </p:blipFill>
              <p:spPr>
                <a:xfrm rot="3472563">
                  <a:off x="6055713" y="3806334"/>
                  <a:ext cx="1595529" cy="1595529"/>
                </a:xfrm>
                <a:prstGeom prst="rect">
                  <a:avLst/>
                </a:prstGeom>
                <a:noFill/>
                <a:ln>
                  <a:noFill/>
                </a:ln>
              </p:spPr>
            </p:pic>
            <p:pic>
              <p:nvPicPr>
                <p:cNvPr id="1095" name="Google Shape;1095;p32"/>
                <p:cNvPicPr preferRelativeResize="0"/>
                <p:nvPr/>
              </p:nvPicPr>
              <p:blipFill>
                <a:blip r:embed="rId12">
                  <a:alphaModFix/>
                </a:blip>
                <a:stretch>
                  <a:fillRect/>
                </a:stretch>
              </p:blipFill>
              <p:spPr>
                <a:xfrm>
                  <a:off x="7899868" y="3689746"/>
                  <a:ext cx="1595529" cy="1595529"/>
                </a:xfrm>
                <a:prstGeom prst="rect">
                  <a:avLst/>
                </a:prstGeom>
                <a:noFill/>
                <a:ln>
                  <a:noFill/>
                </a:ln>
              </p:spPr>
            </p:pic>
            <p:pic>
              <p:nvPicPr>
                <p:cNvPr id="1096" name="Google Shape;1096;p32"/>
                <p:cNvPicPr preferRelativeResize="0"/>
                <p:nvPr/>
              </p:nvPicPr>
              <p:blipFill>
                <a:blip r:embed="rId2">
                  <a:alphaModFix/>
                </a:blip>
                <a:stretch>
                  <a:fillRect/>
                </a:stretch>
              </p:blipFill>
              <p:spPr>
                <a:xfrm>
                  <a:off x="5084088" y="2845602"/>
                  <a:ext cx="1595529" cy="1595529"/>
                </a:xfrm>
                <a:prstGeom prst="rect">
                  <a:avLst/>
                </a:prstGeom>
                <a:noFill/>
                <a:ln>
                  <a:noFill/>
                </a:ln>
              </p:spPr>
            </p:pic>
            <p:pic>
              <p:nvPicPr>
                <p:cNvPr id="1097" name="Google Shape;1097;p32"/>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1098" name="Google Shape;1098;p32"/>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1099" name="Google Shape;1099;p32"/>
                <p:cNvPicPr preferRelativeResize="0"/>
                <p:nvPr/>
              </p:nvPicPr>
              <p:blipFill rotWithShape="1">
                <a:blip r:embed="rId6">
                  <a:alphaModFix/>
                </a:blip>
                <a:srcRect l="14142" t="14142" r="14142" b="14142"/>
                <a:stretch/>
              </p:blipFill>
              <p:spPr>
                <a:xfrm>
                  <a:off x="4788300" y="4248276"/>
                  <a:ext cx="1144274" cy="1144274"/>
                </a:xfrm>
                <a:prstGeom prst="rect">
                  <a:avLst/>
                </a:prstGeom>
                <a:noFill/>
                <a:ln>
                  <a:noFill/>
                </a:ln>
              </p:spPr>
            </p:pic>
            <p:pic>
              <p:nvPicPr>
                <p:cNvPr id="1100" name="Google Shape;1100;p32"/>
                <p:cNvPicPr preferRelativeResize="0"/>
                <p:nvPr/>
              </p:nvPicPr>
              <p:blipFill>
                <a:blip r:embed="rId4">
                  <a:alphaModFix/>
                </a:blip>
                <a:stretch>
                  <a:fillRect/>
                </a:stretch>
              </p:blipFill>
              <p:spPr>
                <a:xfrm>
                  <a:off x="8008398" y="1773984"/>
                  <a:ext cx="1595529" cy="1595529"/>
                </a:xfrm>
                <a:prstGeom prst="rect">
                  <a:avLst/>
                </a:prstGeom>
                <a:noFill/>
                <a:ln>
                  <a:noFill/>
                </a:ln>
              </p:spPr>
            </p:pic>
            <p:pic>
              <p:nvPicPr>
                <p:cNvPr id="1101" name="Google Shape;1101;p32"/>
                <p:cNvPicPr preferRelativeResize="0"/>
                <p:nvPr/>
              </p:nvPicPr>
              <p:blipFill>
                <a:blip r:embed="rId5">
                  <a:alphaModFix/>
                </a:blip>
                <a:stretch>
                  <a:fillRect/>
                </a:stretch>
              </p:blipFill>
              <p:spPr>
                <a:xfrm>
                  <a:off x="7072951" y="2285419"/>
                  <a:ext cx="1595529" cy="1595529"/>
                </a:xfrm>
                <a:prstGeom prst="rect">
                  <a:avLst/>
                </a:prstGeom>
                <a:noFill/>
                <a:ln>
                  <a:noFill/>
                </a:ln>
              </p:spPr>
            </p:pic>
          </p:grpSp>
          <p:pic>
            <p:nvPicPr>
              <p:cNvPr id="1102" name="Google Shape;1102;p32"/>
              <p:cNvPicPr preferRelativeResize="0"/>
              <p:nvPr/>
            </p:nvPicPr>
            <p:blipFill>
              <a:blip r:embed="rId9">
                <a:alphaModFix/>
              </a:blip>
              <a:stretch>
                <a:fillRect/>
              </a:stretch>
            </p:blipFill>
            <p:spPr>
              <a:xfrm>
                <a:off x="8008905" y="3455005"/>
                <a:ext cx="1881276" cy="1881276"/>
              </a:xfrm>
              <a:prstGeom prst="rect">
                <a:avLst/>
              </a:prstGeom>
              <a:noFill/>
              <a:ln>
                <a:noFill/>
              </a:ln>
            </p:spPr>
          </p:pic>
          <p:pic>
            <p:nvPicPr>
              <p:cNvPr id="1103" name="Google Shape;1103;p32"/>
              <p:cNvPicPr preferRelativeResize="0"/>
              <p:nvPr/>
            </p:nvPicPr>
            <p:blipFill>
              <a:blip r:embed="rId13">
                <a:alphaModFix/>
              </a:blip>
              <a:stretch>
                <a:fillRect/>
              </a:stretch>
            </p:blipFill>
            <p:spPr>
              <a:xfrm rot="2948401">
                <a:off x="2349006" y="-507974"/>
                <a:ext cx="1900302" cy="1900334"/>
              </a:xfrm>
              <a:prstGeom prst="rect">
                <a:avLst/>
              </a:prstGeom>
              <a:noFill/>
              <a:ln>
                <a:noFill/>
              </a:ln>
            </p:spPr>
          </p:pic>
          <p:pic>
            <p:nvPicPr>
              <p:cNvPr id="1104" name="Google Shape;1104;p32"/>
              <p:cNvPicPr preferRelativeResize="0"/>
              <p:nvPr/>
            </p:nvPicPr>
            <p:blipFill>
              <a:blip r:embed="rId14">
                <a:alphaModFix/>
              </a:blip>
              <a:stretch>
                <a:fillRect/>
              </a:stretch>
            </p:blipFill>
            <p:spPr>
              <a:xfrm>
                <a:off x="7899875" y="-363300"/>
                <a:ext cx="2160651" cy="2160651"/>
              </a:xfrm>
              <a:prstGeom prst="rect">
                <a:avLst/>
              </a:prstGeom>
              <a:noFill/>
              <a:ln>
                <a:noFill/>
              </a:ln>
            </p:spPr>
          </p:pic>
        </p:grpSp>
        <p:pic>
          <p:nvPicPr>
            <p:cNvPr id="1105" name="Google Shape;1105;p32"/>
            <p:cNvPicPr preferRelativeResize="0"/>
            <p:nvPr/>
          </p:nvPicPr>
          <p:blipFill>
            <a:blip r:embed="rId5">
              <a:alphaModFix/>
            </a:blip>
            <a:stretch>
              <a:fillRect/>
            </a:stretch>
          </p:blipFill>
          <p:spPr>
            <a:xfrm flipH="1">
              <a:off x="2555040" y="1024344"/>
              <a:ext cx="1595529" cy="1595529"/>
            </a:xfrm>
            <a:prstGeom prst="rect">
              <a:avLst/>
            </a:prstGeom>
            <a:noFill/>
            <a:ln>
              <a:noFill/>
            </a:ln>
          </p:spPr>
        </p:pic>
        <p:pic>
          <p:nvPicPr>
            <p:cNvPr id="1106" name="Google Shape;1106;p32"/>
            <p:cNvPicPr preferRelativeResize="0"/>
            <p:nvPr/>
          </p:nvPicPr>
          <p:blipFill>
            <a:blip r:embed="rId4">
              <a:alphaModFix/>
            </a:blip>
            <a:stretch>
              <a:fillRect/>
            </a:stretch>
          </p:blipFill>
          <p:spPr>
            <a:xfrm rot="-2159306" flipH="1">
              <a:off x="4261206" y="1880246"/>
              <a:ext cx="1595528" cy="1595528"/>
            </a:xfrm>
            <a:prstGeom prst="rect">
              <a:avLst/>
            </a:prstGeom>
            <a:noFill/>
            <a:ln>
              <a:noFill/>
            </a:ln>
          </p:spPr>
        </p:pic>
        <p:pic>
          <p:nvPicPr>
            <p:cNvPr id="1107" name="Google Shape;1107;p32"/>
            <p:cNvPicPr preferRelativeResize="0"/>
            <p:nvPr/>
          </p:nvPicPr>
          <p:blipFill>
            <a:blip r:embed="rId5">
              <a:alphaModFix/>
            </a:blip>
            <a:stretch>
              <a:fillRect/>
            </a:stretch>
          </p:blipFill>
          <p:spPr>
            <a:xfrm flipH="1">
              <a:off x="5109190" y="2323569"/>
              <a:ext cx="1595529" cy="1595529"/>
            </a:xfrm>
            <a:prstGeom prst="rect">
              <a:avLst/>
            </a:prstGeom>
            <a:noFill/>
            <a:ln>
              <a:noFill/>
            </a:ln>
          </p:spPr>
        </p:pic>
        <p:pic>
          <p:nvPicPr>
            <p:cNvPr id="1108" name="Google Shape;1108;p32"/>
            <p:cNvPicPr preferRelativeResize="0"/>
            <p:nvPr/>
          </p:nvPicPr>
          <p:blipFill rotWithShape="1">
            <a:blip r:embed="rId6">
              <a:alphaModFix/>
            </a:blip>
            <a:srcRect l="14142" t="14142" r="14142" b="14142"/>
            <a:stretch/>
          </p:blipFill>
          <p:spPr>
            <a:xfrm flipH="1">
              <a:off x="4620582" y="3072926"/>
              <a:ext cx="1144274" cy="1144274"/>
            </a:xfrm>
            <a:prstGeom prst="rect">
              <a:avLst/>
            </a:prstGeom>
            <a:noFill/>
            <a:ln>
              <a:noFill/>
            </a:ln>
          </p:spPr>
        </p:pic>
        <p:pic>
          <p:nvPicPr>
            <p:cNvPr id="1109" name="Google Shape;1109;p32"/>
            <p:cNvPicPr preferRelativeResize="0"/>
            <p:nvPr/>
          </p:nvPicPr>
          <p:blipFill>
            <a:blip r:embed="rId12">
              <a:alphaModFix/>
            </a:blip>
            <a:stretch>
              <a:fillRect/>
            </a:stretch>
          </p:blipFill>
          <p:spPr>
            <a:xfrm flipH="1">
              <a:off x="5173960" y="1153409"/>
              <a:ext cx="1595529" cy="1595529"/>
            </a:xfrm>
            <a:prstGeom prst="rect">
              <a:avLst/>
            </a:prstGeom>
            <a:noFill/>
            <a:ln>
              <a:noFill/>
            </a:ln>
          </p:spPr>
        </p:pic>
        <p:pic>
          <p:nvPicPr>
            <p:cNvPr id="1110" name="Google Shape;1110;p32"/>
            <p:cNvPicPr preferRelativeResize="0"/>
            <p:nvPr/>
          </p:nvPicPr>
          <p:blipFill rotWithShape="1">
            <a:blip r:embed="rId6">
              <a:alphaModFix/>
            </a:blip>
            <a:srcRect l="14142" t="14142" r="14142" b="14142"/>
            <a:stretch/>
          </p:blipFill>
          <p:spPr>
            <a:xfrm rot="-1488220" flipH="1">
              <a:off x="5726845" y="741763"/>
              <a:ext cx="1144274" cy="1144274"/>
            </a:xfrm>
            <a:prstGeom prst="rect">
              <a:avLst/>
            </a:prstGeom>
            <a:noFill/>
            <a:ln>
              <a:noFill/>
            </a:ln>
          </p:spPr>
        </p:pic>
        <p:pic>
          <p:nvPicPr>
            <p:cNvPr id="1111" name="Google Shape;1111;p32"/>
            <p:cNvPicPr preferRelativeResize="0"/>
            <p:nvPr/>
          </p:nvPicPr>
          <p:blipFill>
            <a:blip r:embed="rId2">
              <a:alphaModFix/>
            </a:blip>
            <a:stretch>
              <a:fillRect/>
            </a:stretch>
          </p:blipFill>
          <p:spPr>
            <a:xfrm rot="3221769" flipH="1">
              <a:off x="5915791" y="1626102"/>
              <a:ext cx="1595528" cy="1595528"/>
            </a:xfrm>
            <a:prstGeom prst="rect">
              <a:avLst/>
            </a:prstGeom>
            <a:noFill/>
            <a:ln>
              <a:noFill/>
            </a:ln>
          </p:spPr>
        </p:pic>
        <p:pic>
          <p:nvPicPr>
            <p:cNvPr id="1112" name="Google Shape;1112;p32"/>
            <p:cNvPicPr preferRelativeResize="0"/>
            <p:nvPr/>
          </p:nvPicPr>
          <p:blipFill>
            <a:blip r:embed="rId3">
              <a:alphaModFix/>
            </a:blip>
            <a:stretch>
              <a:fillRect/>
            </a:stretch>
          </p:blipFill>
          <p:spPr>
            <a:xfrm rot="-3472563" flipH="1">
              <a:off x="6475327" y="1326434"/>
              <a:ext cx="1595529" cy="1595529"/>
            </a:xfrm>
            <a:prstGeom prst="rect">
              <a:avLst/>
            </a:prstGeom>
            <a:noFill/>
            <a:ln>
              <a:noFill/>
            </a:ln>
          </p:spPr>
        </p:pic>
      </p:grpSp>
      <p:sp>
        <p:nvSpPr>
          <p:cNvPr id="1113" name="Google Shape;1113;p32"/>
          <p:cNvSpPr/>
          <p:nvPr/>
        </p:nvSpPr>
        <p:spPr>
          <a:xfrm>
            <a:off x="0" y="1024350"/>
            <a:ext cx="94311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14" name="Google Shape;1114;p32"/>
          <p:cNvPicPr preferRelativeResize="0"/>
          <p:nvPr/>
        </p:nvPicPr>
        <p:blipFill>
          <a:blip r:embed="rId15">
            <a:alphaModFix/>
          </a:blip>
          <a:stretch>
            <a:fillRect/>
          </a:stretch>
        </p:blipFill>
        <p:spPr>
          <a:xfrm rot="-5678509" flipH="1">
            <a:off x="4565710" y="1225258"/>
            <a:ext cx="6092384" cy="6450758"/>
          </a:xfrm>
          <a:prstGeom prst="rect">
            <a:avLst/>
          </a:prstGeom>
          <a:noFill/>
          <a:ln>
            <a:noFill/>
          </a:ln>
        </p:spPr>
      </p:pic>
      <p:pic>
        <p:nvPicPr>
          <p:cNvPr id="1115" name="Google Shape;1115;p32"/>
          <p:cNvPicPr preferRelativeResize="0"/>
          <p:nvPr/>
        </p:nvPicPr>
        <p:blipFill>
          <a:blip r:embed="rId15">
            <a:alphaModFix/>
          </a:blip>
          <a:stretch>
            <a:fillRect/>
          </a:stretch>
        </p:blipFill>
        <p:spPr>
          <a:xfrm rot="8924494" flipH="1">
            <a:off x="5353577" y="-1354822"/>
            <a:ext cx="5087319" cy="5386574"/>
          </a:xfrm>
          <a:prstGeom prst="rect">
            <a:avLst/>
          </a:prstGeom>
          <a:noFill/>
          <a:ln>
            <a:noFill/>
          </a:ln>
        </p:spPr>
      </p:pic>
      <p:pic>
        <p:nvPicPr>
          <p:cNvPr id="1116" name="Google Shape;1116;p32"/>
          <p:cNvPicPr preferRelativeResize="0"/>
          <p:nvPr/>
        </p:nvPicPr>
        <p:blipFill>
          <a:blip r:embed="rId16">
            <a:alphaModFix/>
          </a:blip>
          <a:stretch>
            <a:fillRect/>
          </a:stretch>
        </p:blipFill>
        <p:spPr>
          <a:xfrm rot="5400000" flipH="1">
            <a:off x="7420150" y="1341700"/>
            <a:ext cx="2709650" cy="2869050"/>
          </a:xfrm>
          <a:prstGeom prst="rect">
            <a:avLst/>
          </a:prstGeom>
          <a:noFill/>
          <a:ln>
            <a:noFill/>
          </a:ln>
        </p:spPr>
      </p:pic>
      <p:sp>
        <p:nvSpPr>
          <p:cNvPr id="1117" name="Google Shape;1117;p32"/>
          <p:cNvSpPr txBox="1"/>
          <p:nvPr/>
        </p:nvSpPr>
        <p:spPr>
          <a:xfrm flipH="1">
            <a:off x="2281950" y="3410800"/>
            <a:ext cx="4580100" cy="615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solidFill>
                  <a:schemeClr val="lt1"/>
                </a:solidFill>
                <a:latin typeface="Cambay"/>
                <a:ea typeface="Cambay"/>
                <a:cs typeface="Cambay"/>
                <a:sym typeface="Cambay"/>
              </a:rPr>
              <a:t>CREDITS: This presentation template was created by </a:t>
            </a:r>
            <a:r>
              <a:rPr lang="en" sz="1200" b="1">
                <a:solidFill>
                  <a:schemeClr val="lt1"/>
                </a:solidFill>
                <a:uFill>
                  <a:noFill/>
                </a:uFill>
                <a:latin typeface="Cambay"/>
                <a:ea typeface="Cambay"/>
                <a:cs typeface="Cambay"/>
                <a:sym typeface="Cambay"/>
                <a:hlinkClick r:id="rId17">
                  <a:extLst>
                    <a:ext uri="{A12FA001-AC4F-418D-AE19-62706E023703}">
                      <ahyp:hlinkClr xmlns:ahyp="http://schemas.microsoft.com/office/drawing/2018/hyperlinkcolor" val="tx"/>
                    </a:ext>
                  </a:extLst>
                </a:hlinkClick>
              </a:rPr>
              <a:t>Slidesgo</a:t>
            </a:r>
            <a:r>
              <a:rPr lang="en" sz="1200">
                <a:solidFill>
                  <a:schemeClr val="lt1"/>
                </a:solidFill>
                <a:latin typeface="Cambay"/>
                <a:ea typeface="Cambay"/>
                <a:cs typeface="Cambay"/>
                <a:sym typeface="Cambay"/>
              </a:rPr>
              <a:t>, including icons by </a:t>
            </a:r>
            <a:r>
              <a:rPr lang="en" sz="1200" b="1">
                <a:solidFill>
                  <a:schemeClr val="lt1"/>
                </a:solidFill>
                <a:uFill>
                  <a:noFill/>
                </a:uFill>
                <a:latin typeface="Cambay"/>
                <a:ea typeface="Cambay"/>
                <a:cs typeface="Cambay"/>
                <a:sym typeface="Cambay"/>
                <a:hlinkClick r:id="rId18">
                  <a:extLst>
                    <a:ext uri="{A12FA001-AC4F-418D-AE19-62706E023703}">
                      <ahyp:hlinkClr xmlns:ahyp="http://schemas.microsoft.com/office/drawing/2018/hyperlinkcolor" val="tx"/>
                    </a:ext>
                  </a:extLst>
                </a:hlinkClick>
              </a:rPr>
              <a:t>Flaticon</a:t>
            </a:r>
            <a:r>
              <a:rPr lang="en" sz="1200">
                <a:solidFill>
                  <a:schemeClr val="lt1"/>
                </a:solidFill>
                <a:latin typeface="Cambay"/>
                <a:ea typeface="Cambay"/>
                <a:cs typeface="Cambay"/>
                <a:sym typeface="Cambay"/>
              </a:rPr>
              <a:t>, infographics and images by </a:t>
            </a:r>
            <a:r>
              <a:rPr lang="en" sz="1200" b="1">
                <a:solidFill>
                  <a:schemeClr val="lt1"/>
                </a:solidFill>
                <a:uFill>
                  <a:noFill/>
                </a:uFill>
                <a:latin typeface="Cambay"/>
                <a:ea typeface="Cambay"/>
                <a:cs typeface="Cambay"/>
                <a:sym typeface="Cambay"/>
                <a:hlinkClick r:id="rId19">
                  <a:extLst>
                    <a:ext uri="{A12FA001-AC4F-418D-AE19-62706E023703}">
                      <ahyp:hlinkClr xmlns:ahyp="http://schemas.microsoft.com/office/drawing/2018/hyperlinkcolor" val="tx"/>
                    </a:ext>
                  </a:extLst>
                </a:hlinkClick>
              </a:rPr>
              <a:t>Freepik</a:t>
            </a:r>
            <a:endParaRPr sz="1200" b="1">
              <a:solidFill>
                <a:schemeClr val="lt1"/>
              </a:solidFill>
              <a:latin typeface="Cambay"/>
              <a:ea typeface="Cambay"/>
              <a:cs typeface="Cambay"/>
              <a:sym typeface="Cambay"/>
            </a:endParaRPr>
          </a:p>
        </p:txBody>
      </p:sp>
      <p:sp>
        <p:nvSpPr>
          <p:cNvPr id="1118" name="Google Shape;1118;p32"/>
          <p:cNvSpPr txBox="1">
            <a:spLocks noGrp="1"/>
          </p:cNvSpPr>
          <p:nvPr>
            <p:ph type="title"/>
          </p:nvPr>
        </p:nvSpPr>
        <p:spPr>
          <a:xfrm flipH="1">
            <a:off x="2854650" y="1024350"/>
            <a:ext cx="3434700" cy="8730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60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19" name="Google Shape;1119;p32"/>
          <p:cNvSpPr txBox="1">
            <a:spLocks noGrp="1"/>
          </p:cNvSpPr>
          <p:nvPr>
            <p:ph type="subTitle" idx="1"/>
          </p:nvPr>
        </p:nvSpPr>
        <p:spPr>
          <a:xfrm flipH="1">
            <a:off x="2854650" y="2638638"/>
            <a:ext cx="3434700" cy="76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20" name="Google Shape;1120;p32"/>
          <p:cNvSpPr txBox="1">
            <a:spLocks noGrp="1"/>
          </p:cNvSpPr>
          <p:nvPr>
            <p:ph type="subTitle" idx="2"/>
          </p:nvPr>
        </p:nvSpPr>
        <p:spPr>
          <a:xfrm flipH="1">
            <a:off x="2854650" y="2229713"/>
            <a:ext cx="3434700" cy="40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pic>
        <p:nvPicPr>
          <p:cNvPr id="1121" name="Google Shape;1121;p32"/>
          <p:cNvPicPr preferRelativeResize="0"/>
          <p:nvPr/>
        </p:nvPicPr>
        <p:blipFill>
          <a:blip r:embed="rId16">
            <a:alphaModFix/>
          </a:blip>
          <a:stretch>
            <a:fillRect/>
          </a:stretch>
        </p:blipFill>
        <p:spPr>
          <a:xfrm rot="3442037" flipH="1">
            <a:off x="-1020688" y="-963095"/>
            <a:ext cx="3351378" cy="3548541"/>
          </a:xfrm>
          <a:prstGeom prst="rect">
            <a:avLst/>
          </a:prstGeom>
          <a:noFill/>
          <a:ln>
            <a:noFill/>
          </a:ln>
        </p:spPr>
      </p:pic>
      <p:pic>
        <p:nvPicPr>
          <p:cNvPr id="1122" name="Google Shape;1122;p32"/>
          <p:cNvPicPr preferRelativeResize="0"/>
          <p:nvPr/>
        </p:nvPicPr>
        <p:blipFill>
          <a:blip r:embed="rId15">
            <a:alphaModFix/>
          </a:blip>
          <a:stretch>
            <a:fillRect/>
          </a:stretch>
        </p:blipFill>
        <p:spPr>
          <a:xfrm rot="-521984" flipH="1">
            <a:off x="-1630374" y="2418138"/>
            <a:ext cx="2709650" cy="2869049"/>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123"/>
        <p:cNvGrpSpPr/>
        <p:nvPr/>
      </p:nvGrpSpPr>
      <p:grpSpPr>
        <a:xfrm>
          <a:off x="0" y="0"/>
          <a:ext cx="0" cy="0"/>
          <a:chOff x="0" y="0"/>
          <a:chExt cx="0" cy="0"/>
        </a:xfrm>
      </p:grpSpPr>
      <p:grpSp>
        <p:nvGrpSpPr>
          <p:cNvPr id="1124" name="Google Shape;1124;p33"/>
          <p:cNvGrpSpPr/>
          <p:nvPr/>
        </p:nvGrpSpPr>
        <p:grpSpPr>
          <a:xfrm rot="10800000">
            <a:off x="70984" y="-521878"/>
            <a:ext cx="8359913" cy="6803927"/>
            <a:chOff x="1958934" y="-898028"/>
            <a:chExt cx="8359913" cy="6803927"/>
          </a:xfrm>
        </p:grpSpPr>
        <p:pic>
          <p:nvPicPr>
            <p:cNvPr id="1125" name="Google Shape;1125;p33"/>
            <p:cNvPicPr preferRelativeResize="0"/>
            <p:nvPr/>
          </p:nvPicPr>
          <p:blipFill>
            <a:blip r:embed="rId2">
              <a:alphaModFix/>
            </a:blip>
            <a:stretch>
              <a:fillRect/>
            </a:stretch>
          </p:blipFill>
          <p:spPr>
            <a:xfrm>
              <a:off x="6491188" y="1367302"/>
              <a:ext cx="1595529" cy="1595529"/>
            </a:xfrm>
            <a:prstGeom prst="rect">
              <a:avLst/>
            </a:prstGeom>
            <a:noFill/>
            <a:ln>
              <a:noFill/>
            </a:ln>
          </p:spPr>
        </p:pic>
        <p:grpSp>
          <p:nvGrpSpPr>
            <p:cNvPr id="1126" name="Google Shape;1126;p33"/>
            <p:cNvGrpSpPr/>
            <p:nvPr/>
          </p:nvGrpSpPr>
          <p:grpSpPr>
            <a:xfrm>
              <a:off x="4425025" y="1084708"/>
              <a:ext cx="3099304" cy="2834389"/>
              <a:chOff x="5228275" y="2880283"/>
              <a:chExt cx="3099304" cy="2834389"/>
            </a:xfrm>
          </p:grpSpPr>
          <p:pic>
            <p:nvPicPr>
              <p:cNvPr id="1127" name="Google Shape;1127;p33"/>
              <p:cNvPicPr preferRelativeResize="0"/>
              <p:nvPr/>
            </p:nvPicPr>
            <p:blipFill>
              <a:blip r:embed="rId3">
                <a:alphaModFix/>
              </a:blip>
              <a:stretch>
                <a:fillRect/>
              </a:stretch>
            </p:blipFill>
            <p:spPr>
              <a:xfrm rot="3472563">
                <a:off x="6275113" y="3182359"/>
                <a:ext cx="1595529" cy="1595529"/>
              </a:xfrm>
              <a:prstGeom prst="rect">
                <a:avLst/>
              </a:prstGeom>
              <a:noFill/>
              <a:ln>
                <a:noFill/>
              </a:ln>
            </p:spPr>
          </p:pic>
          <p:pic>
            <p:nvPicPr>
              <p:cNvPr id="1128" name="Google Shape;1128;p33"/>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1129" name="Google Shape;1129;p33"/>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1130" name="Google Shape;1130;p33"/>
              <p:cNvPicPr preferRelativeResize="0"/>
              <p:nvPr/>
            </p:nvPicPr>
            <p:blipFill rotWithShape="1">
              <a:blip r:embed="rId6">
                <a:alphaModFix/>
              </a:blip>
              <a:srcRect l="14142" t="14142" r="14142" b="14142"/>
              <a:stretch/>
            </p:blipFill>
            <p:spPr>
              <a:xfrm>
                <a:off x="5228275" y="4487401"/>
                <a:ext cx="1144274" cy="1144274"/>
              </a:xfrm>
              <a:prstGeom prst="rect">
                <a:avLst/>
              </a:prstGeom>
              <a:noFill/>
              <a:ln>
                <a:noFill/>
              </a:ln>
            </p:spPr>
          </p:pic>
        </p:grpSp>
        <p:pic>
          <p:nvPicPr>
            <p:cNvPr id="1131" name="Google Shape;1131;p33"/>
            <p:cNvPicPr preferRelativeResize="0"/>
            <p:nvPr/>
          </p:nvPicPr>
          <p:blipFill>
            <a:blip r:embed="rId7">
              <a:alphaModFix/>
            </a:blip>
            <a:stretch>
              <a:fillRect/>
            </a:stretch>
          </p:blipFill>
          <p:spPr>
            <a:xfrm rot="5574659">
              <a:off x="7378779" y="730528"/>
              <a:ext cx="2869050" cy="2869085"/>
            </a:xfrm>
            <a:prstGeom prst="rect">
              <a:avLst/>
            </a:prstGeom>
            <a:noFill/>
            <a:ln>
              <a:noFill/>
            </a:ln>
          </p:spPr>
        </p:pic>
        <p:grpSp>
          <p:nvGrpSpPr>
            <p:cNvPr id="1132" name="Google Shape;1132;p33"/>
            <p:cNvGrpSpPr/>
            <p:nvPr/>
          </p:nvGrpSpPr>
          <p:grpSpPr>
            <a:xfrm>
              <a:off x="3317513" y="-658598"/>
              <a:ext cx="5314324" cy="2787922"/>
              <a:chOff x="3317513" y="-658598"/>
              <a:chExt cx="5314324" cy="2787922"/>
            </a:xfrm>
          </p:grpSpPr>
          <p:pic>
            <p:nvPicPr>
              <p:cNvPr id="1133" name="Google Shape;1133;p33"/>
              <p:cNvPicPr preferRelativeResize="0"/>
              <p:nvPr/>
            </p:nvPicPr>
            <p:blipFill>
              <a:blip r:embed="rId2">
                <a:alphaModFix/>
              </a:blip>
              <a:stretch>
                <a:fillRect/>
              </a:stretch>
            </p:blipFill>
            <p:spPr>
              <a:xfrm>
                <a:off x="6896063" y="-658598"/>
                <a:ext cx="1595529" cy="1595529"/>
              </a:xfrm>
              <a:prstGeom prst="rect">
                <a:avLst/>
              </a:prstGeom>
              <a:noFill/>
              <a:ln>
                <a:noFill/>
              </a:ln>
            </p:spPr>
          </p:pic>
          <p:pic>
            <p:nvPicPr>
              <p:cNvPr id="1134" name="Google Shape;1134;p33"/>
              <p:cNvPicPr preferRelativeResize="0"/>
              <p:nvPr/>
            </p:nvPicPr>
            <p:blipFill rotWithShape="1">
              <a:blip r:embed="rId6">
                <a:alphaModFix/>
              </a:blip>
              <a:srcRect l="14142" t="14142" r="14142" b="14142"/>
              <a:stretch/>
            </p:blipFill>
            <p:spPr>
              <a:xfrm rot="1488220">
                <a:off x="7300326" y="313413"/>
                <a:ext cx="1144274" cy="1144274"/>
              </a:xfrm>
              <a:prstGeom prst="rect">
                <a:avLst/>
              </a:prstGeom>
              <a:noFill/>
              <a:ln>
                <a:noFill/>
              </a:ln>
            </p:spPr>
          </p:pic>
          <p:grpSp>
            <p:nvGrpSpPr>
              <p:cNvPr id="1135" name="Google Shape;1135;p33"/>
              <p:cNvGrpSpPr/>
              <p:nvPr/>
            </p:nvGrpSpPr>
            <p:grpSpPr>
              <a:xfrm>
                <a:off x="4233525" y="-657642"/>
                <a:ext cx="3243706" cy="2622839"/>
                <a:chOff x="4233525" y="-657642"/>
                <a:chExt cx="3243706" cy="2622839"/>
              </a:xfrm>
            </p:grpSpPr>
            <p:pic>
              <p:nvPicPr>
                <p:cNvPr id="1136" name="Google Shape;1136;p33"/>
                <p:cNvPicPr preferRelativeResize="0"/>
                <p:nvPr/>
              </p:nvPicPr>
              <p:blipFill>
                <a:blip r:embed="rId3">
                  <a:alphaModFix/>
                </a:blip>
                <a:stretch>
                  <a:fillRect/>
                </a:stretch>
              </p:blipFill>
              <p:spPr>
                <a:xfrm rot="3472563">
                  <a:off x="4535600" y="-355566"/>
                  <a:ext cx="1595529" cy="1595529"/>
                </a:xfrm>
                <a:prstGeom prst="rect">
                  <a:avLst/>
                </a:prstGeom>
                <a:noFill/>
                <a:ln>
                  <a:noFill/>
                </a:ln>
              </p:spPr>
            </p:pic>
            <p:pic>
              <p:nvPicPr>
                <p:cNvPr id="1137" name="Google Shape;1137;p33"/>
                <p:cNvPicPr preferRelativeResize="0"/>
                <p:nvPr/>
              </p:nvPicPr>
              <p:blipFill>
                <a:blip r:embed="rId5">
                  <a:alphaModFix/>
                </a:blip>
                <a:stretch>
                  <a:fillRect/>
                </a:stretch>
              </p:blipFill>
              <p:spPr>
                <a:xfrm>
                  <a:off x="5344488" y="369669"/>
                  <a:ext cx="1595529" cy="1595529"/>
                </a:xfrm>
                <a:prstGeom prst="rect">
                  <a:avLst/>
                </a:prstGeom>
                <a:noFill/>
                <a:ln>
                  <a:noFill/>
                </a:ln>
              </p:spPr>
            </p:pic>
            <p:pic>
              <p:nvPicPr>
                <p:cNvPr id="1138" name="Google Shape;1138;p33"/>
                <p:cNvPicPr preferRelativeResize="0"/>
                <p:nvPr/>
              </p:nvPicPr>
              <p:blipFill>
                <a:blip r:embed="rId4">
                  <a:alphaModFix/>
                </a:blip>
                <a:stretch>
                  <a:fillRect/>
                </a:stretch>
              </p:blipFill>
              <p:spPr>
                <a:xfrm>
                  <a:off x="5666131" y="-529975"/>
                  <a:ext cx="1811100" cy="1811125"/>
                </a:xfrm>
                <a:prstGeom prst="rect">
                  <a:avLst/>
                </a:prstGeom>
                <a:noFill/>
                <a:ln>
                  <a:noFill/>
                </a:ln>
              </p:spPr>
            </p:pic>
          </p:grpSp>
          <p:pic>
            <p:nvPicPr>
              <p:cNvPr id="1139" name="Google Shape;1139;p33"/>
              <p:cNvPicPr preferRelativeResize="0"/>
              <p:nvPr/>
            </p:nvPicPr>
            <p:blipFill>
              <a:blip r:embed="rId8">
                <a:alphaModFix/>
              </a:blip>
              <a:stretch>
                <a:fillRect/>
              </a:stretch>
            </p:blipFill>
            <p:spPr>
              <a:xfrm>
                <a:off x="6513900" y="824050"/>
                <a:ext cx="1305274" cy="1305275"/>
              </a:xfrm>
              <a:prstGeom prst="rect">
                <a:avLst/>
              </a:prstGeom>
              <a:noFill/>
              <a:ln>
                <a:noFill/>
              </a:ln>
            </p:spPr>
          </p:pic>
          <p:pic>
            <p:nvPicPr>
              <p:cNvPr id="1140" name="Google Shape;1140;p33"/>
              <p:cNvPicPr preferRelativeResize="0"/>
              <p:nvPr/>
            </p:nvPicPr>
            <p:blipFill>
              <a:blip r:embed="rId5">
                <a:alphaModFix/>
              </a:blip>
              <a:stretch>
                <a:fillRect/>
              </a:stretch>
            </p:blipFill>
            <p:spPr>
              <a:xfrm flipH="1">
                <a:off x="3317513" y="-482581"/>
                <a:ext cx="1595529" cy="1595529"/>
              </a:xfrm>
              <a:prstGeom prst="rect">
                <a:avLst/>
              </a:prstGeom>
              <a:noFill/>
              <a:ln>
                <a:noFill/>
              </a:ln>
            </p:spPr>
          </p:pic>
        </p:grpSp>
        <p:pic>
          <p:nvPicPr>
            <p:cNvPr id="1141" name="Google Shape;1141;p33"/>
            <p:cNvPicPr preferRelativeResize="0"/>
            <p:nvPr/>
          </p:nvPicPr>
          <p:blipFill>
            <a:blip r:embed="rId9">
              <a:alphaModFix/>
            </a:blip>
            <a:stretch>
              <a:fillRect/>
            </a:stretch>
          </p:blipFill>
          <p:spPr>
            <a:xfrm>
              <a:off x="3583630" y="706918"/>
              <a:ext cx="1881276" cy="1881276"/>
            </a:xfrm>
            <a:prstGeom prst="rect">
              <a:avLst/>
            </a:prstGeom>
            <a:noFill/>
            <a:ln>
              <a:noFill/>
            </a:ln>
          </p:spPr>
        </p:pic>
        <p:pic>
          <p:nvPicPr>
            <p:cNvPr id="1142" name="Google Shape;1142;p33"/>
            <p:cNvPicPr preferRelativeResize="0"/>
            <p:nvPr/>
          </p:nvPicPr>
          <p:blipFill>
            <a:blip r:embed="rId7">
              <a:alphaModFix/>
            </a:blip>
            <a:stretch>
              <a:fillRect/>
            </a:stretch>
          </p:blipFill>
          <p:spPr>
            <a:xfrm>
              <a:off x="2629355" y="3036815"/>
              <a:ext cx="2869050" cy="2869085"/>
            </a:xfrm>
            <a:prstGeom prst="rect">
              <a:avLst/>
            </a:prstGeom>
            <a:noFill/>
            <a:ln>
              <a:noFill/>
            </a:ln>
          </p:spPr>
        </p:pic>
        <p:grpSp>
          <p:nvGrpSpPr>
            <p:cNvPr id="1143" name="Google Shape;1143;p33"/>
            <p:cNvGrpSpPr/>
            <p:nvPr/>
          </p:nvGrpSpPr>
          <p:grpSpPr>
            <a:xfrm>
              <a:off x="3840085" y="1965209"/>
              <a:ext cx="5655336" cy="3924891"/>
              <a:chOff x="4203360" y="1773984"/>
              <a:chExt cx="5655336" cy="3924891"/>
            </a:xfrm>
          </p:grpSpPr>
          <p:pic>
            <p:nvPicPr>
              <p:cNvPr id="1144" name="Google Shape;1144;p33"/>
              <p:cNvPicPr preferRelativeResize="0"/>
              <p:nvPr/>
            </p:nvPicPr>
            <p:blipFill>
              <a:blip r:embed="rId6">
                <a:alphaModFix/>
              </a:blip>
              <a:stretch>
                <a:fillRect/>
              </a:stretch>
            </p:blipFill>
            <p:spPr>
              <a:xfrm>
                <a:off x="5861686" y="3114550"/>
                <a:ext cx="1595529" cy="1595529"/>
              </a:xfrm>
              <a:prstGeom prst="rect">
                <a:avLst/>
              </a:prstGeom>
              <a:noFill/>
              <a:ln>
                <a:noFill/>
              </a:ln>
            </p:spPr>
          </p:pic>
          <p:pic>
            <p:nvPicPr>
              <p:cNvPr id="1145" name="Google Shape;1145;p33"/>
              <p:cNvPicPr preferRelativeResize="0"/>
              <p:nvPr/>
            </p:nvPicPr>
            <p:blipFill>
              <a:blip r:embed="rId10">
                <a:alphaModFix/>
              </a:blip>
              <a:stretch>
                <a:fillRect/>
              </a:stretch>
            </p:blipFill>
            <p:spPr>
              <a:xfrm>
                <a:off x="7028798" y="3153530"/>
                <a:ext cx="1595529" cy="1595529"/>
              </a:xfrm>
              <a:prstGeom prst="rect">
                <a:avLst/>
              </a:prstGeom>
              <a:noFill/>
              <a:ln>
                <a:noFill/>
              </a:ln>
            </p:spPr>
          </p:pic>
          <p:pic>
            <p:nvPicPr>
              <p:cNvPr id="1146" name="Google Shape;1146;p33"/>
              <p:cNvPicPr preferRelativeResize="0"/>
              <p:nvPr/>
            </p:nvPicPr>
            <p:blipFill>
              <a:blip r:embed="rId11">
                <a:alphaModFix/>
              </a:blip>
              <a:stretch>
                <a:fillRect/>
              </a:stretch>
            </p:blipFill>
            <p:spPr>
              <a:xfrm>
                <a:off x="8008403" y="2523618"/>
                <a:ext cx="1595529" cy="1595529"/>
              </a:xfrm>
              <a:prstGeom prst="rect">
                <a:avLst/>
              </a:prstGeom>
              <a:noFill/>
              <a:ln>
                <a:noFill/>
              </a:ln>
            </p:spPr>
          </p:pic>
          <p:pic>
            <p:nvPicPr>
              <p:cNvPr id="1147" name="Google Shape;1147;p33"/>
              <p:cNvPicPr preferRelativeResize="0"/>
              <p:nvPr/>
            </p:nvPicPr>
            <p:blipFill>
              <a:blip r:embed="rId3">
                <a:alphaModFix/>
              </a:blip>
              <a:stretch>
                <a:fillRect/>
              </a:stretch>
            </p:blipFill>
            <p:spPr>
              <a:xfrm rot="5259162">
                <a:off x="5561813" y="3875459"/>
                <a:ext cx="1595529" cy="1595529"/>
              </a:xfrm>
              <a:prstGeom prst="rect">
                <a:avLst/>
              </a:prstGeom>
              <a:noFill/>
              <a:ln>
                <a:noFill/>
              </a:ln>
            </p:spPr>
          </p:pic>
          <p:pic>
            <p:nvPicPr>
              <p:cNvPr id="1148" name="Google Shape;1148;p33"/>
              <p:cNvPicPr preferRelativeResize="0"/>
              <p:nvPr/>
            </p:nvPicPr>
            <p:blipFill>
              <a:blip r:embed="rId12">
                <a:alphaModFix/>
              </a:blip>
              <a:stretch>
                <a:fillRect/>
              </a:stretch>
            </p:blipFill>
            <p:spPr>
              <a:xfrm>
                <a:off x="8263168" y="3689771"/>
                <a:ext cx="1595529" cy="1595529"/>
              </a:xfrm>
              <a:prstGeom prst="rect">
                <a:avLst/>
              </a:prstGeom>
              <a:noFill/>
              <a:ln>
                <a:noFill/>
              </a:ln>
            </p:spPr>
          </p:pic>
          <p:pic>
            <p:nvPicPr>
              <p:cNvPr id="1149" name="Google Shape;1149;p33"/>
              <p:cNvPicPr preferRelativeResize="0"/>
              <p:nvPr/>
            </p:nvPicPr>
            <p:blipFill>
              <a:blip r:embed="rId2">
                <a:alphaModFix/>
              </a:blip>
              <a:stretch>
                <a:fillRect/>
              </a:stretch>
            </p:blipFill>
            <p:spPr>
              <a:xfrm>
                <a:off x="5002638" y="3267527"/>
                <a:ext cx="1595529" cy="1595529"/>
              </a:xfrm>
              <a:prstGeom prst="rect">
                <a:avLst/>
              </a:prstGeom>
              <a:noFill/>
              <a:ln>
                <a:noFill/>
              </a:ln>
            </p:spPr>
          </p:pic>
          <p:pic>
            <p:nvPicPr>
              <p:cNvPr id="1150" name="Google Shape;1150;p33"/>
              <p:cNvPicPr preferRelativeResize="0"/>
              <p:nvPr/>
            </p:nvPicPr>
            <p:blipFill>
              <a:blip r:embed="rId4">
                <a:alphaModFix/>
              </a:blip>
              <a:stretch>
                <a:fillRect/>
              </a:stretch>
            </p:blipFill>
            <p:spPr>
              <a:xfrm>
                <a:off x="4203360" y="3776271"/>
                <a:ext cx="1595529" cy="1595529"/>
              </a:xfrm>
              <a:prstGeom prst="rect">
                <a:avLst/>
              </a:prstGeom>
              <a:noFill/>
              <a:ln>
                <a:noFill/>
              </a:ln>
            </p:spPr>
          </p:pic>
          <p:pic>
            <p:nvPicPr>
              <p:cNvPr id="1151" name="Google Shape;1151;p33"/>
              <p:cNvPicPr preferRelativeResize="0"/>
              <p:nvPr/>
            </p:nvPicPr>
            <p:blipFill>
              <a:blip r:embed="rId5">
                <a:alphaModFix/>
              </a:blip>
              <a:stretch>
                <a:fillRect/>
              </a:stretch>
            </p:blipFill>
            <p:spPr>
              <a:xfrm>
                <a:off x="6586926" y="4086244"/>
                <a:ext cx="1595529" cy="1595529"/>
              </a:xfrm>
              <a:prstGeom prst="rect">
                <a:avLst/>
              </a:prstGeom>
              <a:noFill/>
              <a:ln>
                <a:noFill/>
              </a:ln>
            </p:spPr>
          </p:pic>
          <p:pic>
            <p:nvPicPr>
              <p:cNvPr id="1152" name="Google Shape;1152;p33"/>
              <p:cNvPicPr preferRelativeResize="0"/>
              <p:nvPr/>
            </p:nvPicPr>
            <p:blipFill rotWithShape="1">
              <a:blip r:embed="rId6">
                <a:alphaModFix/>
              </a:blip>
              <a:srcRect l="14142" t="14142" r="14142" b="14142"/>
              <a:stretch/>
            </p:blipFill>
            <p:spPr>
              <a:xfrm>
                <a:off x="4428988" y="4554601"/>
                <a:ext cx="1144274" cy="1144274"/>
              </a:xfrm>
              <a:prstGeom prst="rect">
                <a:avLst/>
              </a:prstGeom>
              <a:noFill/>
              <a:ln>
                <a:noFill/>
              </a:ln>
            </p:spPr>
          </p:pic>
          <p:pic>
            <p:nvPicPr>
              <p:cNvPr id="1153" name="Google Shape;1153;p33"/>
              <p:cNvPicPr preferRelativeResize="0"/>
              <p:nvPr/>
            </p:nvPicPr>
            <p:blipFill>
              <a:blip r:embed="rId4">
                <a:alphaModFix/>
              </a:blip>
              <a:stretch>
                <a:fillRect/>
              </a:stretch>
            </p:blipFill>
            <p:spPr>
              <a:xfrm>
                <a:off x="8008398" y="1773984"/>
                <a:ext cx="1595529" cy="1595529"/>
              </a:xfrm>
              <a:prstGeom prst="rect">
                <a:avLst/>
              </a:prstGeom>
              <a:noFill/>
              <a:ln>
                <a:noFill/>
              </a:ln>
            </p:spPr>
          </p:pic>
          <p:pic>
            <p:nvPicPr>
              <p:cNvPr id="1154" name="Google Shape;1154;p33"/>
              <p:cNvPicPr preferRelativeResize="0"/>
              <p:nvPr/>
            </p:nvPicPr>
            <p:blipFill>
              <a:blip r:embed="rId5">
                <a:alphaModFix/>
              </a:blip>
              <a:stretch>
                <a:fillRect/>
              </a:stretch>
            </p:blipFill>
            <p:spPr>
              <a:xfrm>
                <a:off x="7072951" y="2285419"/>
                <a:ext cx="1595529" cy="1595529"/>
              </a:xfrm>
              <a:prstGeom prst="rect">
                <a:avLst/>
              </a:prstGeom>
              <a:noFill/>
              <a:ln>
                <a:noFill/>
              </a:ln>
            </p:spPr>
          </p:pic>
        </p:grpSp>
        <p:pic>
          <p:nvPicPr>
            <p:cNvPr id="1155" name="Google Shape;1155;p33"/>
            <p:cNvPicPr preferRelativeResize="0"/>
            <p:nvPr/>
          </p:nvPicPr>
          <p:blipFill>
            <a:blip r:embed="rId9">
              <a:alphaModFix/>
            </a:blip>
            <a:stretch>
              <a:fillRect/>
            </a:stretch>
          </p:blipFill>
          <p:spPr>
            <a:xfrm>
              <a:off x="8290855" y="3162905"/>
              <a:ext cx="1881276" cy="1881276"/>
            </a:xfrm>
            <a:prstGeom prst="rect">
              <a:avLst/>
            </a:prstGeom>
            <a:noFill/>
            <a:ln>
              <a:noFill/>
            </a:ln>
          </p:spPr>
        </p:pic>
        <p:pic>
          <p:nvPicPr>
            <p:cNvPr id="1156" name="Google Shape;1156;p33"/>
            <p:cNvPicPr preferRelativeResize="0"/>
            <p:nvPr/>
          </p:nvPicPr>
          <p:blipFill>
            <a:blip r:embed="rId13">
              <a:alphaModFix/>
            </a:blip>
            <a:stretch>
              <a:fillRect/>
            </a:stretch>
          </p:blipFill>
          <p:spPr>
            <a:xfrm rot="2948401">
              <a:off x="2349006" y="-507974"/>
              <a:ext cx="1900302" cy="1900334"/>
            </a:xfrm>
            <a:prstGeom prst="rect">
              <a:avLst/>
            </a:prstGeom>
            <a:noFill/>
            <a:ln>
              <a:noFill/>
            </a:ln>
          </p:spPr>
        </p:pic>
        <p:pic>
          <p:nvPicPr>
            <p:cNvPr id="1157" name="Google Shape;1157;p33"/>
            <p:cNvPicPr preferRelativeResize="0"/>
            <p:nvPr/>
          </p:nvPicPr>
          <p:blipFill>
            <a:blip r:embed="rId14">
              <a:alphaModFix/>
            </a:blip>
            <a:stretch>
              <a:fillRect/>
            </a:stretch>
          </p:blipFill>
          <p:spPr>
            <a:xfrm>
              <a:off x="7899875" y="-363300"/>
              <a:ext cx="2160651" cy="2160651"/>
            </a:xfrm>
            <a:prstGeom prst="rect">
              <a:avLst/>
            </a:prstGeom>
            <a:noFill/>
            <a:ln>
              <a:noFill/>
            </a:ln>
          </p:spPr>
        </p:pic>
      </p:grpSp>
      <p:sp>
        <p:nvSpPr>
          <p:cNvPr id="1158" name="Google Shape;1158;p33"/>
          <p:cNvSpPr/>
          <p:nvPr/>
        </p:nvSpPr>
        <p:spPr>
          <a:xfrm>
            <a:off x="-106200" y="1024350"/>
            <a:ext cx="93564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59" name="Google Shape;1159;p33"/>
          <p:cNvPicPr preferRelativeResize="0"/>
          <p:nvPr/>
        </p:nvPicPr>
        <p:blipFill>
          <a:blip r:embed="rId15">
            <a:alphaModFix/>
          </a:blip>
          <a:stretch>
            <a:fillRect/>
          </a:stretch>
        </p:blipFill>
        <p:spPr>
          <a:xfrm rot="-8100000">
            <a:off x="-2334330" y="-1670088"/>
            <a:ext cx="5087322" cy="5386576"/>
          </a:xfrm>
          <a:prstGeom prst="rect">
            <a:avLst/>
          </a:prstGeom>
          <a:noFill/>
          <a:ln>
            <a:noFill/>
          </a:ln>
        </p:spPr>
      </p:pic>
      <p:pic>
        <p:nvPicPr>
          <p:cNvPr id="1160" name="Google Shape;1160;p33"/>
          <p:cNvPicPr preferRelativeResize="0"/>
          <p:nvPr/>
        </p:nvPicPr>
        <p:blipFill>
          <a:blip r:embed="rId16">
            <a:alphaModFix/>
          </a:blip>
          <a:stretch>
            <a:fillRect/>
          </a:stretch>
        </p:blipFill>
        <p:spPr>
          <a:xfrm rot="-5400000">
            <a:off x="-2401657" y="835251"/>
            <a:ext cx="4253224" cy="4503424"/>
          </a:xfrm>
          <a:prstGeom prst="rect">
            <a:avLst/>
          </a:prstGeom>
          <a:noFill/>
          <a:ln>
            <a:noFill/>
          </a:ln>
        </p:spPr>
      </p:pic>
      <p:pic>
        <p:nvPicPr>
          <p:cNvPr id="1161" name="Google Shape;1161;p33"/>
          <p:cNvPicPr preferRelativeResize="0"/>
          <p:nvPr/>
        </p:nvPicPr>
        <p:blipFill>
          <a:blip r:embed="rId15">
            <a:alphaModFix/>
          </a:blip>
          <a:stretch>
            <a:fillRect/>
          </a:stretch>
        </p:blipFill>
        <p:spPr>
          <a:xfrm rot="-2700000" flipH="1">
            <a:off x="-1854966" y="2793918"/>
            <a:ext cx="3159842" cy="3345715"/>
          </a:xfrm>
          <a:prstGeom prst="rect">
            <a:avLst/>
          </a:prstGeom>
          <a:noFill/>
          <a:ln>
            <a:noFill/>
          </a:ln>
        </p:spPr>
      </p:pic>
      <p:pic>
        <p:nvPicPr>
          <p:cNvPr id="1162" name="Google Shape;1162;p33"/>
          <p:cNvPicPr preferRelativeResize="0"/>
          <p:nvPr/>
        </p:nvPicPr>
        <p:blipFill>
          <a:blip r:embed="rId15">
            <a:alphaModFix/>
          </a:blip>
          <a:stretch>
            <a:fillRect/>
          </a:stretch>
        </p:blipFill>
        <p:spPr>
          <a:xfrm rot="-6887946" flipH="1">
            <a:off x="6423321" y="1686867"/>
            <a:ext cx="3812295" cy="4036541"/>
          </a:xfrm>
          <a:prstGeom prst="rect">
            <a:avLst/>
          </a:prstGeom>
          <a:noFill/>
          <a:ln>
            <a:noFill/>
          </a:ln>
        </p:spPr>
      </p:pic>
      <p:pic>
        <p:nvPicPr>
          <p:cNvPr id="1163" name="Google Shape;1163;p33"/>
          <p:cNvPicPr preferRelativeResize="0"/>
          <p:nvPr/>
        </p:nvPicPr>
        <p:blipFill>
          <a:blip r:embed="rId16">
            <a:alphaModFix/>
          </a:blip>
          <a:stretch>
            <a:fillRect/>
          </a:stretch>
        </p:blipFill>
        <p:spPr>
          <a:xfrm rot="-2700001">
            <a:off x="6065742" y="-1228512"/>
            <a:ext cx="4253225" cy="4503424"/>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164"/>
        <p:cNvGrpSpPr/>
        <p:nvPr/>
      </p:nvGrpSpPr>
      <p:grpSpPr>
        <a:xfrm>
          <a:off x="0" y="0"/>
          <a:ext cx="0" cy="0"/>
          <a:chOff x="0" y="0"/>
          <a:chExt cx="0" cy="0"/>
        </a:xfrm>
      </p:grpSpPr>
      <p:grpSp>
        <p:nvGrpSpPr>
          <p:cNvPr id="1165" name="Google Shape;1165;p34"/>
          <p:cNvGrpSpPr/>
          <p:nvPr/>
        </p:nvGrpSpPr>
        <p:grpSpPr>
          <a:xfrm>
            <a:off x="-535172" y="3475371"/>
            <a:ext cx="9968045" cy="2586979"/>
            <a:chOff x="-486325" y="3514539"/>
            <a:chExt cx="9666451" cy="2508708"/>
          </a:xfrm>
        </p:grpSpPr>
        <p:pic>
          <p:nvPicPr>
            <p:cNvPr id="1166" name="Google Shape;1166;p34"/>
            <p:cNvPicPr preferRelativeResize="0"/>
            <p:nvPr/>
          </p:nvPicPr>
          <p:blipFill>
            <a:blip r:embed="rId2">
              <a:alphaModFix amt="80000"/>
            </a:blip>
            <a:stretch>
              <a:fillRect/>
            </a:stretch>
          </p:blipFill>
          <p:spPr>
            <a:xfrm flipH="1">
              <a:off x="2512983" y="4394290"/>
              <a:ext cx="749219" cy="749216"/>
            </a:xfrm>
            <a:prstGeom prst="rect">
              <a:avLst/>
            </a:prstGeom>
            <a:noFill/>
            <a:ln>
              <a:noFill/>
            </a:ln>
          </p:spPr>
        </p:pic>
        <p:pic>
          <p:nvPicPr>
            <p:cNvPr id="1167" name="Google Shape;1167;p34"/>
            <p:cNvPicPr preferRelativeResize="0"/>
            <p:nvPr/>
          </p:nvPicPr>
          <p:blipFill>
            <a:blip r:embed="rId3">
              <a:alphaModFix amt="80000"/>
            </a:blip>
            <a:stretch>
              <a:fillRect/>
            </a:stretch>
          </p:blipFill>
          <p:spPr>
            <a:xfrm>
              <a:off x="2118192" y="4394303"/>
              <a:ext cx="749219" cy="749216"/>
            </a:xfrm>
            <a:prstGeom prst="rect">
              <a:avLst/>
            </a:prstGeom>
            <a:noFill/>
            <a:ln>
              <a:noFill/>
            </a:ln>
          </p:spPr>
        </p:pic>
        <p:pic>
          <p:nvPicPr>
            <p:cNvPr id="1168" name="Google Shape;1168;p34"/>
            <p:cNvPicPr preferRelativeResize="0"/>
            <p:nvPr/>
          </p:nvPicPr>
          <p:blipFill>
            <a:blip r:embed="rId4">
              <a:alphaModFix amt="80000"/>
            </a:blip>
            <a:stretch>
              <a:fillRect/>
            </a:stretch>
          </p:blipFill>
          <p:spPr>
            <a:xfrm>
              <a:off x="1266188" y="4318094"/>
              <a:ext cx="749219" cy="749216"/>
            </a:xfrm>
            <a:prstGeom prst="rect">
              <a:avLst/>
            </a:prstGeom>
            <a:noFill/>
            <a:ln>
              <a:noFill/>
            </a:ln>
          </p:spPr>
        </p:pic>
        <p:pic>
          <p:nvPicPr>
            <p:cNvPr id="1169" name="Google Shape;1169;p34"/>
            <p:cNvPicPr preferRelativeResize="0"/>
            <p:nvPr/>
          </p:nvPicPr>
          <p:blipFill>
            <a:blip r:embed="rId5">
              <a:alphaModFix amt="80000"/>
            </a:blip>
            <a:stretch>
              <a:fillRect/>
            </a:stretch>
          </p:blipFill>
          <p:spPr>
            <a:xfrm>
              <a:off x="4168860" y="4241892"/>
              <a:ext cx="749219" cy="749216"/>
            </a:xfrm>
            <a:prstGeom prst="rect">
              <a:avLst/>
            </a:prstGeom>
            <a:noFill/>
            <a:ln>
              <a:noFill/>
            </a:ln>
          </p:spPr>
        </p:pic>
        <p:pic>
          <p:nvPicPr>
            <p:cNvPr id="1170" name="Google Shape;1170;p34"/>
            <p:cNvPicPr preferRelativeResize="0"/>
            <p:nvPr/>
          </p:nvPicPr>
          <p:blipFill>
            <a:blip r:embed="rId6">
              <a:alphaModFix amt="80000"/>
            </a:blip>
            <a:stretch>
              <a:fillRect/>
            </a:stretch>
          </p:blipFill>
          <p:spPr>
            <a:xfrm rot="3472557">
              <a:off x="1670128" y="4394295"/>
              <a:ext cx="749218" cy="749218"/>
            </a:xfrm>
            <a:prstGeom prst="rect">
              <a:avLst/>
            </a:prstGeom>
            <a:noFill/>
            <a:ln>
              <a:noFill/>
            </a:ln>
          </p:spPr>
        </p:pic>
        <p:pic>
          <p:nvPicPr>
            <p:cNvPr id="1171" name="Google Shape;1171;p34"/>
            <p:cNvPicPr preferRelativeResize="0"/>
            <p:nvPr/>
          </p:nvPicPr>
          <p:blipFill>
            <a:blip r:embed="rId7">
              <a:alphaModFix amt="80000"/>
            </a:blip>
            <a:stretch>
              <a:fillRect/>
            </a:stretch>
          </p:blipFill>
          <p:spPr>
            <a:xfrm>
              <a:off x="5395070" y="4229499"/>
              <a:ext cx="749219" cy="749216"/>
            </a:xfrm>
            <a:prstGeom prst="rect">
              <a:avLst/>
            </a:prstGeom>
            <a:noFill/>
            <a:ln>
              <a:noFill/>
            </a:ln>
          </p:spPr>
        </p:pic>
        <p:pic>
          <p:nvPicPr>
            <p:cNvPr id="1172" name="Google Shape;1172;p34"/>
            <p:cNvPicPr preferRelativeResize="0"/>
            <p:nvPr/>
          </p:nvPicPr>
          <p:blipFill>
            <a:blip r:embed="rId8">
              <a:alphaModFix amt="80000"/>
            </a:blip>
            <a:stretch>
              <a:fillRect/>
            </a:stretch>
          </p:blipFill>
          <p:spPr>
            <a:xfrm>
              <a:off x="5834154" y="4394311"/>
              <a:ext cx="749219" cy="749216"/>
            </a:xfrm>
            <a:prstGeom prst="rect">
              <a:avLst/>
            </a:prstGeom>
            <a:noFill/>
            <a:ln>
              <a:noFill/>
            </a:ln>
          </p:spPr>
        </p:pic>
        <p:pic>
          <p:nvPicPr>
            <p:cNvPr id="1173" name="Google Shape;1173;p34"/>
            <p:cNvPicPr preferRelativeResize="0"/>
            <p:nvPr/>
          </p:nvPicPr>
          <p:blipFill>
            <a:blip r:embed="rId9">
              <a:alphaModFix amt="80000"/>
            </a:blip>
            <a:stretch>
              <a:fillRect/>
            </a:stretch>
          </p:blipFill>
          <p:spPr>
            <a:xfrm>
              <a:off x="7071515" y="4394294"/>
              <a:ext cx="749219" cy="749216"/>
            </a:xfrm>
            <a:prstGeom prst="rect">
              <a:avLst/>
            </a:prstGeom>
            <a:noFill/>
            <a:ln>
              <a:noFill/>
            </a:ln>
          </p:spPr>
        </p:pic>
        <p:pic>
          <p:nvPicPr>
            <p:cNvPr id="1174" name="Google Shape;1174;p34"/>
            <p:cNvPicPr preferRelativeResize="0"/>
            <p:nvPr/>
          </p:nvPicPr>
          <p:blipFill>
            <a:blip r:embed="rId2">
              <a:alphaModFix amt="80000"/>
            </a:blip>
            <a:stretch>
              <a:fillRect/>
            </a:stretch>
          </p:blipFill>
          <p:spPr>
            <a:xfrm>
              <a:off x="702243" y="4318095"/>
              <a:ext cx="749219" cy="749216"/>
            </a:xfrm>
            <a:prstGeom prst="rect">
              <a:avLst/>
            </a:prstGeom>
            <a:noFill/>
            <a:ln>
              <a:noFill/>
            </a:ln>
          </p:spPr>
        </p:pic>
        <p:pic>
          <p:nvPicPr>
            <p:cNvPr id="1175" name="Google Shape;1175;p34"/>
            <p:cNvPicPr preferRelativeResize="0"/>
            <p:nvPr/>
          </p:nvPicPr>
          <p:blipFill rotWithShape="1">
            <a:blip r:embed="rId3">
              <a:alphaModFix amt="80000"/>
            </a:blip>
            <a:srcRect l="14142" t="14142" r="14142" b="14142"/>
            <a:stretch/>
          </p:blipFill>
          <p:spPr>
            <a:xfrm>
              <a:off x="7635483" y="4500243"/>
              <a:ext cx="537323" cy="537320"/>
            </a:xfrm>
            <a:prstGeom prst="rect">
              <a:avLst/>
            </a:prstGeom>
            <a:noFill/>
            <a:ln>
              <a:noFill/>
            </a:ln>
          </p:spPr>
        </p:pic>
        <p:pic>
          <p:nvPicPr>
            <p:cNvPr id="1176" name="Google Shape;1176;p34"/>
            <p:cNvPicPr preferRelativeResize="0"/>
            <p:nvPr/>
          </p:nvPicPr>
          <p:blipFill>
            <a:blip r:embed="rId9">
              <a:alphaModFix amt="80000"/>
            </a:blip>
            <a:stretch>
              <a:fillRect/>
            </a:stretch>
          </p:blipFill>
          <p:spPr>
            <a:xfrm>
              <a:off x="8430907" y="4293597"/>
              <a:ext cx="749219" cy="749216"/>
            </a:xfrm>
            <a:prstGeom prst="rect">
              <a:avLst/>
            </a:prstGeom>
            <a:noFill/>
            <a:ln>
              <a:noFill/>
            </a:ln>
          </p:spPr>
        </p:pic>
        <p:pic>
          <p:nvPicPr>
            <p:cNvPr id="1177" name="Google Shape;1177;p34"/>
            <p:cNvPicPr preferRelativeResize="0"/>
            <p:nvPr/>
          </p:nvPicPr>
          <p:blipFill>
            <a:blip r:embed="rId2">
              <a:alphaModFix amt="80000"/>
            </a:blip>
            <a:stretch>
              <a:fillRect/>
            </a:stretch>
          </p:blipFill>
          <p:spPr>
            <a:xfrm>
              <a:off x="7940821" y="4394290"/>
              <a:ext cx="749219" cy="749216"/>
            </a:xfrm>
            <a:prstGeom prst="rect">
              <a:avLst/>
            </a:prstGeom>
            <a:noFill/>
            <a:ln>
              <a:noFill/>
            </a:ln>
          </p:spPr>
        </p:pic>
        <p:pic>
          <p:nvPicPr>
            <p:cNvPr id="1178" name="Google Shape;1178;p34"/>
            <p:cNvPicPr preferRelativeResize="0"/>
            <p:nvPr/>
          </p:nvPicPr>
          <p:blipFill>
            <a:blip r:embed="rId10">
              <a:alphaModFix amt="80000"/>
            </a:blip>
            <a:stretch>
              <a:fillRect/>
            </a:stretch>
          </p:blipFill>
          <p:spPr>
            <a:xfrm>
              <a:off x="6379803" y="4324379"/>
              <a:ext cx="889075" cy="889075"/>
            </a:xfrm>
            <a:prstGeom prst="rect">
              <a:avLst/>
            </a:prstGeom>
            <a:noFill/>
            <a:ln>
              <a:noFill/>
            </a:ln>
          </p:spPr>
        </p:pic>
        <p:pic>
          <p:nvPicPr>
            <p:cNvPr id="1179" name="Google Shape;1179;p34"/>
            <p:cNvPicPr preferRelativeResize="0"/>
            <p:nvPr/>
          </p:nvPicPr>
          <p:blipFill>
            <a:blip r:embed="rId11">
              <a:alphaModFix amt="80000"/>
            </a:blip>
            <a:stretch>
              <a:fillRect/>
            </a:stretch>
          </p:blipFill>
          <p:spPr>
            <a:xfrm rot="-1439082">
              <a:off x="3644256" y="3818726"/>
              <a:ext cx="1900302" cy="1900335"/>
            </a:xfrm>
            <a:prstGeom prst="rect">
              <a:avLst/>
            </a:prstGeom>
            <a:noFill/>
            <a:ln>
              <a:noFill/>
            </a:ln>
          </p:spPr>
        </p:pic>
        <p:pic>
          <p:nvPicPr>
            <p:cNvPr id="1180" name="Google Shape;1180;p34"/>
            <p:cNvPicPr preferRelativeResize="0"/>
            <p:nvPr/>
          </p:nvPicPr>
          <p:blipFill>
            <a:blip r:embed="rId12">
              <a:alphaModFix amt="80000"/>
            </a:blip>
            <a:stretch>
              <a:fillRect/>
            </a:stretch>
          </p:blipFill>
          <p:spPr>
            <a:xfrm>
              <a:off x="-486325" y="3870434"/>
              <a:ext cx="1595525" cy="1595525"/>
            </a:xfrm>
            <a:prstGeom prst="rect">
              <a:avLst/>
            </a:prstGeom>
            <a:noFill/>
            <a:ln>
              <a:noFill/>
            </a:ln>
          </p:spPr>
        </p:pic>
        <p:pic>
          <p:nvPicPr>
            <p:cNvPr id="1181" name="Google Shape;1181;p34"/>
            <p:cNvPicPr preferRelativeResize="0"/>
            <p:nvPr/>
          </p:nvPicPr>
          <p:blipFill>
            <a:blip r:embed="rId7">
              <a:alphaModFix amt="80000"/>
            </a:blip>
            <a:stretch>
              <a:fillRect/>
            </a:stretch>
          </p:blipFill>
          <p:spPr>
            <a:xfrm>
              <a:off x="3067307" y="4271649"/>
              <a:ext cx="749219" cy="749216"/>
            </a:xfrm>
            <a:prstGeom prst="rect">
              <a:avLst/>
            </a:prstGeom>
            <a:noFill/>
            <a:ln>
              <a:noFill/>
            </a:ln>
          </p:spPr>
        </p:pic>
      </p:grpSp>
      <p:sp>
        <p:nvSpPr>
          <p:cNvPr id="1182" name="Google Shape;1182;p34"/>
          <p:cNvSpPr/>
          <p:nvPr/>
        </p:nvSpPr>
        <p:spPr>
          <a:xfrm>
            <a:off x="25" y="0"/>
            <a:ext cx="9144000" cy="11529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83" name="Google Shape;1183;p34"/>
          <p:cNvPicPr preferRelativeResize="0"/>
          <p:nvPr/>
        </p:nvPicPr>
        <p:blipFill>
          <a:blip r:embed="rId13">
            <a:alphaModFix/>
          </a:blip>
          <a:stretch>
            <a:fillRect/>
          </a:stretch>
        </p:blipFill>
        <p:spPr>
          <a:xfrm rot="4303878">
            <a:off x="-498924" y="-2997676"/>
            <a:ext cx="5087321" cy="5386575"/>
          </a:xfrm>
          <a:prstGeom prst="rect">
            <a:avLst/>
          </a:prstGeom>
          <a:noFill/>
          <a:ln>
            <a:noFill/>
          </a:ln>
        </p:spPr>
      </p:pic>
      <p:pic>
        <p:nvPicPr>
          <p:cNvPr id="1184" name="Google Shape;1184;p34"/>
          <p:cNvPicPr preferRelativeResize="0"/>
          <p:nvPr/>
        </p:nvPicPr>
        <p:blipFill>
          <a:blip r:embed="rId14">
            <a:alphaModFix/>
          </a:blip>
          <a:stretch>
            <a:fillRect/>
          </a:stretch>
        </p:blipFill>
        <p:spPr>
          <a:xfrm rot="5400000" flipH="1">
            <a:off x="-812666" y="-243037"/>
            <a:ext cx="3574924" cy="3785200"/>
          </a:xfrm>
          <a:prstGeom prst="rect">
            <a:avLst/>
          </a:prstGeom>
          <a:noFill/>
          <a:ln>
            <a:noFill/>
          </a:ln>
        </p:spPr>
      </p:pic>
      <p:sp>
        <p:nvSpPr>
          <p:cNvPr id="1185" name="Google Shape;1185;p34"/>
          <p:cNvSpPr/>
          <p:nvPr/>
        </p:nvSpPr>
        <p:spPr>
          <a:xfrm>
            <a:off x="25" y="1152775"/>
            <a:ext cx="9144000" cy="345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4"/>
          <p:cNvSpPr/>
          <p:nvPr/>
        </p:nvSpPr>
        <p:spPr>
          <a:xfrm>
            <a:off x="25" y="4815588"/>
            <a:ext cx="9144000" cy="3279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_Contents slide layout">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1F6879E5-6761-1A98-5F22-0ECF902CEF5E}"/>
              </a:ext>
            </a:extLst>
          </p:cNvPr>
          <p:cNvPicPr>
            <a:picLocks noChangeAspect="1"/>
          </p:cNvPicPr>
          <p:nvPr userDrawn="1"/>
        </p:nvPicPr>
        <p:blipFill>
          <a:blip r:embed="rId2">
            <a:extLst>
              <a:ext uri="{BEBA8EAE-BF5A-486C-A8C5-ECC9F3942E4B}">
                <a14:imgProps xmlns:a14="http://schemas.microsoft.com/office/drawing/2010/main">
                  <a14:imgLayer r:embed="rId3">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0" y="0"/>
            <a:ext cx="9144000" cy="5143500"/>
          </a:xfrm>
          <a:prstGeom prst="rect">
            <a:avLst/>
          </a:prstGeom>
        </p:spPr>
      </p:pic>
    </p:spTree>
    <p:extLst>
      <p:ext uri="{BB962C8B-B14F-4D97-AF65-F5344CB8AC3E}">
        <p14:creationId xmlns:p14="http://schemas.microsoft.com/office/powerpoint/2010/main" val="38332249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5075020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48"/>
        <p:cNvGrpSpPr/>
        <p:nvPr/>
      </p:nvGrpSpPr>
      <p:grpSpPr>
        <a:xfrm>
          <a:off x="0" y="0"/>
          <a:ext cx="0" cy="0"/>
          <a:chOff x="0" y="0"/>
          <a:chExt cx="0" cy="0"/>
        </a:xfrm>
      </p:grpSpPr>
      <p:grpSp>
        <p:nvGrpSpPr>
          <p:cNvPr id="149" name="Google Shape;149;p5"/>
          <p:cNvGrpSpPr/>
          <p:nvPr/>
        </p:nvGrpSpPr>
        <p:grpSpPr>
          <a:xfrm>
            <a:off x="-804791" y="-199723"/>
            <a:ext cx="10849611" cy="6564498"/>
            <a:chOff x="-804791" y="-199723"/>
            <a:chExt cx="10849611" cy="6564498"/>
          </a:xfrm>
        </p:grpSpPr>
        <p:pic>
          <p:nvPicPr>
            <p:cNvPr id="150" name="Google Shape;150;p5"/>
            <p:cNvPicPr preferRelativeResize="0"/>
            <p:nvPr/>
          </p:nvPicPr>
          <p:blipFill>
            <a:blip r:embed="rId2">
              <a:alphaModFix amt="80000"/>
            </a:blip>
            <a:stretch>
              <a:fillRect/>
            </a:stretch>
          </p:blipFill>
          <p:spPr>
            <a:xfrm flipH="1">
              <a:off x="4665185" y="2954396"/>
              <a:ext cx="1595529" cy="1595529"/>
            </a:xfrm>
            <a:prstGeom prst="rect">
              <a:avLst/>
            </a:prstGeom>
            <a:noFill/>
            <a:ln>
              <a:noFill/>
            </a:ln>
          </p:spPr>
        </p:pic>
        <p:pic>
          <p:nvPicPr>
            <p:cNvPr id="151" name="Google Shape;151;p5"/>
            <p:cNvPicPr preferRelativeResize="0"/>
            <p:nvPr/>
          </p:nvPicPr>
          <p:blipFill>
            <a:blip r:embed="rId3">
              <a:alphaModFix amt="80000"/>
            </a:blip>
            <a:stretch>
              <a:fillRect/>
            </a:stretch>
          </p:blipFill>
          <p:spPr>
            <a:xfrm flipH="1">
              <a:off x="7904171" y="2772025"/>
              <a:ext cx="2140649" cy="2140649"/>
            </a:xfrm>
            <a:prstGeom prst="rect">
              <a:avLst/>
            </a:prstGeom>
            <a:noFill/>
            <a:ln>
              <a:noFill/>
            </a:ln>
          </p:spPr>
        </p:pic>
        <p:pic>
          <p:nvPicPr>
            <p:cNvPr id="152" name="Google Shape;152;p5"/>
            <p:cNvPicPr preferRelativeResize="0"/>
            <p:nvPr/>
          </p:nvPicPr>
          <p:blipFill>
            <a:blip r:embed="rId4">
              <a:alphaModFix amt="80000"/>
            </a:blip>
            <a:stretch>
              <a:fillRect/>
            </a:stretch>
          </p:blipFill>
          <p:spPr>
            <a:xfrm flipH="1">
              <a:off x="6717118" y="3317146"/>
              <a:ext cx="1595529" cy="1595529"/>
            </a:xfrm>
            <a:prstGeom prst="rect">
              <a:avLst/>
            </a:prstGeom>
            <a:noFill/>
            <a:ln>
              <a:noFill/>
            </a:ln>
          </p:spPr>
        </p:pic>
        <p:pic>
          <p:nvPicPr>
            <p:cNvPr id="153" name="Google Shape;153;p5"/>
            <p:cNvPicPr preferRelativeResize="0"/>
            <p:nvPr/>
          </p:nvPicPr>
          <p:blipFill rotWithShape="1">
            <a:blip r:embed="rId5">
              <a:alphaModFix amt="80000"/>
            </a:blip>
            <a:srcRect l="14142" t="14142" r="14142" b="14142"/>
            <a:stretch/>
          </p:blipFill>
          <p:spPr>
            <a:xfrm flipH="1">
              <a:off x="5752803" y="3175000"/>
              <a:ext cx="1640600" cy="1640625"/>
            </a:xfrm>
            <a:prstGeom prst="rect">
              <a:avLst/>
            </a:prstGeom>
            <a:noFill/>
            <a:ln>
              <a:noFill/>
            </a:ln>
          </p:spPr>
        </p:pic>
        <p:pic>
          <p:nvPicPr>
            <p:cNvPr id="154" name="Google Shape;154;p5"/>
            <p:cNvPicPr preferRelativeResize="0"/>
            <p:nvPr/>
          </p:nvPicPr>
          <p:blipFill>
            <a:blip r:embed="rId6">
              <a:alphaModFix amt="80000"/>
            </a:blip>
            <a:stretch>
              <a:fillRect/>
            </a:stretch>
          </p:blipFill>
          <p:spPr>
            <a:xfrm flipH="1">
              <a:off x="6847540" y="2295702"/>
              <a:ext cx="1595529" cy="1595529"/>
            </a:xfrm>
            <a:prstGeom prst="rect">
              <a:avLst/>
            </a:prstGeom>
            <a:noFill/>
            <a:ln>
              <a:noFill/>
            </a:ln>
          </p:spPr>
        </p:pic>
        <p:pic>
          <p:nvPicPr>
            <p:cNvPr id="155" name="Google Shape;155;p5"/>
            <p:cNvPicPr preferRelativeResize="0"/>
            <p:nvPr/>
          </p:nvPicPr>
          <p:blipFill>
            <a:blip r:embed="rId6">
              <a:alphaModFix amt="80000"/>
            </a:blip>
            <a:stretch>
              <a:fillRect/>
            </a:stretch>
          </p:blipFill>
          <p:spPr>
            <a:xfrm flipH="1">
              <a:off x="1427340" y="1826177"/>
              <a:ext cx="1595529" cy="1595529"/>
            </a:xfrm>
            <a:prstGeom prst="rect">
              <a:avLst/>
            </a:prstGeom>
            <a:noFill/>
            <a:ln>
              <a:noFill/>
            </a:ln>
          </p:spPr>
        </p:pic>
        <p:grpSp>
          <p:nvGrpSpPr>
            <p:cNvPr id="156" name="Google Shape;156;p5"/>
            <p:cNvGrpSpPr/>
            <p:nvPr/>
          </p:nvGrpSpPr>
          <p:grpSpPr>
            <a:xfrm flipH="1">
              <a:off x="1989727" y="1543583"/>
              <a:ext cx="3099304" cy="2834389"/>
              <a:chOff x="5228275" y="2880283"/>
              <a:chExt cx="3099304" cy="2834389"/>
            </a:xfrm>
          </p:grpSpPr>
          <p:pic>
            <p:nvPicPr>
              <p:cNvPr id="157" name="Google Shape;157;p5"/>
              <p:cNvPicPr preferRelativeResize="0"/>
              <p:nvPr/>
            </p:nvPicPr>
            <p:blipFill>
              <a:blip r:embed="rId7">
                <a:alphaModFix amt="80000"/>
              </a:blip>
              <a:stretch>
                <a:fillRect/>
              </a:stretch>
            </p:blipFill>
            <p:spPr>
              <a:xfrm rot="3472563">
                <a:off x="6275113" y="3182359"/>
                <a:ext cx="1595529" cy="1595529"/>
              </a:xfrm>
              <a:prstGeom prst="rect">
                <a:avLst/>
              </a:prstGeom>
              <a:noFill/>
              <a:ln>
                <a:noFill/>
              </a:ln>
            </p:spPr>
          </p:pic>
          <p:pic>
            <p:nvPicPr>
              <p:cNvPr id="158" name="Google Shape;158;p5"/>
              <p:cNvPicPr preferRelativeResize="0"/>
              <p:nvPr/>
            </p:nvPicPr>
            <p:blipFill>
              <a:blip r:embed="rId4">
                <a:alphaModFix amt="80000"/>
              </a:blip>
              <a:stretch>
                <a:fillRect/>
              </a:stretch>
            </p:blipFill>
            <p:spPr>
              <a:xfrm>
                <a:off x="5330298" y="3632396"/>
                <a:ext cx="1595529" cy="1595529"/>
              </a:xfrm>
              <a:prstGeom prst="rect">
                <a:avLst/>
              </a:prstGeom>
              <a:noFill/>
              <a:ln>
                <a:noFill/>
              </a:ln>
            </p:spPr>
          </p:pic>
          <p:pic>
            <p:nvPicPr>
              <p:cNvPr id="159" name="Google Shape;159;p5"/>
              <p:cNvPicPr preferRelativeResize="0"/>
              <p:nvPr/>
            </p:nvPicPr>
            <p:blipFill>
              <a:blip r:embed="rId8">
                <a:alphaModFix amt="80000"/>
              </a:blip>
              <a:stretch>
                <a:fillRect/>
              </a:stretch>
            </p:blipFill>
            <p:spPr>
              <a:xfrm>
                <a:off x="6732051" y="4119144"/>
                <a:ext cx="1595529" cy="1595529"/>
              </a:xfrm>
              <a:prstGeom prst="rect">
                <a:avLst/>
              </a:prstGeom>
              <a:noFill/>
              <a:ln>
                <a:noFill/>
              </a:ln>
            </p:spPr>
          </p:pic>
          <p:pic>
            <p:nvPicPr>
              <p:cNvPr id="160" name="Google Shape;160;p5"/>
              <p:cNvPicPr preferRelativeResize="0"/>
              <p:nvPr/>
            </p:nvPicPr>
            <p:blipFill rotWithShape="1">
              <a:blip r:embed="rId5">
                <a:alphaModFix amt="80000"/>
              </a:blip>
              <a:srcRect l="14142" t="14142" r="14142" b="14142"/>
              <a:stretch/>
            </p:blipFill>
            <p:spPr>
              <a:xfrm>
                <a:off x="5228275" y="4487401"/>
                <a:ext cx="1144274" cy="1144274"/>
              </a:xfrm>
              <a:prstGeom prst="rect">
                <a:avLst/>
              </a:prstGeom>
              <a:noFill/>
              <a:ln>
                <a:noFill/>
              </a:ln>
            </p:spPr>
          </p:pic>
        </p:grpSp>
        <p:pic>
          <p:nvPicPr>
            <p:cNvPr id="161" name="Google Shape;161;p5"/>
            <p:cNvPicPr preferRelativeResize="0"/>
            <p:nvPr/>
          </p:nvPicPr>
          <p:blipFill>
            <a:blip r:embed="rId9">
              <a:alphaModFix amt="80000"/>
            </a:blip>
            <a:stretch>
              <a:fillRect/>
            </a:stretch>
          </p:blipFill>
          <p:spPr>
            <a:xfrm rot="-5574659" flipH="1">
              <a:off x="-733773" y="1189403"/>
              <a:ext cx="2869050" cy="2869085"/>
            </a:xfrm>
            <a:prstGeom prst="rect">
              <a:avLst/>
            </a:prstGeom>
            <a:noFill/>
            <a:ln>
              <a:noFill/>
            </a:ln>
          </p:spPr>
        </p:pic>
        <p:grpSp>
          <p:nvGrpSpPr>
            <p:cNvPr id="162" name="Google Shape;162;p5"/>
            <p:cNvGrpSpPr/>
            <p:nvPr/>
          </p:nvGrpSpPr>
          <p:grpSpPr>
            <a:xfrm flipH="1">
              <a:off x="470969" y="-199723"/>
              <a:ext cx="5725574" cy="2787922"/>
              <a:chOff x="3317513" y="-658598"/>
              <a:chExt cx="5725574" cy="2787922"/>
            </a:xfrm>
          </p:grpSpPr>
          <p:pic>
            <p:nvPicPr>
              <p:cNvPr id="163" name="Google Shape;163;p5"/>
              <p:cNvPicPr preferRelativeResize="0"/>
              <p:nvPr/>
            </p:nvPicPr>
            <p:blipFill>
              <a:blip r:embed="rId6">
                <a:alphaModFix amt="80000"/>
              </a:blip>
              <a:stretch>
                <a:fillRect/>
              </a:stretch>
            </p:blipFill>
            <p:spPr>
              <a:xfrm>
                <a:off x="6896063" y="-658598"/>
                <a:ext cx="1595529" cy="1595529"/>
              </a:xfrm>
              <a:prstGeom prst="rect">
                <a:avLst/>
              </a:prstGeom>
              <a:noFill/>
              <a:ln>
                <a:noFill/>
              </a:ln>
            </p:spPr>
          </p:pic>
          <p:pic>
            <p:nvPicPr>
              <p:cNvPr id="164" name="Google Shape;164;p5"/>
              <p:cNvPicPr preferRelativeResize="0"/>
              <p:nvPr/>
            </p:nvPicPr>
            <p:blipFill rotWithShape="1">
              <a:blip r:embed="rId5">
                <a:alphaModFix amt="80000"/>
              </a:blip>
              <a:srcRect l="14142" t="14142" r="14142" b="14142"/>
              <a:stretch/>
            </p:blipFill>
            <p:spPr>
              <a:xfrm rot="1488220">
                <a:off x="7711576" y="313413"/>
                <a:ext cx="1144274" cy="1144274"/>
              </a:xfrm>
              <a:prstGeom prst="rect">
                <a:avLst/>
              </a:prstGeom>
              <a:noFill/>
              <a:ln>
                <a:noFill/>
              </a:ln>
            </p:spPr>
          </p:pic>
          <p:grpSp>
            <p:nvGrpSpPr>
              <p:cNvPr id="165" name="Google Shape;165;p5"/>
              <p:cNvGrpSpPr/>
              <p:nvPr/>
            </p:nvGrpSpPr>
            <p:grpSpPr>
              <a:xfrm>
                <a:off x="4233525" y="-657642"/>
                <a:ext cx="3243706" cy="2622839"/>
                <a:chOff x="4233525" y="-657642"/>
                <a:chExt cx="3243706" cy="2622839"/>
              </a:xfrm>
            </p:grpSpPr>
            <p:pic>
              <p:nvPicPr>
                <p:cNvPr id="166" name="Google Shape;166;p5"/>
                <p:cNvPicPr preferRelativeResize="0"/>
                <p:nvPr/>
              </p:nvPicPr>
              <p:blipFill>
                <a:blip r:embed="rId7">
                  <a:alphaModFix amt="80000"/>
                </a:blip>
                <a:stretch>
                  <a:fillRect/>
                </a:stretch>
              </p:blipFill>
              <p:spPr>
                <a:xfrm rot="3472563">
                  <a:off x="4535600" y="-355566"/>
                  <a:ext cx="1595529" cy="1595529"/>
                </a:xfrm>
                <a:prstGeom prst="rect">
                  <a:avLst/>
                </a:prstGeom>
                <a:noFill/>
                <a:ln>
                  <a:noFill/>
                </a:ln>
              </p:spPr>
            </p:pic>
            <p:pic>
              <p:nvPicPr>
                <p:cNvPr id="167" name="Google Shape;167;p5"/>
                <p:cNvPicPr preferRelativeResize="0"/>
                <p:nvPr/>
              </p:nvPicPr>
              <p:blipFill>
                <a:blip r:embed="rId8">
                  <a:alphaModFix amt="80000"/>
                </a:blip>
                <a:stretch>
                  <a:fillRect/>
                </a:stretch>
              </p:blipFill>
              <p:spPr>
                <a:xfrm>
                  <a:off x="5344488" y="369669"/>
                  <a:ext cx="1595529" cy="1595529"/>
                </a:xfrm>
                <a:prstGeom prst="rect">
                  <a:avLst/>
                </a:prstGeom>
                <a:noFill/>
                <a:ln>
                  <a:noFill/>
                </a:ln>
              </p:spPr>
            </p:pic>
            <p:pic>
              <p:nvPicPr>
                <p:cNvPr id="168" name="Google Shape;168;p5"/>
                <p:cNvPicPr preferRelativeResize="0"/>
                <p:nvPr/>
              </p:nvPicPr>
              <p:blipFill>
                <a:blip r:embed="rId4">
                  <a:alphaModFix amt="80000"/>
                </a:blip>
                <a:stretch>
                  <a:fillRect/>
                </a:stretch>
              </p:blipFill>
              <p:spPr>
                <a:xfrm>
                  <a:off x="5666131" y="-529975"/>
                  <a:ext cx="1811100" cy="1811125"/>
                </a:xfrm>
                <a:prstGeom prst="rect">
                  <a:avLst/>
                </a:prstGeom>
                <a:noFill/>
                <a:ln>
                  <a:noFill/>
                </a:ln>
              </p:spPr>
            </p:pic>
          </p:grpSp>
          <p:pic>
            <p:nvPicPr>
              <p:cNvPr id="169" name="Google Shape;169;p5"/>
              <p:cNvPicPr preferRelativeResize="0"/>
              <p:nvPr/>
            </p:nvPicPr>
            <p:blipFill>
              <a:blip r:embed="rId3">
                <a:alphaModFix amt="80000"/>
              </a:blip>
              <a:stretch>
                <a:fillRect/>
              </a:stretch>
            </p:blipFill>
            <p:spPr>
              <a:xfrm>
                <a:off x="6513900" y="824050"/>
                <a:ext cx="1305274" cy="1305275"/>
              </a:xfrm>
              <a:prstGeom prst="rect">
                <a:avLst/>
              </a:prstGeom>
              <a:noFill/>
              <a:ln>
                <a:noFill/>
              </a:ln>
            </p:spPr>
          </p:pic>
          <p:pic>
            <p:nvPicPr>
              <p:cNvPr id="170" name="Google Shape;170;p5"/>
              <p:cNvPicPr preferRelativeResize="0"/>
              <p:nvPr/>
            </p:nvPicPr>
            <p:blipFill>
              <a:blip r:embed="rId8">
                <a:alphaModFix amt="80000"/>
              </a:blip>
              <a:stretch>
                <a:fillRect/>
              </a:stretch>
            </p:blipFill>
            <p:spPr>
              <a:xfrm flipH="1">
                <a:off x="3317513" y="-482581"/>
                <a:ext cx="1595529" cy="1595529"/>
              </a:xfrm>
              <a:prstGeom prst="rect">
                <a:avLst/>
              </a:prstGeom>
              <a:noFill/>
              <a:ln>
                <a:noFill/>
              </a:ln>
            </p:spPr>
          </p:pic>
        </p:grpSp>
        <p:pic>
          <p:nvPicPr>
            <p:cNvPr id="171" name="Google Shape;171;p5"/>
            <p:cNvPicPr preferRelativeResize="0"/>
            <p:nvPr/>
          </p:nvPicPr>
          <p:blipFill>
            <a:blip r:embed="rId10">
              <a:alphaModFix amt="80000"/>
            </a:blip>
            <a:stretch>
              <a:fillRect/>
            </a:stretch>
          </p:blipFill>
          <p:spPr>
            <a:xfrm flipH="1">
              <a:off x="4049150" y="1165793"/>
              <a:ext cx="1881276" cy="1881276"/>
            </a:xfrm>
            <a:prstGeom prst="rect">
              <a:avLst/>
            </a:prstGeom>
            <a:noFill/>
            <a:ln>
              <a:noFill/>
            </a:ln>
          </p:spPr>
        </p:pic>
        <p:pic>
          <p:nvPicPr>
            <p:cNvPr id="172" name="Google Shape;172;p5"/>
            <p:cNvPicPr preferRelativeResize="0"/>
            <p:nvPr/>
          </p:nvPicPr>
          <p:blipFill>
            <a:blip r:embed="rId9">
              <a:alphaModFix amt="80000"/>
            </a:blip>
            <a:stretch>
              <a:fillRect/>
            </a:stretch>
          </p:blipFill>
          <p:spPr>
            <a:xfrm flipH="1">
              <a:off x="4015652" y="3495690"/>
              <a:ext cx="2869050" cy="2869085"/>
            </a:xfrm>
            <a:prstGeom prst="rect">
              <a:avLst/>
            </a:prstGeom>
            <a:noFill/>
            <a:ln>
              <a:noFill/>
            </a:ln>
          </p:spPr>
        </p:pic>
        <p:grpSp>
          <p:nvGrpSpPr>
            <p:cNvPr id="173" name="Google Shape;173;p5"/>
            <p:cNvGrpSpPr/>
            <p:nvPr/>
          </p:nvGrpSpPr>
          <p:grpSpPr>
            <a:xfrm flipH="1">
              <a:off x="18635" y="2424084"/>
              <a:ext cx="9210033" cy="3924891"/>
              <a:chOff x="648663" y="1773984"/>
              <a:chExt cx="9210033" cy="3924891"/>
            </a:xfrm>
          </p:grpSpPr>
          <p:pic>
            <p:nvPicPr>
              <p:cNvPr id="174" name="Google Shape;174;p5"/>
              <p:cNvPicPr preferRelativeResize="0"/>
              <p:nvPr/>
            </p:nvPicPr>
            <p:blipFill>
              <a:blip r:embed="rId5">
                <a:alphaModFix amt="80000"/>
              </a:blip>
              <a:stretch>
                <a:fillRect/>
              </a:stretch>
            </p:blipFill>
            <p:spPr>
              <a:xfrm>
                <a:off x="5861686" y="3114550"/>
                <a:ext cx="1595529" cy="1595529"/>
              </a:xfrm>
              <a:prstGeom prst="rect">
                <a:avLst/>
              </a:prstGeom>
              <a:noFill/>
              <a:ln>
                <a:noFill/>
              </a:ln>
            </p:spPr>
          </p:pic>
          <p:pic>
            <p:nvPicPr>
              <p:cNvPr id="175" name="Google Shape;175;p5"/>
              <p:cNvPicPr preferRelativeResize="0"/>
              <p:nvPr/>
            </p:nvPicPr>
            <p:blipFill>
              <a:blip r:embed="rId11">
                <a:alphaModFix amt="80000"/>
              </a:blip>
              <a:stretch>
                <a:fillRect/>
              </a:stretch>
            </p:blipFill>
            <p:spPr>
              <a:xfrm>
                <a:off x="7072948" y="3433755"/>
                <a:ext cx="1595529" cy="1595529"/>
              </a:xfrm>
              <a:prstGeom prst="rect">
                <a:avLst/>
              </a:prstGeom>
              <a:noFill/>
              <a:ln>
                <a:noFill/>
              </a:ln>
            </p:spPr>
          </p:pic>
          <p:pic>
            <p:nvPicPr>
              <p:cNvPr id="176" name="Google Shape;176;p5"/>
              <p:cNvPicPr preferRelativeResize="0"/>
              <p:nvPr/>
            </p:nvPicPr>
            <p:blipFill>
              <a:blip r:embed="rId12">
                <a:alphaModFix amt="80000"/>
              </a:blip>
              <a:stretch>
                <a:fillRect/>
              </a:stretch>
            </p:blipFill>
            <p:spPr>
              <a:xfrm>
                <a:off x="8008403" y="2523618"/>
                <a:ext cx="1595529" cy="1595529"/>
              </a:xfrm>
              <a:prstGeom prst="rect">
                <a:avLst/>
              </a:prstGeom>
              <a:noFill/>
              <a:ln>
                <a:noFill/>
              </a:ln>
            </p:spPr>
          </p:pic>
          <p:pic>
            <p:nvPicPr>
              <p:cNvPr id="177" name="Google Shape;177;p5"/>
              <p:cNvPicPr preferRelativeResize="0"/>
              <p:nvPr/>
            </p:nvPicPr>
            <p:blipFill>
              <a:blip r:embed="rId7">
                <a:alphaModFix amt="80000"/>
              </a:blip>
              <a:stretch>
                <a:fillRect/>
              </a:stretch>
            </p:blipFill>
            <p:spPr>
              <a:xfrm rot="5259162">
                <a:off x="5561813" y="3875459"/>
                <a:ext cx="1595529" cy="1595529"/>
              </a:xfrm>
              <a:prstGeom prst="rect">
                <a:avLst/>
              </a:prstGeom>
              <a:noFill/>
              <a:ln>
                <a:noFill/>
              </a:ln>
            </p:spPr>
          </p:pic>
          <p:pic>
            <p:nvPicPr>
              <p:cNvPr id="178" name="Google Shape;178;p5"/>
              <p:cNvPicPr preferRelativeResize="0"/>
              <p:nvPr/>
            </p:nvPicPr>
            <p:blipFill>
              <a:blip r:embed="rId2">
                <a:alphaModFix amt="80000"/>
              </a:blip>
              <a:stretch>
                <a:fillRect/>
              </a:stretch>
            </p:blipFill>
            <p:spPr>
              <a:xfrm>
                <a:off x="8263168" y="3689771"/>
                <a:ext cx="1595529" cy="1595529"/>
              </a:xfrm>
              <a:prstGeom prst="rect">
                <a:avLst/>
              </a:prstGeom>
              <a:noFill/>
              <a:ln>
                <a:noFill/>
              </a:ln>
            </p:spPr>
          </p:pic>
          <p:pic>
            <p:nvPicPr>
              <p:cNvPr id="179" name="Google Shape;179;p5"/>
              <p:cNvPicPr preferRelativeResize="0"/>
              <p:nvPr/>
            </p:nvPicPr>
            <p:blipFill>
              <a:blip r:embed="rId6">
                <a:alphaModFix amt="80000"/>
              </a:blip>
              <a:stretch>
                <a:fillRect/>
              </a:stretch>
            </p:blipFill>
            <p:spPr>
              <a:xfrm>
                <a:off x="5002638" y="3267527"/>
                <a:ext cx="1595529" cy="1595529"/>
              </a:xfrm>
              <a:prstGeom prst="rect">
                <a:avLst/>
              </a:prstGeom>
              <a:noFill/>
              <a:ln>
                <a:noFill/>
              </a:ln>
            </p:spPr>
          </p:pic>
          <p:pic>
            <p:nvPicPr>
              <p:cNvPr id="180" name="Google Shape;180;p5"/>
              <p:cNvPicPr preferRelativeResize="0"/>
              <p:nvPr/>
            </p:nvPicPr>
            <p:blipFill>
              <a:blip r:embed="rId4">
                <a:alphaModFix amt="80000"/>
              </a:blip>
              <a:stretch>
                <a:fillRect/>
              </a:stretch>
            </p:blipFill>
            <p:spPr>
              <a:xfrm>
                <a:off x="4203360" y="3776271"/>
                <a:ext cx="1595529" cy="1595529"/>
              </a:xfrm>
              <a:prstGeom prst="rect">
                <a:avLst/>
              </a:prstGeom>
              <a:noFill/>
              <a:ln>
                <a:noFill/>
              </a:ln>
            </p:spPr>
          </p:pic>
          <p:pic>
            <p:nvPicPr>
              <p:cNvPr id="181" name="Google Shape;181;p5"/>
              <p:cNvPicPr preferRelativeResize="0"/>
              <p:nvPr/>
            </p:nvPicPr>
            <p:blipFill>
              <a:blip r:embed="rId8">
                <a:alphaModFix amt="80000"/>
              </a:blip>
              <a:stretch>
                <a:fillRect/>
              </a:stretch>
            </p:blipFill>
            <p:spPr>
              <a:xfrm>
                <a:off x="648663" y="3550081"/>
                <a:ext cx="1595529" cy="1595529"/>
              </a:xfrm>
              <a:prstGeom prst="rect">
                <a:avLst/>
              </a:prstGeom>
              <a:noFill/>
              <a:ln>
                <a:noFill/>
              </a:ln>
            </p:spPr>
          </p:pic>
          <p:pic>
            <p:nvPicPr>
              <p:cNvPr id="182" name="Google Shape;182;p5"/>
              <p:cNvPicPr preferRelativeResize="0"/>
              <p:nvPr/>
            </p:nvPicPr>
            <p:blipFill rotWithShape="1">
              <a:blip r:embed="rId5">
                <a:alphaModFix amt="80000"/>
              </a:blip>
              <a:srcRect l="14142" t="14142" r="14142" b="14142"/>
              <a:stretch/>
            </p:blipFill>
            <p:spPr>
              <a:xfrm>
                <a:off x="4428988" y="4554601"/>
                <a:ext cx="1144274" cy="1144274"/>
              </a:xfrm>
              <a:prstGeom prst="rect">
                <a:avLst/>
              </a:prstGeom>
              <a:noFill/>
              <a:ln>
                <a:noFill/>
              </a:ln>
            </p:spPr>
          </p:pic>
          <p:pic>
            <p:nvPicPr>
              <p:cNvPr id="183" name="Google Shape;183;p5"/>
              <p:cNvPicPr preferRelativeResize="0"/>
              <p:nvPr/>
            </p:nvPicPr>
            <p:blipFill>
              <a:blip r:embed="rId4">
                <a:alphaModFix amt="80000"/>
              </a:blip>
              <a:stretch>
                <a:fillRect/>
              </a:stretch>
            </p:blipFill>
            <p:spPr>
              <a:xfrm>
                <a:off x="8008398" y="1773984"/>
                <a:ext cx="1595529" cy="1595529"/>
              </a:xfrm>
              <a:prstGeom prst="rect">
                <a:avLst/>
              </a:prstGeom>
              <a:noFill/>
              <a:ln>
                <a:noFill/>
              </a:ln>
            </p:spPr>
          </p:pic>
          <p:pic>
            <p:nvPicPr>
              <p:cNvPr id="184" name="Google Shape;184;p5"/>
              <p:cNvPicPr preferRelativeResize="0"/>
              <p:nvPr/>
            </p:nvPicPr>
            <p:blipFill>
              <a:blip r:embed="rId8">
                <a:alphaModFix amt="80000"/>
              </a:blip>
              <a:stretch>
                <a:fillRect/>
              </a:stretch>
            </p:blipFill>
            <p:spPr>
              <a:xfrm rot="2942118">
                <a:off x="7072951" y="2285419"/>
                <a:ext cx="1595529" cy="1595529"/>
              </a:xfrm>
              <a:prstGeom prst="rect">
                <a:avLst/>
              </a:prstGeom>
              <a:noFill/>
              <a:ln>
                <a:noFill/>
              </a:ln>
            </p:spPr>
          </p:pic>
        </p:grpSp>
        <p:pic>
          <p:nvPicPr>
            <p:cNvPr id="185" name="Google Shape;185;p5"/>
            <p:cNvPicPr preferRelativeResize="0"/>
            <p:nvPr/>
          </p:nvPicPr>
          <p:blipFill>
            <a:blip r:embed="rId10">
              <a:alphaModFix amt="80000"/>
            </a:blip>
            <a:stretch>
              <a:fillRect/>
            </a:stretch>
          </p:blipFill>
          <p:spPr>
            <a:xfrm flipH="1">
              <a:off x="-658075" y="3621780"/>
              <a:ext cx="1881276" cy="1881276"/>
            </a:xfrm>
            <a:prstGeom prst="rect">
              <a:avLst/>
            </a:prstGeom>
            <a:noFill/>
            <a:ln>
              <a:noFill/>
            </a:ln>
          </p:spPr>
        </p:pic>
        <p:pic>
          <p:nvPicPr>
            <p:cNvPr id="186" name="Google Shape;186;p5"/>
            <p:cNvPicPr preferRelativeResize="0"/>
            <p:nvPr/>
          </p:nvPicPr>
          <p:blipFill>
            <a:blip r:embed="rId13">
              <a:alphaModFix amt="80000"/>
            </a:blip>
            <a:stretch>
              <a:fillRect/>
            </a:stretch>
          </p:blipFill>
          <p:spPr>
            <a:xfrm rot="-2948401" flipH="1">
              <a:off x="4807824" y="1771876"/>
              <a:ext cx="1900302" cy="1900334"/>
            </a:xfrm>
            <a:prstGeom prst="rect">
              <a:avLst/>
            </a:prstGeom>
            <a:noFill/>
            <a:ln>
              <a:noFill/>
            </a:ln>
          </p:spPr>
        </p:pic>
        <p:pic>
          <p:nvPicPr>
            <p:cNvPr id="187" name="Google Shape;187;p5"/>
            <p:cNvPicPr preferRelativeResize="0"/>
            <p:nvPr/>
          </p:nvPicPr>
          <p:blipFill>
            <a:blip r:embed="rId14">
              <a:alphaModFix amt="80000"/>
            </a:blip>
            <a:stretch>
              <a:fillRect/>
            </a:stretch>
          </p:blipFill>
          <p:spPr>
            <a:xfrm flipH="1">
              <a:off x="6018331" y="3917625"/>
              <a:ext cx="2160651" cy="2160651"/>
            </a:xfrm>
            <a:prstGeom prst="rect">
              <a:avLst/>
            </a:prstGeom>
            <a:noFill/>
            <a:ln>
              <a:noFill/>
            </a:ln>
          </p:spPr>
        </p:pic>
      </p:grpSp>
      <p:sp>
        <p:nvSpPr>
          <p:cNvPr id="188" name="Google Shape;188;p5"/>
          <p:cNvSpPr/>
          <p:nvPr/>
        </p:nvSpPr>
        <p:spPr>
          <a:xfrm>
            <a:off x="-106200" y="-101975"/>
            <a:ext cx="9356400" cy="49176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9" name="Google Shape;189;p5"/>
          <p:cNvPicPr preferRelativeResize="0"/>
          <p:nvPr/>
        </p:nvPicPr>
        <p:blipFill>
          <a:blip r:embed="rId15">
            <a:alphaModFix/>
          </a:blip>
          <a:stretch>
            <a:fillRect/>
          </a:stretch>
        </p:blipFill>
        <p:spPr>
          <a:xfrm rot="-3313390" flipH="1">
            <a:off x="-1992211" y="-3406471"/>
            <a:ext cx="5145056" cy="5447691"/>
          </a:xfrm>
          <a:prstGeom prst="rect">
            <a:avLst/>
          </a:prstGeom>
          <a:noFill/>
          <a:ln>
            <a:noFill/>
          </a:ln>
        </p:spPr>
      </p:pic>
      <p:pic>
        <p:nvPicPr>
          <p:cNvPr id="190" name="Google Shape;190;p5"/>
          <p:cNvPicPr preferRelativeResize="0"/>
          <p:nvPr/>
        </p:nvPicPr>
        <p:blipFill>
          <a:blip r:embed="rId16">
            <a:alphaModFix/>
          </a:blip>
          <a:stretch>
            <a:fillRect/>
          </a:stretch>
        </p:blipFill>
        <p:spPr>
          <a:xfrm rot="-4516405" flipH="1">
            <a:off x="5424978" y="-2704947"/>
            <a:ext cx="5145055" cy="5447692"/>
          </a:xfrm>
          <a:prstGeom prst="rect">
            <a:avLst/>
          </a:prstGeom>
          <a:noFill/>
          <a:ln>
            <a:noFill/>
          </a:ln>
        </p:spPr>
      </p:pic>
      <p:sp>
        <p:nvSpPr>
          <p:cNvPr id="191" name="Google Shape;191;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500"/>
              <a:buNone/>
              <a:defRPr>
                <a:solidFill>
                  <a:schemeClr val="lt1"/>
                </a:solidFill>
              </a:defRPr>
            </a:lvl1pPr>
            <a:lvl2pPr lvl="1" rtl="0">
              <a:spcBef>
                <a:spcPts val="0"/>
              </a:spcBef>
              <a:spcAft>
                <a:spcPts val="0"/>
              </a:spcAft>
              <a:buClr>
                <a:schemeClr val="lt1"/>
              </a:buClr>
              <a:buSzPts val="3500"/>
              <a:buNone/>
              <a:defRPr>
                <a:solidFill>
                  <a:schemeClr val="lt1"/>
                </a:solidFill>
              </a:defRPr>
            </a:lvl2pPr>
            <a:lvl3pPr lvl="2" rtl="0">
              <a:spcBef>
                <a:spcPts val="0"/>
              </a:spcBef>
              <a:spcAft>
                <a:spcPts val="0"/>
              </a:spcAft>
              <a:buClr>
                <a:schemeClr val="lt1"/>
              </a:buClr>
              <a:buSzPts val="3500"/>
              <a:buNone/>
              <a:defRPr>
                <a:solidFill>
                  <a:schemeClr val="lt1"/>
                </a:solidFill>
              </a:defRPr>
            </a:lvl3pPr>
            <a:lvl4pPr lvl="3" rtl="0">
              <a:spcBef>
                <a:spcPts val="0"/>
              </a:spcBef>
              <a:spcAft>
                <a:spcPts val="0"/>
              </a:spcAft>
              <a:buClr>
                <a:schemeClr val="lt1"/>
              </a:buClr>
              <a:buSzPts val="3500"/>
              <a:buNone/>
              <a:defRPr>
                <a:solidFill>
                  <a:schemeClr val="lt1"/>
                </a:solidFill>
              </a:defRPr>
            </a:lvl4pPr>
            <a:lvl5pPr lvl="4" rtl="0">
              <a:spcBef>
                <a:spcPts val="0"/>
              </a:spcBef>
              <a:spcAft>
                <a:spcPts val="0"/>
              </a:spcAft>
              <a:buClr>
                <a:schemeClr val="lt1"/>
              </a:buClr>
              <a:buSzPts val="3500"/>
              <a:buNone/>
              <a:defRPr>
                <a:solidFill>
                  <a:schemeClr val="lt1"/>
                </a:solidFill>
              </a:defRPr>
            </a:lvl5pPr>
            <a:lvl6pPr lvl="5" rtl="0">
              <a:spcBef>
                <a:spcPts val="0"/>
              </a:spcBef>
              <a:spcAft>
                <a:spcPts val="0"/>
              </a:spcAft>
              <a:buClr>
                <a:schemeClr val="lt1"/>
              </a:buClr>
              <a:buSzPts val="3500"/>
              <a:buNone/>
              <a:defRPr>
                <a:solidFill>
                  <a:schemeClr val="lt1"/>
                </a:solidFill>
              </a:defRPr>
            </a:lvl6pPr>
            <a:lvl7pPr lvl="6" rtl="0">
              <a:spcBef>
                <a:spcPts val="0"/>
              </a:spcBef>
              <a:spcAft>
                <a:spcPts val="0"/>
              </a:spcAft>
              <a:buClr>
                <a:schemeClr val="lt1"/>
              </a:buClr>
              <a:buSzPts val="3500"/>
              <a:buNone/>
              <a:defRPr>
                <a:solidFill>
                  <a:schemeClr val="lt1"/>
                </a:solidFill>
              </a:defRPr>
            </a:lvl7pPr>
            <a:lvl8pPr lvl="7" rtl="0">
              <a:spcBef>
                <a:spcPts val="0"/>
              </a:spcBef>
              <a:spcAft>
                <a:spcPts val="0"/>
              </a:spcAft>
              <a:buClr>
                <a:schemeClr val="lt1"/>
              </a:buClr>
              <a:buSzPts val="3500"/>
              <a:buNone/>
              <a:defRPr>
                <a:solidFill>
                  <a:schemeClr val="lt1"/>
                </a:solidFill>
              </a:defRPr>
            </a:lvl8pPr>
            <a:lvl9pPr lvl="8" rtl="0">
              <a:spcBef>
                <a:spcPts val="0"/>
              </a:spcBef>
              <a:spcAft>
                <a:spcPts val="0"/>
              </a:spcAft>
              <a:buClr>
                <a:schemeClr val="lt1"/>
              </a:buClr>
              <a:buSzPts val="3500"/>
              <a:buNone/>
              <a:defRPr>
                <a:solidFill>
                  <a:schemeClr val="lt1"/>
                </a:solidFill>
              </a:defRPr>
            </a:lvl9pPr>
          </a:lstStyle>
          <a:p>
            <a:endParaRPr/>
          </a:p>
        </p:txBody>
      </p:sp>
      <p:sp>
        <p:nvSpPr>
          <p:cNvPr id="192" name="Google Shape;192;p5"/>
          <p:cNvSpPr txBox="1">
            <a:spLocks noGrp="1"/>
          </p:cNvSpPr>
          <p:nvPr>
            <p:ph type="title" idx="2"/>
          </p:nvPr>
        </p:nvSpPr>
        <p:spPr>
          <a:xfrm>
            <a:off x="1588862" y="2769378"/>
            <a:ext cx="2696100" cy="412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500"/>
              <a:buNone/>
              <a:defRPr sz="2500" b="0">
                <a:solidFill>
                  <a:schemeClr val="lt1"/>
                </a:solidFill>
              </a:defRPr>
            </a:lvl1pPr>
            <a:lvl2pPr lvl="1" rtl="0">
              <a:spcBef>
                <a:spcPts val="0"/>
              </a:spcBef>
              <a:spcAft>
                <a:spcPts val="0"/>
              </a:spcAft>
              <a:buClr>
                <a:schemeClr val="lt1"/>
              </a:buClr>
              <a:buSzPts val="3500"/>
              <a:buNone/>
              <a:defRPr>
                <a:solidFill>
                  <a:schemeClr val="lt1"/>
                </a:solidFill>
              </a:defRPr>
            </a:lvl2pPr>
            <a:lvl3pPr lvl="2" rtl="0">
              <a:spcBef>
                <a:spcPts val="0"/>
              </a:spcBef>
              <a:spcAft>
                <a:spcPts val="0"/>
              </a:spcAft>
              <a:buClr>
                <a:schemeClr val="lt1"/>
              </a:buClr>
              <a:buSzPts val="3500"/>
              <a:buNone/>
              <a:defRPr>
                <a:solidFill>
                  <a:schemeClr val="lt1"/>
                </a:solidFill>
              </a:defRPr>
            </a:lvl3pPr>
            <a:lvl4pPr lvl="3" rtl="0">
              <a:spcBef>
                <a:spcPts val="0"/>
              </a:spcBef>
              <a:spcAft>
                <a:spcPts val="0"/>
              </a:spcAft>
              <a:buClr>
                <a:schemeClr val="lt1"/>
              </a:buClr>
              <a:buSzPts val="3500"/>
              <a:buNone/>
              <a:defRPr>
                <a:solidFill>
                  <a:schemeClr val="lt1"/>
                </a:solidFill>
              </a:defRPr>
            </a:lvl4pPr>
            <a:lvl5pPr lvl="4" rtl="0">
              <a:spcBef>
                <a:spcPts val="0"/>
              </a:spcBef>
              <a:spcAft>
                <a:spcPts val="0"/>
              </a:spcAft>
              <a:buClr>
                <a:schemeClr val="lt1"/>
              </a:buClr>
              <a:buSzPts val="3500"/>
              <a:buNone/>
              <a:defRPr>
                <a:solidFill>
                  <a:schemeClr val="lt1"/>
                </a:solidFill>
              </a:defRPr>
            </a:lvl5pPr>
            <a:lvl6pPr lvl="5" rtl="0">
              <a:spcBef>
                <a:spcPts val="0"/>
              </a:spcBef>
              <a:spcAft>
                <a:spcPts val="0"/>
              </a:spcAft>
              <a:buClr>
                <a:schemeClr val="lt1"/>
              </a:buClr>
              <a:buSzPts val="3500"/>
              <a:buNone/>
              <a:defRPr>
                <a:solidFill>
                  <a:schemeClr val="lt1"/>
                </a:solidFill>
              </a:defRPr>
            </a:lvl6pPr>
            <a:lvl7pPr lvl="6" rtl="0">
              <a:spcBef>
                <a:spcPts val="0"/>
              </a:spcBef>
              <a:spcAft>
                <a:spcPts val="0"/>
              </a:spcAft>
              <a:buClr>
                <a:schemeClr val="lt1"/>
              </a:buClr>
              <a:buSzPts val="3500"/>
              <a:buNone/>
              <a:defRPr>
                <a:solidFill>
                  <a:schemeClr val="lt1"/>
                </a:solidFill>
              </a:defRPr>
            </a:lvl7pPr>
            <a:lvl8pPr lvl="7" rtl="0">
              <a:spcBef>
                <a:spcPts val="0"/>
              </a:spcBef>
              <a:spcAft>
                <a:spcPts val="0"/>
              </a:spcAft>
              <a:buClr>
                <a:schemeClr val="lt1"/>
              </a:buClr>
              <a:buSzPts val="3500"/>
              <a:buNone/>
              <a:defRPr>
                <a:solidFill>
                  <a:schemeClr val="lt1"/>
                </a:solidFill>
              </a:defRPr>
            </a:lvl8pPr>
            <a:lvl9pPr lvl="8" rtl="0">
              <a:spcBef>
                <a:spcPts val="0"/>
              </a:spcBef>
              <a:spcAft>
                <a:spcPts val="0"/>
              </a:spcAft>
              <a:buClr>
                <a:schemeClr val="lt1"/>
              </a:buClr>
              <a:buSzPts val="3500"/>
              <a:buNone/>
              <a:defRPr>
                <a:solidFill>
                  <a:schemeClr val="lt1"/>
                </a:solidFill>
              </a:defRPr>
            </a:lvl9pPr>
          </a:lstStyle>
          <a:p>
            <a:endParaRPr/>
          </a:p>
        </p:txBody>
      </p:sp>
      <p:sp>
        <p:nvSpPr>
          <p:cNvPr id="193" name="Google Shape;193;p5"/>
          <p:cNvSpPr txBox="1">
            <a:spLocks noGrp="1"/>
          </p:cNvSpPr>
          <p:nvPr>
            <p:ph type="title" idx="3"/>
          </p:nvPr>
        </p:nvSpPr>
        <p:spPr>
          <a:xfrm>
            <a:off x="4859038" y="2769300"/>
            <a:ext cx="2696100" cy="412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500"/>
              <a:buNone/>
              <a:defRPr sz="2500" b="0">
                <a:solidFill>
                  <a:schemeClr val="lt1"/>
                </a:solidFill>
              </a:defRPr>
            </a:lvl1pPr>
            <a:lvl2pPr lvl="1" rtl="0">
              <a:spcBef>
                <a:spcPts val="0"/>
              </a:spcBef>
              <a:spcAft>
                <a:spcPts val="0"/>
              </a:spcAft>
              <a:buClr>
                <a:schemeClr val="lt1"/>
              </a:buClr>
              <a:buSzPts val="3500"/>
              <a:buNone/>
              <a:defRPr>
                <a:solidFill>
                  <a:schemeClr val="lt1"/>
                </a:solidFill>
              </a:defRPr>
            </a:lvl2pPr>
            <a:lvl3pPr lvl="2" rtl="0">
              <a:spcBef>
                <a:spcPts val="0"/>
              </a:spcBef>
              <a:spcAft>
                <a:spcPts val="0"/>
              </a:spcAft>
              <a:buClr>
                <a:schemeClr val="lt1"/>
              </a:buClr>
              <a:buSzPts val="3500"/>
              <a:buNone/>
              <a:defRPr>
                <a:solidFill>
                  <a:schemeClr val="lt1"/>
                </a:solidFill>
              </a:defRPr>
            </a:lvl3pPr>
            <a:lvl4pPr lvl="3" rtl="0">
              <a:spcBef>
                <a:spcPts val="0"/>
              </a:spcBef>
              <a:spcAft>
                <a:spcPts val="0"/>
              </a:spcAft>
              <a:buClr>
                <a:schemeClr val="lt1"/>
              </a:buClr>
              <a:buSzPts val="3500"/>
              <a:buNone/>
              <a:defRPr>
                <a:solidFill>
                  <a:schemeClr val="lt1"/>
                </a:solidFill>
              </a:defRPr>
            </a:lvl4pPr>
            <a:lvl5pPr lvl="4" rtl="0">
              <a:spcBef>
                <a:spcPts val="0"/>
              </a:spcBef>
              <a:spcAft>
                <a:spcPts val="0"/>
              </a:spcAft>
              <a:buClr>
                <a:schemeClr val="lt1"/>
              </a:buClr>
              <a:buSzPts val="3500"/>
              <a:buNone/>
              <a:defRPr>
                <a:solidFill>
                  <a:schemeClr val="lt1"/>
                </a:solidFill>
              </a:defRPr>
            </a:lvl5pPr>
            <a:lvl6pPr lvl="5" rtl="0">
              <a:spcBef>
                <a:spcPts val="0"/>
              </a:spcBef>
              <a:spcAft>
                <a:spcPts val="0"/>
              </a:spcAft>
              <a:buClr>
                <a:schemeClr val="lt1"/>
              </a:buClr>
              <a:buSzPts val="3500"/>
              <a:buNone/>
              <a:defRPr>
                <a:solidFill>
                  <a:schemeClr val="lt1"/>
                </a:solidFill>
              </a:defRPr>
            </a:lvl6pPr>
            <a:lvl7pPr lvl="6" rtl="0">
              <a:spcBef>
                <a:spcPts val="0"/>
              </a:spcBef>
              <a:spcAft>
                <a:spcPts val="0"/>
              </a:spcAft>
              <a:buClr>
                <a:schemeClr val="lt1"/>
              </a:buClr>
              <a:buSzPts val="3500"/>
              <a:buNone/>
              <a:defRPr>
                <a:solidFill>
                  <a:schemeClr val="lt1"/>
                </a:solidFill>
              </a:defRPr>
            </a:lvl7pPr>
            <a:lvl8pPr lvl="7" rtl="0">
              <a:spcBef>
                <a:spcPts val="0"/>
              </a:spcBef>
              <a:spcAft>
                <a:spcPts val="0"/>
              </a:spcAft>
              <a:buClr>
                <a:schemeClr val="lt1"/>
              </a:buClr>
              <a:buSzPts val="3500"/>
              <a:buNone/>
              <a:defRPr>
                <a:solidFill>
                  <a:schemeClr val="lt1"/>
                </a:solidFill>
              </a:defRPr>
            </a:lvl8pPr>
            <a:lvl9pPr lvl="8" rtl="0">
              <a:spcBef>
                <a:spcPts val="0"/>
              </a:spcBef>
              <a:spcAft>
                <a:spcPts val="0"/>
              </a:spcAft>
              <a:buClr>
                <a:schemeClr val="lt1"/>
              </a:buClr>
              <a:buSzPts val="3500"/>
              <a:buNone/>
              <a:defRPr>
                <a:solidFill>
                  <a:schemeClr val="lt1"/>
                </a:solidFill>
              </a:defRPr>
            </a:lvl9pPr>
          </a:lstStyle>
          <a:p>
            <a:endParaRPr/>
          </a:p>
        </p:txBody>
      </p:sp>
      <p:sp>
        <p:nvSpPr>
          <p:cNvPr id="194" name="Google Shape;194;p5"/>
          <p:cNvSpPr txBox="1">
            <a:spLocks noGrp="1"/>
          </p:cNvSpPr>
          <p:nvPr>
            <p:ph type="subTitle" idx="1"/>
          </p:nvPr>
        </p:nvSpPr>
        <p:spPr>
          <a:xfrm>
            <a:off x="4859033" y="3181501"/>
            <a:ext cx="2696100" cy="93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800"/>
              <a:buNone/>
              <a:defRPr b="0">
                <a:solidFill>
                  <a:schemeClr val="lt1"/>
                </a:solidFill>
              </a:defRPr>
            </a:lvl1pPr>
            <a:lvl2pPr lvl="1" algn="ctr" rtl="0">
              <a:lnSpc>
                <a:spcPct val="100000"/>
              </a:lnSpc>
              <a:spcBef>
                <a:spcPts val="0"/>
              </a:spcBef>
              <a:spcAft>
                <a:spcPts val="0"/>
              </a:spcAft>
              <a:buClr>
                <a:schemeClr val="lt1"/>
              </a:buClr>
              <a:buSzPts val="2800"/>
              <a:buNone/>
              <a:defRPr sz="2800">
                <a:solidFill>
                  <a:schemeClr val="lt1"/>
                </a:solidFill>
              </a:defRPr>
            </a:lvl2pPr>
            <a:lvl3pPr lvl="2" algn="ctr" rtl="0">
              <a:lnSpc>
                <a:spcPct val="100000"/>
              </a:lnSpc>
              <a:spcBef>
                <a:spcPts val="0"/>
              </a:spcBef>
              <a:spcAft>
                <a:spcPts val="0"/>
              </a:spcAft>
              <a:buClr>
                <a:schemeClr val="lt1"/>
              </a:buClr>
              <a:buSzPts val="2800"/>
              <a:buNone/>
              <a:defRPr sz="2800">
                <a:solidFill>
                  <a:schemeClr val="lt1"/>
                </a:solidFill>
              </a:defRPr>
            </a:lvl3pPr>
            <a:lvl4pPr lvl="3" algn="ctr" rtl="0">
              <a:lnSpc>
                <a:spcPct val="100000"/>
              </a:lnSpc>
              <a:spcBef>
                <a:spcPts val="0"/>
              </a:spcBef>
              <a:spcAft>
                <a:spcPts val="0"/>
              </a:spcAft>
              <a:buClr>
                <a:schemeClr val="lt1"/>
              </a:buClr>
              <a:buSzPts val="2800"/>
              <a:buNone/>
              <a:defRPr sz="2800">
                <a:solidFill>
                  <a:schemeClr val="lt1"/>
                </a:solidFill>
              </a:defRPr>
            </a:lvl4pPr>
            <a:lvl5pPr lvl="4" algn="ctr" rtl="0">
              <a:lnSpc>
                <a:spcPct val="100000"/>
              </a:lnSpc>
              <a:spcBef>
                <a:spcPts val="0"/>
              </a:spcBef>
              <a:spcAft>
                <a:spcPts val="0"/>
              </a:spcAft>
              <a:buClr>
                <a:schemeClr val="lt1"/>
              </a:buClr>
              <a:buSzPts val="2800"/>
              <a:buNone/>
              <a:defRPr sz="2800">
                <a:solidFill>
                  <a:schemeClr val="lt1"/>
                </a:solidFill>
              </a:defRPr>
            </a:lvl5pPr>
            <a:lvl6pPr lvl="5" algn="ctr" rtl="0">
              <a:lnSpc>
                <a:spcPct val="100000"/>
              </a:lnSpc>
              <a:spcBef>
                <a:spcPts val="0"/>
              </a:spcBef>
              <a:spcAft>
                <a:spcPts val="0"/>
              </a:spcAft>
              <a:buClr>
                <a:schemeClr val="lt1"/>
              </a:buClr>
              <a:buSzPts val="2800"/>
              <a:buNone/>
              <a:defRPr sz="2800">
                <a:solidFill>
                  <a:schemeClr val="lt1"/>
                </a:solidFill>
              </a:defRPr>
            </a:lvl6pPr>
            <a:lvl7pPr lvl="6" algn="ctr" rtl="0">
              <a:lnSpc>
                <a:spcPct val="100000"/>
              </a:lnSpc>
              <a:spcBef>
                <a:spcPts val="0"/>
              </a:spcBef>
              <a:spcAft>
                <a:spcPts val="0"/>
              </a:spcAft>
              <a:buClr>
                <a:schemeClr val="lt1"/>
              </a:buClr>
              <a:buSzPts val="2800"/>
              <a:buNone/>
              <a:defRPr sz="2800">
                <a:solidFill>
                  <a:schemeClr val="lt1"/>
                </a:solidFill>
              </a:defRPr>
            </a:lvl7pPr>
            <a:lvl8pPr lvl="7" algn="ctr" rtl="0">
              <a:lnSpc>
                <a:spcPct val="100000"/>
              </a:lnSpc>
              <a:spcBef>
                <a:spcPts val="0"/>
              </a:spcBef>
              <a:spcAft>
                <a:spcPts val="0"/>
              </a:spcAft>
              <a:buClr>
                <a:schemeClr val="lt1"/>
              </a:buClr>
              <a:buSzPts val="2800"/>
              <a:buNone/>
              <a:defRPr sz="2800">
                <a:solidFill>
                  <a:schemeClr val="lt1"/>
                </a:solidFill>
              </a:defRPr>
            </a:lvl8pPr>
            <a:lvl9pPr lvl="8" algn="ctr" rtl="0">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195" name="Google Shape;195;p5"/>
          <p:cNvSpPr txBox="1">
            <a:spLocks noGrp="1"/>
          </p:cNvSpPr>
          <p:nvPr>
            <p:ph type="subTitle" idx="4"/>
          </p:nvPr>
        </p:nvSpPr>
        <p:spPr>
          <a:xfrm>
            <a:off x="1588862" y="3181501"/>
            <a:ext cx="2696100" cy="93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2800"/>
              <a:buNone/>
              <a:defRPr b="0">
                <a:solidFill>
                  <a:schemeClr val="lt1"/>
                </a:solidFill>
              </a:defRPr>
            </a:lvl1pPr>
            <a:lvl2pPr lvl="1" algn="ctr" rtl="0">
              <a:lnSpc>
                <a:spcPct val="100000"/>
              </a:lnSpc>
              <a:spcBef>
                <a:spcPts val="0"/>
              </a:spcBef>
              <a:spcAft>
                <a:spcPts val="0"/>
              </a:spcAft>
              <a:buClr>
                <a:schemeClr val="lt1"/>
              </a:buClr>
              <a:buSzPts val="2800"/>
              <a:buNone/>
              <a:defRPr sz="2800">
                <a:solidFill>
                  <a:schemeClr val="lt1"/>
                </a:solidFill>
              </a:defRPr>
            </a:lvl2pPr>
            <a:lvl3pPr lvl="2" algn="ctr" rtl="0">
              <a:lnSpc>
                <a:spcPct val="100000"/>
              </a:lnSpc>
              <a:spcBef>
                <a:spcPts val="0"/>
              </a:spcBef>
              <a:spcAft>
                <a:spcPts val="0"/>
              </a:spcAft>
              <a:buClr>
                <a:schemeClr val="lt1"/>
              </a:buClr>
              <a:buSzPts val="2800"/>
              <a:buNone/>
              <a:defRPr sz="2800">
                <a:solidFill>
                  <a:schemeClr val="lt1"/>
                </a:solidFill>
              </a:defRPr>
            </a:lvl3pPr>
            <a:lvl4pPr lvl="3" algn="ctr" rtl="0">
              <a:lnSpc>
                <a:spcPct val="100000"/>
              </a:lnSpc>
              <a:spcBef>
                <a:spcPts val="0"/>
              </a:spcBef>
              <a:spcAft>
                <a:spcPts val="0"/>
              </a:spcAft>
              <a:buClr>
                <a:schemeClr val="lt1"/>
              </a:buClr>
              <a:buSzPts val="2800"/>
              <a:buNone/>
              <a:defRPr sz="2800">
                <a:solidFill>
                  <a:schemeClr val="lt1"/>
                </a:solidFill>
              </a:defRPr>
            </a:lvl4pPr>
            <a:lvl5pPr lvl="4" algn="ctr" rtl="0">
              <a:lnSpc>
                <a:spcPct val="100000"/>
              </a:lnSpc>
              <a:spcBef>
                <a:spcPts val="0"/>
              </a:spcBef>
              <a:spcAft>
                <a:spcPts val="0"/>
              </a:spcAft>
              <a:buClr>
                <a:schemeClr val="lt1"/>
              </a:buClr>
              <a:buSzPts val="2800"/>
              <a:buNone/>
              <a:defRPr sz="2800">
                <a:solidFill>
                  <a:schemeClr val="lt1"/>
                </a:solidFill>
              </a:defRPr>
            </a:lvl5pPr>
            <a:lvl6pPr lvl="5" algn="ctr" rtl="0">
              <a:lnSpc>
                <a:spcPct val="100000"/>
              </a:lnSpc>
              <a:spcBef>
                <a:spcPts val="0"/>
              </a:spcBef>
              <a:spcAft>
                <a:spcPts val="0"/>
              </a:spcAft>
              <a:buClr>
                <a:schemeClr val="lt1"/>
              </a:buClr>
              <a:buSzPts val="2800"/>
              <a:buNone/>
              <a:defRPr sz="2800">
                <a:solidFill>
                  <a:schemeClr val="lt1"/>
                </a:solidFill>
              </a:defRPr>
            </a:lvl6pPr>
            <a:lvl7pPr lvl="6" algn="ctr" rtl="0">
              <a:lnSpc>
                <a:spcPct val="100000"/>
              </a:lnSpc>
              <a:spcBef>
                <a:spcPts val="0"/>
              </a:spcBef>
              <a:spcAft>
                <a:spcPts val="0"/>
              </a:spcAft>
              <a:buClr>
                <a:schemeClr val="lt1"/>
              </a:buClr>
              <a:buSzPts val="2800"/>
              <a:buNone/>
              <a:defRPr sz="2800">
                <a:solidFill>
                  <a:schemeClr val="lt1"/>
                </a:solidFill>
              </a:defRPr>
            </a:lvl7pPr>
            <a:lvl8pPr lvl="7" algn="ctr" rtl="0">
              <a:lnSpc>
                <a:spcPct val="100000"/>
              </a:lnSpc>
              <a:spcBef>
                <a:spcPts val="0"/>
              </a:spcBef>
              <a:spcAft>
                <a:spcPts val="0"/>
              </a:spcAft>
              <a:buClr>
                <a:schemeClr val="lt1"/>
              </a:buClr>
              <a:buSzPts val="2800"/>
              <a:buNone/>
              <a:defRPr sz="2800">
                <a:solidFill>
                  <a:schemeClr val="lt1"/>
                </a:solidFill>
              </a:defRPr>
            </a:lvl8pPr>
            <a:lvl9pPr lvl="8" algn="ctr" rtl="0">
              <a:lnSpc>
                <a:spcPct val="100000"/>
              </a:lnSpc>
              <a:spcBef>
                <a:spcPts val="0"/>
              </a:spcBef>
              <a:spcAft>
                <a:spcPts val="0"/>
              </a:spcAft>
              <a:buClr>
                <a:schemeClr val="lt1"/>
              </a:buClr>
              <a:buSzPts val="2800"/>
              <a:buNone/>
              <a:defRPr sz="2800">
                <a:solidFill>
                  <a:schemeClr val="lt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6"/>
        <p:cNvGrpSpPr/>
        <p:nvPr/>
      </p:nvGrpSpPr>
      <p:grpSpPr>
        <a:xfrm>
          <a:off x="0" y="0"/>
          <a:ext cx="0" cy="0"/>
          <a:chOff x="0" y="0"/>
          <a:chExt cx="0" cy="0"/>
        </a:xfrm>
      </p:grpSpPr>
      <p:grpSp>
        <p:nvGrpSpPr>
          <p:cNvPr id="197" name="Google Shape;197;p6"/>
          <p:cNvGrpSpPr/>
          <p:nvPr/>
        </p:nvGrpSpPr>
        <p:grpSpPr>
          <a:xfrm>
            <a:off x="-535172" y="3475371"/>
            <a:ext cx="9968045" cy="2586979"/>
            <a:chOff x="-486325" y="3514539"/>
            <a:chExt cx="9666451" cy="2508708"/>
          </a:xfrm>
        </p:grpSpPr>
        <p:pic>
          <p:nvPicPr>
            <p:cNvPr id="198" name="Google Shape;198;p6"/>
            <p:cNvPicPr preferRelativeResize="0"/>
            <p:nvPr/>
          </p:nvPicPr>
          <p:blipFill>
            <a:blip r:embed="rId2">
              <a:alphaModFix amt="80000"/>
            </a:blip>
            <a:stretch>
              <a:fillRect/>
            </a:stretch>
          </p:blipFill>
          <p:spPr>
            <a:xfrm flipH="1">
              <a:off x="2512983" y="4394290"/>
              <a:ext cx="749219" cy="749216"/>
            </a:xfrm>
            <a:prstGeom prst="rect">
              <a:avLst/>
            </a:prstGeom>
            <a:noFill/>
            <a:ln>
              <a:noFill/>
            </a:ln>
          </p:spPr>
        </p:pic>
        <p:pic>
          <p:nvPicPr>
            <p:cNvPr id="199" name="Google Shape;199;p6"/>
            <p:cNvPicPr preferRelativeResize="0"/>
            <p:nvPr/>
          </p:nvPicPr>
          <p:blipFill>
            <a:blip r:embed="rId3">
              <a:alphaModFix amt="80000"/>
            </a:blip>
            <a:stretch>
              <a:fillRect/>
            </a:stretch>
          </p:blipFill>
          <p:spPr>
            <a:xfrm>
              <a:off x="2118192" y="4394303"/>
              <a:ext cx="749219" cy="749216"/>
            </a:xfrm>
            <a:prstGeom prst="rect">
              <a:avLst/>
            </a:prstGeom>
            <a:noFill/>
            <a:ln>
              <a:noFill/>
            </a:ln>
          </p:spPr>
        </p:pic>
        <p:pic>
          <p:nvPicPr>
            <p:cNvPr id="200" name="Google Shape;200;p6"/>
            <p:cNvPicPr preferRelativeResize="0"/>
            <p:nvPr/>
          </p:nvPicPr>
          <p:blipFill>
            <a:blip r:embed="rId4">
              <a:alphaModFix amt="80000"/>
            </a:blip>
            <a:stretch>
              <a:fillRect/>
            </a:stretch>
          </p:blipFill>
          <p:spPr>
            <a:xfrm>
              <a:off x="1266188" y="4318094"/>
              <a:ext cx="749219" cy="749216"/>
            </a:xfrm>
            <a:prstGeom prst="rect">
              <a:avLst/>
            </a:prstGeom>
            <a:noFill/>
            <a:ln>
              <a:noFill/>
            </a:ln>
          </p:spPr>
        </p:pic>
        <p:pic>
          <p:nvPicPr>
            <p:cNvPr id="201" name="Google Shape;201;p6"/>
            <p:cNvPicPr preferRelativeResize="0"/>
            <p:nvPr/>
          </p:nvPicPr>
          <p:blipFill>
            <a:blip r:embed="rId5">
              <a:alphaModFix amt="80000"/>
            </a:blip>
            <a:stretch>
              <a:fillRect/>
            </a:stretch>
          </p:blipFill>
          <p:spPr>
            <a:xfrm>
              <a:off x="4168860" y="4241892"/>
              <a:ext cx="749219" cy="749216"/>
            </a:xfrm>
            <a:prstGeom prst="rect">
              <a:avLst/>
            </a:prstGeom>
            <a:noFill/>
            <a:ln>
              <a:noFill/>
            </a:ln>
          </p:spPr>
        </p:pic>
        <p:pic>
          <p:nvPicPr>
            <p:cNvPr id="202" name="Google Shape;202;p6"/>
            <p:cNvPicPr preferRelativeResize="0"/>
            <p:nvPr/>
          </p:nvPicPr>
          <p:blipFill>
            <a:blip r:embed="rId6">
              <a:alphaModFix amt="80000"/>
            </a:blip>
            <a:stretch>
              <a:fillRect/>
            </a:stretch>
          </p:blipFill>
          <p:spPr>
            <a:xfrm rot="3472557">
              <a:off x="1670128" y="4394295"/>
              <a:ext cx="749218" cy="749218"/>
            </a:xfrm>
            <a:prstGeom prst="rect">
              <a:avLst/>
            </a:prstGeom>
            <a:noFill/>
            <a:ln>
              <a:noFill/>
            </a:ln>
          </p:spPr>
        </p:pic>
        <p:pic>
          <p:nvPicPr>
            <p:cNvPr id="203" name="Google Shape;203;p6"/>
            <p:cNvPicPr preferRelativeResize="0"/>
            <p:nvPr/>
          </p:nvPicPr>
          <p:blipFill>
            <a:blip r:embed="rId7">
              <a:alphaModFix amt="80000"/>
            </a:blip>
            <a:stretch>
              <a:fillRect/>
            </a:stretch>
          </p:blipFill>
          <p:spPr>
            <a:xfrm>
              <a:off x="5395070" y="4229499"/>
              <a:ext cx="749219" cy="749216"/>
            </a:xfrm>
            <a:prstGeom prst="rect">
              <a:avLst/>
            </a:prstGeom>
            <a:noFill/>
            <a:ln>
              <a:noFill/>
            </a:ln>
          </p:spPr>
        </p:pic>
        <p:pic>
          <p:nvPicPr>
            <p:cNvPr id="204" name="Google Shape;204;p6"/>
            <p:cNvPicPr preferRelativeResize="0"/>
            <p:nvPr/>
          </p:nvPicPr>
          <p:blipFill>
            <a:blip r:embed="rId8">
              <a:alphaModFix amt="80000"/>
            </a:blip>
            <a:stretch>
              <a:fillRect/>
            </a:stretch>
          </p:blipFill>
          <p:spPr>
            <a:xfrm>
              <a:off x="5834154" y="4394311"/>
              <a:ext cx="749219" cy="749216"/>
            </a:xfrm>
            <a:prstGeom prst="rect">
              <a:avLst/>
            </a:prstGeom>
            <a:noFill/>
            <a:ln>
              <a:noFill/>
            </a:ln>
          </p:spPr>
        </p:pic>
        <p:pic>
          <p:nvPicPr>
            <p:cNvPr id="205" name="Google Shape;205;p6"/>
            <p:cNvPicPr preferRelativeResize="0"/>
            <p:nvPr/>
          </p:nvPicPr>
          <p:blipFill>
            <a:blip r:embed="rId9">
              <a:alphaModFix amt="80000"/>
            </a:blip>
            <a:stretch>
              <a:fillRect/>
            </a:stretch>
          </p:blipFill>
          <p:spPr>
            <a:xfrm>
              <a:off x="7071515" y="4394294"/>
              <a:ext cx="749219" cy="749216"/>
            </a:xfrm>
            <a:prstGeom prst="rect">
              <a:avLst/>
            </a:prstGeom>
            <a:noFill/>
            <a:ln>
              <a:noFill/>
            </a:ln>
          </p:spPr>
        </p:pic>
        <p:pic>
          <p:nvPicPr>
            <p:cNvPr id="206" name="Google Shape;206;p6"/>
            <p:cNvPicPr preferRelativeResize="0"/>
            <p:nvPr/>
          </p:nvPicPr>
          <p:blipFill>
            <a:blip r:embed="rId2">
              <a:alphaModFix amt="80000"/>
            </a:blip>
            <a:stretch>
              <a:fillRect/>
            </a:stretch>
          </p:blipFill>
          <p:spPr>
            <a:xfrm>
              <a:off x="702243" y="4318095"/>
              <a:ext cx="749219" cy="749216"/>
            </a:xfrm>
            <a:prstGeom prst="rect">
              <a:avLst/>
            </a:prstGeom>
            <a:noFill/>
            <a:ln>
              <a:noFill/>
            </a:ln>
          </p:spPr>
        </p:pic>
        <p:pic>
          <p:nvPicPr>
            <p:cNvPr id="207" name="Google Shape;207;p6"/>
            <p:cNvPicPr preferRelativeResize="0"/>
            <p:nvPr/>
          </p:nvPicPr>
          <p:blipFill rotWithShape="1">
            <a:blip r:embed="rId3">
              <a:alphaModFix amt="80000"/>
            </a:blip>
            <a:srcRect l="14142" t="14142" r="14142" b="14142"/>
            <a:stretch/>
          </p:blipFill>
          <p:spPr>
            <a:xfrm>
              <a:off x="7635483" y="4500243"/>
              <a:ext cx="537323" cy="537320"/>
            </a:xfrm>
            <a:prstGeom prst="rect">
              <a:avLst/>
            </a:prstGeom>
            <a:noFill/>
            <a:ln>
              <a:noFill/>
            </a:ln>
          </p:spPr>
        </p:pic>
        <p:pic>
          <p:nvPicPr>
            <p:cNvPr id="208" name="Google Shape;208;p6"/>
            <p:cNvPicPr preferRelativeResize="0"/>
            <p:nvPr/>
          </p:nvPicPr>
          <p:blipFill>
            <a:blip r:embed="rId9">
              <a:alphaModFix amt="80000"/>
            </a:blip>
            <a:stretch>
              <a:fillRect/>
            </a:stretch>
          </p:blipFill>
          <p:spPr>
            <a:xfrm>
              <a:off x="8430907" y="4293597"/>
              <a:ext cx="749219" cy="749216"/>
            </a:xfrm>
            <a:prstGeom prst="rect">
              <a:avLst/>
            </a:prstGeom>
            <a:noFill/>
            <a:ln>
              <a:noFill/>
            </a:ln>
          </p:spPr>
        </p:pic>
        <p:pic>
          <p:nvPicPr>
            <p:cNvPr id="209" name="Google Shape;209;p6"/>
            <p:cNvPicPr preferRelativeResize="0"/>
            <p:nvPr/>
          </p:nvPicPr>
          <p:blipFill>
            <a:blip r:embed="rId2">
              <a:alphaModFix amt="80000"/>
            </a:blip>
            <a:stretch>
              <a:fillRect/>
            </a:stretch>
          </p:blipFill>
          <p:spPr>
            <a:xfrm>
              <a:off x="7940821" y="4394290"/>
              <a:ext cx="749219" cy="749216"/>
            </a:xfrm>
            <a:prstGeom prst="rect">
              <a:avLst/>
            </a:prstGeom>
            <a:noFill/>
            <a:ln>
              <a:noFill/>
            </a:ln>
          </p:spPr>
        </p:pic>
        <p:pic>
          <p:nvPicPr>
            <p:cNvPr id="210" name="Google Shape;210;p6"/>
            <p:cNvPicPr preferRelativeResize="0"/>
            <p:nvPr/>
          </p:nvPicPr>
          <p:blipFill>
            <a:blip r:embed="rId10">
              <a:alphaModFix amt="80000"/>
            </a:blip>
            <a:stretch>
              <a:fillRect/>
            </a:stretch>
          </p:blipFill>
          <p:spPr>
            <a:xfrm>
              <a:off x="6379803" y="4324379"/>
              <a:ext cx="889075" cy="889075"/>
            </a:xfrm>
            <a:prstGeom prst="rect">
              <a:avLst/>
            </a:prstGeom>
            <a:noFill/>
            <a:ln>
              <a:noFill/>
            </a:ln>
          </p:spPr>
        </p:pic>
        <p:pic>
          <p:nvPicPr>
            <p:cNvPr id="211" name="Google Shape;211;p6"/>
            <p:cNvPicPr preferRelativeResize="0"/>
            <p:nvPr/>
          </p:nvPicPr>
          <p:blipFill>
            <a:blip r:embed="rId11">
              <a:alphaModFix amt="80000"/>
            </a:blip>
            <a:stretch>
              <a:fillRect/>
            </a:stretch>
          </p:blipFill>
          <p:spPr>
            <a:xfrm rot="-1439082">
              <a:off x="3644256" y="3818726"/>
              <a:ext cx="1900302" cy="1900335"/>
            </a:xfrm>
            <a:prstGeom prst="rect">
              <a:avLst/>
            </a:prstGeom>
            <a:noFill/>
            <a:ln>
              <a:noFill/>
            </a:ln>
          </p:spPr>
        </p:pic>
        <p:pic>
          <p:nvPicPr>
            <p:cNvPr id="212" name="Google Shape;212;p6"/>
            <p:cNvPicPr preferRelativeResize="0"/>
            <p:nvPr/>
          </p:nvPicPr>
          <p:blipFill>
            <a:blip r:embed="rId12">
              <a:alphaModFix amt="80000"/>
            </a:blip>
            <a:stretch>
              <a:fillRect/>
            </a:stretch>
          </p:blipFill>
          <p:spPr>
            <a:xfrm>
              <a:off x="-486325" y="3870434"/>
              <a:ext cx="1595525" cy="1595525"/>
            </a:xfrm>
            <a:prstGeom prst="rect">
              <a:avLst/>
            </a:prstGeom>
            <a:noFill/>
            <a:ln>
              <a:noFill/>
            </a:ln>
          </p:spPr>
        </p:pic>
        <p:pic>
          <p:nvPicPr>
            <p:cNvPr id="213" name="Google Shape;213;p6"/>
            <p:cNvPicPr preferRelativeResize="0"/>
            <p:nvPr/>
          </p:nvPicPr>
          <p:blipFill>
            <a:blip r:embed="rId7">
              <a:alphaModFix amt="80000"/>
            </a:blip>
            <a:stretch>
              <a:fillRect/>
            </a:stretch>
          </p:blipFill>
          <p:spPr>
            <a:xfrm>
              <a:off x="3067307" y="4271649"/>
              <a:ext cx="749219" cy="749216"/>
            </a:xfrm>
            <a:prstGeom prst="rect">
              <a:avLst/>
            </a:prstGeom>
            <a:noFill/>
            <a:ln>
              <a:noFill/>
            </a:ln>
          </p:spPr>
        </p:pic>
      </p:grpSp>
      <p:sp>
        <p:nvSpPr>
          <p:cNvPr id="214" name="Google Shape;214;p6"/>
          <p:cNvSpPr/>
          <p:nvPr/>
        </p:nvSpPr>
        <p:spPr>
          <a:xfrm>
            <a:off x="25" y="0"/>
            <a:ext cx="9144000" cy="11529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5" name="Google Shape;215;p6"/>
          <p:cNvPicPr preferRelativeResize="0"/>
          <p:nvPr/>
        </p:nvPicPr>
        <p:blipFill>
          <a:blip r:embed="rId13">
            <a:alphaModFix/>
          </a:blip>
          <a:stretch>
            <a:fillRect/>
          </a:stretch>
        </p:blipFill>
        <p:spPr>
          <a:xfrm rot="4303878">
            <a:off x="-498924" y="-2997676"/>
            <a:ext cx="5087321" cy="5386575"/>
          </a:xfrm>
          <a:prstGeom prst="rect">
            <a:avLst/>
          </a:prstGeom>
          <a:noFill/>
          <a:ln>
            <a:noFill/>
          </a:ln>
        </p:spPr>
      </p:pic>
      <p:pic>
        <p:nvPicPr>
          <p:cNvPr id="216" name="Google Shape;216;p6"/>
          <p:cNvPicPr preferRelativeResize="0"/>
          <p:nvPr/>
        </p:nvPicPr>
        <p:blipFill>
          <a:blip r:embed="rId14">
            <a:alphaModFix/>
          </a:blip>
          <a:stretch>
            <a:fillRect/>
          </a:stretch>
        </p:blipFill>
        <p:spPr>
          <a:xfrm rot="5400000" flipH="1">
            <a:off x="-812666" y="-243037"/>
            <a:ext cx="3574924" cy="3785200"/>
          </a:xfrm>
          <a:prstGeom prst="rect">
            <a:avLst/>
          </a:prstGeom>
          <a:noFill/>
          <a:ln>
            <a:noFill/>
          </a:ln>
        </p:spPr>
      </p:pic>
      <p:sp>
        <p:nvSpPr>
          <p:cNvPr id="217" name="Google Shape;217;p6"/>
          <p:cNvSpPr/>
          <p:nvPr/>
        </p:nvSpPr>
        <p:spPr>
          <a:xfrm>
            <a:off x="25" y="1152775"/>
            <a:ext cx="9144000" cy="34512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6"/>
          <p:cNvSpPr/>
          <p:nvPr/>
        </p:nvSpPr>
        <p:spPr>
          <a:xfrm>
            <a:off x="25" y="4815588"/>
            <a:ext cx="9144000" cy="3279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3500"/>
              <a:buNone/>
              <a:defRPr>
                <a:solidFill>
                  <a:schemeClr val="lt1"/>
                </a:solidFill>
              </a:defRPr>
            </a:lvl1pPr>
            <a:lvl2pPr lvl="1" rtl="0">
              <a:spcBef>
                <a:spcPts val="0"/>
              </a:spcBef>
              <a:spcAft>
                <a:spcPts val="0"/>
              </a:spcAft>
              <a:buClr>
                <a:schemeClr val="lt1"/>
              </a:buClr>
              <a:buSzPts val="3500"/>
              <a:buNone/>
              <a:defRPr>
                <a:solidFill>
                  <a:schemeClr val="lt1"/>
                </a:solidFill>
              </a:defRPr>
            </a:lvl2pPr>
            <a:lvl3pPr lvl="2" rtl="0">
              <a:spcBef>
                <a:spcPts val="0"/>
              </a:spcBef>
              <a:spcAft>
                <a:spcPts val="0"/>
              </a:spcAft>
              <a:buClr>
                <a:schemeClr val="lt1"/>
              </a:buClr>
              <a:buSzPts val="3500"/>
              <a:buNone/>
              <a:defRPr>
                <a:solidFill>
                  <a:schemeClr val="lt1"/>
                </a:solidFill>
              </a:defRPr>
            </a:lvl3pPr>
            <a:lvl4pPr lvl="3" rtl="0">
              <a:spcBef>
                <a:spcPts val="0"/>
              </a:spcBef>
              <a:spcAft>
                <a:spcPts val="0"/>
              </a:spcAft>
              <a:buClr>
                <a:schemeClr val="lt1"/>
              </a:buClr>
              <a:buSzPts val="3500"/>
              <a:buNone/>
              <a:defRPr>
                <a:solidFill>
                  <a:schemeClr val="lt1"/>
                </a:solidFill>
              </a:defRPr>
            </a:lvl4pPr>
            <a:lvl5pPr lvl="4" rtl="0">
              <a:spcBef>
                <a:spcPts val="0"/>
              </a:spcBef>
              <a:spcAft>
                <a:spcPts val="0"/>
              </a:spcAft>
              <a:buClr>
                <a:schemeClr val="lt1"/>
              </a:buClr>
              <a:buSzPts val="3500"/>
              <a:buNone/>
              <a:defRPr>
                <a:solidFill>
                  <a:schemeClr val="lt1"/>
                </a:solidFill>
              </a:defRPr>
            </a:lvl5pPr>
            <a:lvl6pPr lvl="5" rtl="0">
              <a:spcBef>
                <a:spcPts val="0"/>
              </a:spcBef>
              <a:spcAft>
                <a:spcPts val="0"/>
              </a:spcAft>
              <a:buClr>
                <a:schemeClr val="lt1"/>
              </a:buClr>
              <a:buSzPts val="3500"/>
              <a:buNone/>
              <a:defRPr>
                <a:solidFill>
                  <a:schemeClr val="lt1"/>
                </a:solidFill>
              </a:defRPr>
            </a:lvl6pPr>
            <a:lvl7pPr lvl="6" rtl="0">
              <a:spcBef>
                <a:spcPts val="0"/>
              </a:spcBef>
              <a:spcAft>
                <a:spcPts val="0"/>
              </a:spcAft>
              <a:buClr>
                <a:schemeClr val="lt1"/>
              </a:buClr>
              <a:buSzPts val="3500"/>
              <a:buNone/>
              <a:defRPr>
                <a:solidFill>
                  <a:schemeClr val="lt1"/>
                </a:solidFill>
              </a:defRPr>
            </a:lvl7pPr>
            <a:lvl8pPr lvl="7" rtl="0">
              <a:spcBef>
                <a:spcPts val="0"/>
              </a:spcBef>
              <a:spcAft>
                <a:spcPts val="0"/>
              </a:spcAft>
              <a:buClr>
                <a:schemeClr val="lt1"/>
              </a:buClr>
              <a:buSzPts val="3500"/>
              <a:buNone/>
              <a:defRPr>
                <a:solidFill>
                  <a:schemeClr val="lt1"/>
                </a:solidFill>
              </a:defRPr>
            </a:lvl8pPr>
            <a:lvl9pPr lvl="8" rtl="0">
              <a:spcBef>
                <a:spcPts val="0"/>
              </a:spcBef>
              <a:spcAft>
                <a:spcPts val="0"/>
              </a:spcAft>
              <a:buClr>
                <a:schemeClr val="lt1"/>
              </a:buClr>
              <a:buSzPts val="3500"/>
              <a:buNone/>
              <a:defRPr>
                <a:solidFill>
                  <a:schemeClr val="l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20"/>
        <p:cNvGrpSpPr/>
        <p:nvPr/>
      </p:nvGrpSpPr>
      <p:grpSpPr>
        <a:xfrm>
          <a:off x="0" y="0"/>
          <a:ext cx="0" cy="0"/>
          <a:chOff x="0" y="0"/>
          <a:chExt cx="0" cy="0"/>
        </a:xfrm>
      </p:grpSpPr>
      <p:grpSp>
        <p:nvGrpSpPr>
          <p:cNvPr id="221" name="Google Shape;221;p7"/>
          <p:cNvGrpSpPr/>
          <p:nvPr/>
        </p:nvGrpSpPr>
        <p:grpSpPr>
          <a:xfrm>
            <a:off x="-852989" y="-160437"/>
            <a:ext cx="2586978" cy="6022276"/>
            <a:chOff x="-780914" y="-160437"/>
            <a:chExt cx="2586978" cy="6022276"/>
          </a:xfrm>
        </p:grpSpPr>
        <p:pic>
          <p:nvPicPr>
            <p:cNvPr id="222" name="Google Shape;222;p7"/>
            <p:cNvPicPr preferRelativeResize="0"/>
            <p:nvPr/>
          </p:nvPicPr>
          <p:blipFill>
            <a:blip r:embed="rId2">
              <a:alphaModFix amt="80000"/>
            </a:blip>
            <a:stretch>
              <a:fillRect/>
            </a:stretch>
          </p:blipFill>
          <p:spPr>
            <a:xfrm rot="5400000" flipH="1">
              <a:off x="283425" y="4234588"/>
              <a:ext cx="772595" cy="772593"/>
            </a:xfrm>
            <a:prstGeom prst="rect">
              <a:avLst/>
            </a:prstGeom>
            <a:noFill/>
            <a:ln>
              <a:noFill/>
            </a:ln>
          </p:spPr>
        </p:pic>
        <p:pic>
          <p:nvPicPr>
            <p:cNvPr id="223" name="Google Shape;223;p7"/>
            <p:cNvPicPr preferRelativeResize="0"/>
            <p:nvPr/>
          </p:nvPicPr>
          <p:blipFill>
            <a:blip r:embed="rId3">
              <a:alphaModFix amt="80000"/>
            </a:blip>
            <a:stretch>
              <a:fillRect/>
            </a:stretch>
          </p:blipFill>
          <p:spPr>
            <a:xfrm rot="5400000" flipH="1">
              <a:off x="296204" y="2970121"/>
              <a:ext cx="772595" cy="772593"/>
            </a:xfrm>
            <a:prstGeom prst="rect">
              <a:avLst/>
            </a:prstGeom>
            <a:noFill/>
            <a:ln>
              <a:noFill/>
            </a:ln>
          </p:spPr>
        </p:pic>
        <p:pic>
          <p:nvPicPr>
            <p:cNvPr id="224" name="Google Shape;224;p7"/>
            <p:cNvPicPr preferRelativeResize="0"/>
            <p:nvPr/>
          </p:nvPicPr>
          <p:blipFill>
            <a:blip r:embed="rId4">
              <a:alphaModFix amt="80000"/>
            </a:blip>
            <a:stretch>
              <a:fillRect/>
            </a:stretch>
          </p:blipFill>
          <p:spPr>
            <a:xfrm rot="5400000" flipH="1">
              <a:off x="126250" y="2517336"/>
              <a:ext cx="772595" cy="772593"/>
            </a:xfrm>
            <a:prstGeom prst="rect">
              <a:avLst/>
            </a:prstGeom>
            <a:noFill/>
            <a:ln>
              <a:noFill/>
            </a:ln>
          </p:spPr>
        </p:pic>
        <p:pic>
          <p:nvPicPr>
            <p:cNvPr id="225" name="Google Shape;225;p7"/>
            <p:cNvPicPr preferRelativeResize="0"/>
            <p:nvPr/>
          </p:nvPicPr>
          <p:blipFill>
            <a:blip r:embed="rId5">
              <a:alphaModFix amt="80000"/>
            </a:blip>
            <a:stretch>
              <a:fillRect/>
            </a:stretch>
          </p:blipFill>
          <p:spPr>
            <a:xfrm rot="5400000" flipH="1">
              <a:off x="126268" y="1241370"/>
              <a:ext cx="772595" cy="772593"/>
            </a:xfrm>
            <a:prstGeom prst="rect">
              <a:avLst/>
            </a:prstGeom>
            <a:noFill/>
            <a:ln>
              <a:noFill/>
            </a:ln>
          </p:spPr>
        </p:pic>
        <p:pic>
          <p:nvPicPr>
            <p:cNvPr id="226" name="Google Shape;226;p7"/>
            <p:cNvPicPr preferRelativeResize="0"/>
            <p:nvPr/>
          </p:nvPicPr>
          <p:blipFill rotWithShape="1">
            <a:blip r:embed="rId6">
              <a:alphaModFix amt="80000"/>
            </a:blip>
            <a:srcRect l="14142" t="14142" r="14142" b="14142"/>
            <a:stretch/>
          </p:blipFill>
          <p:spPr>
            <a:xfrm rot="5400000" flipH="1">
              <a:off x="235522" y="878315"/>
              <a:ext cx="554086" cy="554084"/>
            </a:xfrm>
            <a:prstGeom prst="rect">
              <a:avLst/>
            </a:prstGeom>
            <a:noFill/>
            <a:ln>
              <a:noFill/>
            </a:ln>
          </p:spPr>
        </p:pic>
        <p:pic>
          <p:nvPicPr>
            <p:cNvPr id="227" name="Google Shape;227;p7"/>
            <p:cNvPicPr preferRelativeResize="0"/>
            <p:nvPr/>
          </p:nvPicPr>
          <p:blipFill>
            <a:blip r:embed="rId5">
              <a:alphaModFix amt="80000"/>
            </a:blip>
            <a:stretch>
              <a:fillRect/>
            </a:stretch>
          </p:blipFill>
          <p:spPr>
            <a:xfrm rot="5400000" flipH="1">
              <a:off x="230107" y="-160436"/>
              <a:ext cx="772595" cy="772593"/>
            </a:xfrm>
            <a:prstGeom prst="rect">
              <a:avLst/>
            </a:prstGeom>
            <a:noFill/>
            <a:ln>
              <a:noFill/>
            </a:ln>
          </p:spPr>
        </p:pic>
        <p:pic>
          <p:nvPicPr>
            <p:cNvPr id="228" name="Google Shape;228;p7"/>
            <p:cNvPicPr preferRelativeResize="0"/>
            <p:nvPr/>
          </p:nvPicPr>
          <p:blipFill>
            <a:blip r:embed="rId7">
              <a:alphaModFix amt="80000"/>
            </a:blip>
            <a:stretch>
              <a:fillRect/>
            </a:stretch>
          </p:blipFill>
          <p:spPr>
            <a:xfrm rot="5400000" flipH="1">
              <a:off x="126272" y="344942"/>
              <a:ext cx="772595" cy="772593"/>
            </a:xfrm>
            <a:prstGeom prst="rect">
              <a:avLst/>
            </a:prstGeom>
            <a:noFill/>
            <a:ln>
              <a:noFill/>
            </a:ln>
          </p:spPr>
        </p:pic>
        <p:pic>
          <p:nvPicPr>
            <p:cNvPr id="229" name="Google Shape;229;p7"/>
            <p:cNvPicPr preferRelativeResize="0"/>
            <p:nvPr/>
          </p:nvPicPr>
          <p:blipFill>
            <a:blip r:embed="rId8">
              <a:alphaModFix amt="80000"/>
            </a:blip>
            <a:stretch>
              <a:fillRect/>
            </a:stretch>
          </p:blipFill>
          <p:spPr>
            <a:xfrm rot="5400000" flipH="1">
              <a:off x="54144" y="1810443"/>
              <a:ext cx="916815" cy="916815"/>
            </a:xfrm>
            <a:prstGeom prst="rect">
              <a:avLst/>
            </a:prstGeom>
            <a:noFill/>
            <a:ln>
              <a:noFill/>
            </a:ln>
          </p:spPr>
        </p:pic>
        <p:pic>
          <p:nvPicPr>
            <p:cNvPr id="230" name="Google Shape;230;p7"/>
            <p:cNvPicPr preferRelativeResize="0"/>
            <p:nvPr/>
          </p:nvPicPr>
          <p:blipFill>
            <a:blip r:embed="rId9">
              <a:alphaModFix amt="80000"/>
            </a:blip>
            <a:stretch>
              <a:fillRect/>
            </a:stretch>
          </p:blipFill>
          <p:spPr>
            <a:xfrm rot="6839082" flipH="1">
              <a:off x="-467221" y="3588546"/>
              <a:ext cx="1959592" cy="1959624"/>
            </a:xfrm>
            <a:prstGeom prst="rect">
              <a:avLst/>
            </a:prstGeom>
            <a:noFill/>
            <a:ln>
              <a:noFill/>
            </a:ln>
          </p:spPr>
        </p:pic>
      </p:grpSp>
      <p:sp>
        <p:nvSpPr>
          <p:cNvPr id="231" name="Google Shape;231;p7"/>
          <p:cNvSpPr/>
          <p:nvPr/>
        </p:nvSpPr>
        <p:spPr>
          <a:xfrm rot="5400000">
            <a:off x="5918400" y="1918050"/>
            <a:ext cx="5143500" cy="13077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7"/>
          <p:cNvSpPr/>
          <p:nvPr/>
        </p:nvSpPr>
        <p:spPr>
          <a:xfrm rot="5400000">
            <a:off x="-2407800" y="2407950"/>
            <a:ext cx="5143500" cy="327900"/>
          </a:xfrm>
          <a:prstGeom prst="rect">
            <a:avLst/>
          </a:prstGeom>
          <a:solidFill>
            <a:schemeClr val="dk2"/>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3" name="Google Shape;233;p7"/>
          <p:cNvPicPr preferRelativeResize="0"/>
          <p:nvPr/>
        </p:nvPicPr>
        <p:blipFill>
          <a:blip r:embed="rId10">
            <a:alphaModFix/>
          </a:blip>
          <a:stretch>
            <a:fillRect/>
          </a:stretch>
        </p:blipFill>
        <p:spPr>
          <a:xfrm rot="1132580" flipH="1">
            <a:off x="7430533" y="2711501"/>
            <a:ext cx="3574924" cy="3785200"/>
          </a:xfrm>
          <a:prstGeom prst="rect">
            <a:avLst/>
          </a:prstGeom>
          <a:noFill/>
          <a:ln>
            <a:noFill/>
          </a:ln>
        </p:spPr>
      </p:pic>
      <p:pic>
        <p:nvPicPr>
          <p:cNvPr id="234" name="Google Shape;234;p7"/>
          <p:cNvPicPr preferRelativeResize="0"/>
          <p:nvPr/>
        </p:nvPicPr>
        <p:blipFill>
          <a:blip r:embed="rId11">
            <a:alphaModFix/>
          </a:blip>
          <a:stretch>
            <a:fillRect/>
          </a:stretch>
        </p:blipFill>
        <p:spPr>
          <a:xfrm rot="-9168690">
            <a:off x="6806777" y="-1979051"/>
            <a:ext cx="5087320" cy="5386574"/>
          </a:xfrm>
          <a:prstGeom prst="rect">
            <a:avLst/>
          </a:prstGeom>
          <a:noFill/>
          <a:ln>
            <a:noFill/>
          </a:ln>
        </p:spPr>
      </p:pic>
      <p:sp>
        <p:nvSpPr>
          <p:cNvPr id="235" name="Google Shape;235;p7"/>
          <p:cNvSpPr/>
          <p:nvPr/>
        </p:nvSpPr>
        <p:spPr>
          <a:xfrm rot="5400000">
            <a:off x="1697400" y="-995250"/>
            <a:ext cx="5143500" cy="7134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7"/>
          <p:cNvSpPr txBox="1">
            <a:spLocks noGrp="1"/>
          </p:cNvSpPr>
          <p:nvPr>
            <p:ph type="body" idx="1"/>
          </p:nvPr>
        </p:nvSpPr>
        <p:spPr>
          <a:xfrm>
            <a:off x="1645350" y="1868250"/>
            <a:ext cx="5247600" cy="24153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dk2"/>
              </a:buClr>
              <a:buSzPts val="1400"/>
              <a:buChar char="●"/>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sp>
        <p:nvSpPr>
          <p:cNvPr id="237" name="Google Shape;237;p7"/>
          <p:cNvSpPr txBox="1">
            <a:spLocks noGrp="1"/>
          </p:cNvSpPr>
          <p:nvPr>
            <p:ph type="title"/>
          </p:nvPr>
        </p:nvSpPr>
        <p:spPr>
          <a:xfrm>
            <a:off x="1645350" y="860275"/>
            <a:ext cx="5247600" cy="1008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38"/>
        <p:cNvGrpSpPr/>
        <p:nvPr/>
      </p:nvGrpSpPr>
      <p:grpSpPr>
        <a:xfrm>
          <a:off x="0" y="0"/>
          <a:ext cx="0" cy="0"/>
          <a:chOff x="0" y="0"/>
          <a:chExt cx="0" cy="0"/>
        </a:xfrm>
      </p:grpSpPr>
      <p:grpSp>
        <p:nvGrpSpPr>
          <p:cNvPr id="239" name="Google Shape;239;p8"/>
          <p:cNvGrpSpPr/>
          <p:nvPr/>
        </p:nvGrpSpPr>
        <p:grpSpPr>
          <a:xfrm>
            <a:off x="127459" y="-898028"/>
            <a:ext cx="9911042" cy="7011340"/>
            <a:chOff x="127459" y="-898028"/>
            <a:chExt cx="9911042" cy="7011340"/>
          </a:xfrm>
        </p:grpSpPr>
        <p:grpSp>
          <p:nvGrpSpPr>
            <p:cNvPr id="240" name="Google Shape;240;p8"/>
            <p:cNvGrpSpPr/>
            <p:nvPr/>
          </p:nvGrpSpPr>
          <p:grpSpPr>
            <a:xfrm flipH="1">
              <a:off x="127459" y="-898028"/>
              <a:ext cx="8359913" cy="7011340"/>
              <a:chOff x="1958934" y="-898028"/>
              <a:chExt cx="8359913" cy="7011340"/>
            </a:xfrm>
          </p:grpSpPr>
          <p:pic>
            <p:nvPicPr>
              <p:cNvPr id="241" name="Google Shape;241;p8"/>
              <p:cNvPicPr preferRelativeResize="0"/>
              <p:nvPr/>
            </p:nvPicPr>
            <p:blipFill>
              <a:blip r:embed="rId2">
                <a:alphaModFix/>
              </a:blip>
              <a:stretch>
                <a:fillRect/>
              </a:stretch>
            </p:blipFill>
            <p:spPr>
              <a:xfrm>
                <a:off x="6491188" y="1367302"/>
                <a:ext cx="1595529" cy="1595529"/>
              </a:xfrm>
              <a:prstGeom prst="rect">
                <a:avLst/>
              </a:prstGeom>
              <a:noFill/>
              <a:ln>
                <a:noFill/>
              </a:ln>
            </p:spPr>
          </p:pic>
          <p:grpSp>
            <p:nvGrpSpPr>
              <p:cNvPr id="242" name="Google Shape;242;p8"/>
              <p:cNvGrpSpPr/>
              <p:nvPr/>
            </p:nvGrpSpPr>
            <p:grpSpPr>
              <a:xfrm>
                <a:off x="4408975" y="1352371"/>
                <a:ext cx="3115354" cy="2886779"/>
                <a:chOff x="5212225" y="3147946"/>
                <a:chExt cx="3115354" cy="2886779"/>
              </a:xfrm>
            </p:grpSpPr>
            <p:pic>
              <p:nvPicPr>
                <p:cNvPr id="243" name="Google Shape;243;p8"/>
                <p:cNvPicPr preferRelativeResize="0"/>
                <p:nvPr/>
              </p:nvPicPr>
              <p:blipFill>
                <a:blip r:embed="rId3">
                  <a:alphaModFix/>
                </a:blip>
                <a:stretch>
                  <a:fillRect/>
                </a:stretch>
              </p:blipFill>
              <p:spPr>
                <a:xfrm rot="3472563">
                  <a:off x="6224275" y="3450021"/>
                  <a:ext cx="1595529" cy="1595529"/>
                </a:xfrm>
                <a:prstGeom prst="rect">
                  <a:avLst/>
                </a:prstGeom>
                <a:noFill/>
                <a:ln>
                  <a:noFill/>
                </a:ln>
              </p:spPr>
            </p:pic>
            <p:pic>
              <p:nvPicPr>
                <p:cNvPr id="244" name="Google Shape;244;p8"/>
                <p:cNvPicPr preferRelativeResize="0"/>
                <p:nvPr/>
              </p:nvPicPr>
              <p:blipFill>
                <a:blip r:embed="rId4">
                  <a:alphaModFix/>
                </a:blip>
                <a:stretch>
                  <a:fillRect/>
                </a:stretch>
              </p:blipFill>
              <p:spPr>
                <a:xfrm>
                  <a:off x="5597298" y="4272221"/>
                  <a:ext cx="1595529" cy="1595529"/>
                </a:xfrm>
                <a:prstGeom prst="rect">
                  <a:avLst/>
                </a:prstGeom>
                <a:noFill/>
                <a:ln>
                  <a:noFill/>
                </a:ln>
              </p:spPr>
            </p:pic>
            <p:pic>
              <p:nvPicPr>
                <p:cNvPr id="245" name="Google Shape;245;p8"/>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246" name="Google Shape;246;p8"/>
                <p:cNvPicPr preferRelativeResize="0"/>
                <p:nvPr/>
              </p:nvPicPr>
              <p:blipFill rotWithShape="1">
                <a:blip r:embed="rId6">
                  <a:alphaModFix/>
                </a:blip>
                <a:srcRect l="14142" t="14142" r="14142" b="14142"/>
                <a:stretch/>
              </p:blipFill>
              <p:spPr>
                <a:xfrm>
                  <a:off x="5212225" y="4890451"/>
                  <a:ext cx="1144274" cy="1144274"/>
                </a:xfrm>
                <a:prstGeom prst="rect">
                  <a:avLst/>
                </a:prstGeom>
                <a:noFill/>
                <a:ln>
                  <a:noFill/>
                </a:ln>
              </p:spPr>
            </p:pic>
          </p:grpSp>
          <p:pic>
            <p:nvPicPr>
              <p:cNvPr id="247" name="Google Shape;247;p8"/>
              <p:cNvPicPr preferRelativeResize="0"/>
              <p:nvPr/>
            </p:nvPicPr>
            <p:blipFill>
              <a:blip r:embed="rId7">
                <a:alphaModFix/>
              </a:blip>
              <a:stretch>
                <a:fillRect/>
              </a:stretch>
            </p:blipFill>
            <p:spPr>
              <a:xfrm rot="5574659">
                <a:off x="7378779" y="730528"/>
                <a:ext cx="2869050" cy="2869085"/>
              </a:xfrm>
              <a:prstGeom prst="rect">
                <a:avLst/>
              </a:prstGeom>
              <a:noFill/>
              <a:ln>
                <a:noFill/>
              </a:ln>
            </p:spPr>
          </p:pic>
          <p:grpSp>
            <p:nvGrpSpPr>
              <p:cNvPr id="248" name="Google Shape;248;p8"/>
              <p:cNvGrpSpPr/>
              <p:nvPr/>
            </p:nvGrpSpPr>
            <p:grpSpPr>
              <a:xfrm>
                <a:off x="3317513" y="-658598"/>
                <a:ext cx="5314324" cy="2787922"/>
                <a:chOff x="3317513" y="-658598"/>
                <a:chExt cx="5314324" cy="2787922"/>
              </a:xfrm>
            </p:grpSpPr>
            <p:pic>
              <p:nvPicPr>
                <p:cNvPr id="249" name="Google Shape;249;p8"/>
                <p:cNvPicPr preferRelativeResize="0"/>
                <p:nvPr/>
              </p:nvPicPr>
              <p:blipFill>
                <a:blip r:embed="rId2">
                  <a:alphaModFix/>
                </a:blip>
                <a:stretch>
                  <a:fillRect/>
                </a:stretch>
              </p:blipFill>
              <p:spPr>
                <a:xfrm>
                  <a:off x="6896063" y="-658598"/>
                  <a:ext cx="1595529" cy="1595529"/>
                </a:xfrm>
                <a:prstGeom prst="rect">
                  <a:avLst/>
                </a:prstGeom>
                <a:noFill/>
                <a:ln>
                  <a:noFill/>
                </a:ln>
              </p:spPr>
            </p:pic>
            <p:pic>
              <p:nvPicPr>
                <p:cNvPr id="250" name="Google Shape;250;p8"/>
                <p:cNvPicPr preferRelativeResize="0"/>
                <p:nvPr/>
              </p:nvPicPr>
              <p:blipFill rotWithShape="1">
                <a:blip r:embed="rId6">
                  <a:alphaModFix/>
                </a:blip>
                <a:srcRect l="14142" t="14142" r="14142" b="14142"/>
                <a:stretch/>
              </p:blipFill>
              <p:spPr>
                <a:xfrm rot="1488220">
                  <a:off x="7300326" y="313413"/>
                  <a:ext cx="1144274" cy="1144274"/>
                </a:xfrm>
                <a:prstGeom prst="rect">
                  <a:avLst/>
                </a:prstGeom>
                <a:noFill/>
                <a:ln>
                  <a:noFill/>
                </a:ln>
              </p:spPr>
            </p:pic>
            <p:grpSp>
              <p:nvGrpSpPr>
                <p:cNvPr id="251" name="Google Shape;251;p8"/>
                <p:cNvGrpSpPr/>
                <p:nvPr/>
              </p:nvGrpSpPr>
              <p:grpSpPr>
                <a:xfrm>
                  <a:off x="4233525" y="-657642"/>
                  <a:ext cx="3243706" cy="2622839"/>
                  <a:chOff x="4233525" y="-657642"/>
                  <a:chExt cx="3243706" cy="2622839"/>
                </a:xfrm>
              </p:grpSpPr>
              <p:pic>
                <p:nvPicPr>
                  <p:cNvPr id="252" name="Google Shape;252;p8"/>
                  <p:cNvPicPr preferRelativeResize="0"/>
                  <p:nvPr/>
                </p:nvPicPr>
                <p:blipFill>
                  <a:blip r:embed="rId3">
                    <a:alphaModFix/>
                  </a:blip>
                  <a:stretch>
                    <a:fillRect/>
                  </a:stretch>
                </p:blipFill>
                <p:spPr>
                  <a:xfrm rot="3472563">
                    <a:off x="4535600" y="-355566"/>
                    <a:ext cx="1595529" cy="1595529"/>
                  </a:xfrm>
                  <a:prstGeom prst="rect">
                    <a:avLst/>
                  </a:prstGeom>
                  <a:noFill/>
                  <a:ln>
                    <a:noFill/>
                  </a:ln>
                </p:spPr>
              </p:pic>
              <p:pic>
                <p:nvPicPr>
                  <p:cNvPr id="253" name="Google Shape;253;p8"/>
                  <p:cNvPicPr preferRelativeResize="0"/>
                  <p:nvPr/>
                </p:nvPicPr>
                <p:blipFill>
                  <a:blip r:embed="rId5">
                    <a:alphaModFix/>
                  </a:blip>
                  <a:stretch>
                    <a:fillRect/>
                  </a:stretch>
                </p:blipFill>
                <p:spPr>
                  <a:xfrm>
                    <a:off x="5344488" y="369669"/>
                    <a:ext cx="1595529" cy="1595529"/>
                  </a:xfrm>
                  <a:prstGeom prst="rect">
                    <a:avLst/>
                  </a:prstGeom>
                  <a:noFill/>
                  <a:ln>
                    <a:noFill/>
                  </a:ln>
                </p:spPr>
              </p:pic>
              <p:pic>
                <p:nvPicPr>
                  <p:cNvPr id="254" name="Google Shape;254;p8"/>
                  <p:cNvPicPr preferRelativeResize="0"/>
                  <p:nvPr/>
                </p:nvPicPr>
                <p:blipFill>
                  <a:blip r:embed="rId4">
                    <a:alphaModFix/>
                  </a:blip>
                  <a:stretch>
                    <a:fillRect/>
                  </a:stretch>
                </p:blipFill>
                <p:spPr>
                  <a:xfrm>
                    <a:off x="5666131" y="-529975"/>
                    <a:ext cx="1811100" cy="1811125"/>
                  </a:xfrm>
                  <a:prstGeom prst="rect">
                    <a:avLst/>
                  </a:prstGeom>
                  <a:noFill/>
                  <a:ln>
                    <a:noFill/>
                  </a:ln>
                </p:spPr>
              </p:pic>
            </p:grpSp>
            <p:pic>
              <p:nvPicPr>
                <p:cNvPr id="255" name="Google Shape;255;p8"/>
                <p:cNvPicPr preferRelativeResize="0"/>
                <p:nvPr/>
              </p:nvPicPr>
              <p:blipFill>
                <a:blip r:embed="rId8">
                  <a:alphaModFix/>
                </a:blip>
                <a:stretch>
                  <a:fillRect/>
                </a:stretch>
              </p:blipFill>
              <p:spPr>
                <a:xfrm>
                  <a:off x="6513900" y="824050"/>
                  <a:ext cx="1305274" cy="1305275"/>
                </a:xfrm>
                <a:prstGeom prst="rect">
                  <a:avLst/>
                </a:prstGeom>
                <a:noFill/>
                <a:ln>
                  <a:noFill/>
                </a:ln>
              </p:spPr>
            </p:pic>
            <p:pic>
              <p:nvPicPr>
                <p:cNvPr id="256" name="Google Shape;256;p8"/>
                <p:cNvPicPr preferRelativeResize="0"/>
                <p:nvPr/>
              </p:nvPicPr>
              <p:blipFill>
                <a:blip r:embed="rId5">
                  <a:alphaModFix/>
                </a:blip>
                <a:stretch>
                  <a:fillRect/>
                </a:stretch>
              </p:blipFill>
              <p:spPr>
                <a:xfrm flipH="1">
                  <a:off x="3317513" y="-482581"/>
                  <a:ext cx="1595529" cy="1595529"/>
                </a:xfrm>
                <a:prstGeom prst="rect">
                  <a:avLst/>
                </a:prstGeom>
                <a:noFill/>
                <a:ln>
                  <a:noFill/>
                </a:ln>
              </p:spPr>
            </p:pic>
          </p:grpSp>
          <p:pic>
            <p:nvPicPr>
              <p:cNvPr id="257" name="Google Shape;257;p8"/>
              <p:cNvPicPr preferRelativeResize="0"/>
              <p:nvPr/>
            </p:nvPicPr>
            <p:blipFill>
              <a:blip r:embed="rId9">
                <a:alphaModFix/>
              </a:blip>
              <a:stretch>
                <a:fillRect/>
              </a:stretch>
            </p:blipFill>
            <p:spPr>
              <a:xfrm>
                <a:off x="3583630" y="706918"/>
                <a:ext cx="1881276" cy="1881276"/>
              </a:xfrm>
              <a:prstGeom prst="rect">
                <a:avLst/>
              </a:prstGeom>
              <a:noFill/>
              <a:ln>
                <a:noFill/>
              </a:ln>
            </p:spPr>
          </p:pic>
          <p:pic>
            <p:nvPicPr>
              <p:cNvPr id="258" name="Google Shape;258;p8"/>
              <p:cNvPicPr preferRelativeResize="0"/>
              <p:nvPr/>
            </p:nvPicPr>
            <p:blipFill>
              <a:blip r:embed="rId7">
                <a:alphaModFix/>
              </a:blip>
              <a:stretch>
                <a:fillRect/>
              </a:stretch>
            </p:blipFill>
            <p:spPr>
              <a:xfrm>
                <a:off x="2459218" y="3244227"/>
                <a:ext cx="2869050" cy="2869085"/>
              </a:xfrm>
              <a:prstGeom prst="rect">
                <a:avLst/>
              </a:prstGeom>
              <a:noFill/>
              <a:ln>
                <a:noFill/>
              </a:ln>
            </p:spPr>
          </p:pic>
          <p:grpSp>
            <p:nvGrpSpPr>
              <p:cNvPr id="259" name="Google Shape;259;p8"/>
              <p:cNvGrpSpPr/>
              <p:nvPr/>
            </p:nvGrpSpPr>
            <p:grpSpPr>
              <a:xfrm>
                <a:off x="3548188" y="1965209"/>
                <a:ext cx="5947233" cy="3924891"/>
                <a:chOff x="3911463" y="1773984"/>
                <a:chExt cx="5947233" cy="3924891"/>
              </a:xfrm>
            </p:grpSpPr>
            <p:pic>
              <p:nvPicPr>
                <p:cNvPr id="260" name="Google Shape;260;p8"/>
                <p:cNvPicPr preferRelativeResize="0"/>
                <p:nvPr/>
              </p:nvPicPr>
              <p:blipFill>
                <a:blip r:embed="rId6">
                  <a:alphaModFix/>
                </a:blip>
                <a:stretch>
                  <a:fillRect/>
                </a:stretch>
              </p:blipFill>
              <p:spPr>
                <a:xfrm>
                  <a:off x="5861686" y="3114550"/>
                  <a:ext cx="1595529" cy="1595529"/>
                </a:xfrm>
                <a:prstGeom prst="rect">
                  <a:avLst/>
                </a:prstGeom>
                <a:noFill/>
                <a:ln>
                  <a:noFill/>
                </a:ln>
              </p:spPr>
            </p:pic>
            <p:pic>
              <p:nvPicPr>
                <p:cNvPr id="261" name="Google Shape;261;p8"/>
                <p:cNvPicPr preferRelativeResize="0"/>
                <p:nvPr/>
              </p:nvPicPr>
              <p:blipFill>
                <a:blip r:embed="rId10">
                  <a:alphaModFix/>
                </a:blip>
                <a:stretch>
                  <a:fillRect/>
                </a:stretch>
              </p:blipFill>
              <p:spPr>
                <a:xfrm>
                  <a:off x="7028798" y="3153530"/>
                  <a:ext cx="1595529" cy="1595529"/>
                </a:xfrm>
                <a:prstGeom prst="rect">
                  <a:avLst/>
                </a:prstGeom>
                <a:noFill/>
                <a:ln>
                  <a:noFill/>
                </a:ln>
              </p:spPr>
            </p:pic>
            <p:pic>
              <p:nvPicPr>
                <p:cNvPr id="262" name="Google Shape;262;p8"/>
                <p:cNvPicPr preferRelativeResize="0"/>
                <p:nvPr/>
              </p:nvPicPr>
              <p:blipFill>
                <a:blip r:embed="rId11">
                  <a:alphaModFix/>
                </a:blip>
                <a:stretch>
                  <a:fillRect/>
                </a:stretch>
              </p:blipFill>
              <p:spPr>
                <a:xfrm>
                  <a:off x="8008403" y="2523618"/>
                  <a:ext cx="1595529" cy="1595529"/>
                </a:xfrm>
                <a:prstGeom prst="rect">
                  <a:avLst/>
                </a:prstGeom>
                <a:noFill/>
                <a:ln>
                  <a:noFill/>
                </a:ln>
              </p:spPr>
            </p:pic>
            <p:pic>
              <p:nvPicPr>
                <p:cNvPr id="263" name="Google Shape;263;p8"/>
                <p:cNvPicPr preferRelativeResize="0"/>
                <p:nvPr/>
              </p:nvPicPr>
              <p:blipFill>
                <a:blip r:embed="rId3">
                  <a:alphaModFix/>
                </a:blip>
                <a:stretch>
                  <a:fillRect/>
                </a:stretch>
              </p:blipFill>
              <p:spPr>
                <a:xfrm rot="5259162">
                  <a:off x="5922438" y="3808284"/>
                  <a:ext cx="1595529" cy="1595529"/>
                </a:xfrm>
                <a:prstGeom prst="rect">
                  <a:avLst/>
                </a:prstGeom>
                <a:noFill/>
                <a:ln>
                  <a:noFill/>
                </a:ln>
              </p:spPr>
            </p:pic>
            <p:pic>
              <p:nvPicPr>
                <p:cNvPr id="264" name="Google Shape;264;p8"/>
                <p:cNvPicPr preferRelativeResize="0"/>
                <p:nvPr/>
              </p:nvPicPr>
              <p:blipFill>
                <a:blip r:embed="rId12">
                  <a:alphaModFix/>
                </a:blip>
                <a:stretch>
                  <a:fillRect/>
                </a:stretch>
              </p:blipFill>
              <p:spPr>
                <a:xfrm>
                  <a:off x="8263168" y="3689771"/>
                  <a:ext cx="1595529" cy="1595529"/>
                </a:xfrm>
                <a:prstGeom prst="rect">
                  <a:avLst/>
                </a:prstGeom>
                <a:noFill/>
                <a:ln>
                  <a:noFill/>
                </a:ln>
              </p:spPr>
            </p:pic>
            <p:pic>
              <p:nvPicPr>
                <p:cNvPr id="265" name="Google Shape;265;p8"/>
                <p:cNvPicPr preferRelativeResize="0"/>
                <p:nvPr/>
              </p:nvPicPr>
              <p:blipFill>
                <a:blip r:embed="rId2">
                  <a:alphaModFix/>
                </a:blip>
                <a:stretch>
                  <a:fillRect/>
                </a:stretch>
              </p:blipFill>
              <p:spPr>
                <a:xfrm>
                  <a:off x="5002638" y="3267527"/>
                  <a:ext cx="1595529" cy="1595529"/>
                </a:xfrm>
                <a:prstGeom prst="rect">
                  <a:avLst/>
                </a:prstGeom>
                <a:noFill/>
                <a:ln>
                  <a:noFill/>
                </a:ln>
              </p:spPr>
            </p:pic>
            <p:pic>
              <p:nvPicPr>
                <p:cNvPr id="266" name="Google Shape;266;p8"/>
                <p:cNvPicPr preferRelativeResize="0"/>
                <p:nvPr/>
              </p:nvPicPr>
              <p:blipFill>
                <a:blip r:embed="rId4">
                  <a:alphaModFix/>
                </a:blip>
                <a:stretch>
                  <a:fillRect/>
                </a:stretch>
              </p:blipFill>
              <p:spPr>
                <a:xfrm>
                  <a:off x="4659998" y="3839321"/>
                  <a:ext cx="1595529" cy="1595529"/>
                </a:xfrm>
                <a:prstGeom prst="rect">
                  <a:avLst/>
                </a:prstGeom>
                <a:noFill/>
                <a:ln>
                  <a:noFill/>
                </a:ln>
              </p:spPr>
            </p:pic>
            <p:pic>
              <p:nvPicPr>
                <p:cNvPr id="267" name="Google Shape;267;p8"/>
                <p:cNvPicPr preferRelativeResize="0"/>
                <p:nvPr/>
              </p:nvPicPr>
              <p:blipFill>
                <a:blip r:embed="rId5">
                  <a:alphaModFix/>
                </a:blip>
                <a:stretch>
                  <a:fillRect/>
                </a:stretch>
              </p:blipFill>
              <p:spPr>
                <a:xfrm>
                  <a:off x="7077101" y="4015344"/>
                  <a:ext cx="1595529" cy="1595529"/>
                </a:xfrm>
                <a:prstGeom prst="rect">
                  <a:avLst/>
                </a:prstGeom>
                <a:noFill/>
                <a:ln>
                  <a:noFill/>
                </a:ln>
              </p:spPr>
            </p:pic>
            <p:pic>
              <p:nvPicPr>
                <p:cNvPr id="268" name="Google Shape;268;p8"/>
                <p:cNvPicPr preferRelativeResize="0"/>
                <p:nvPr/>
              </p:nvPicPr>
              <p:blipFill rotWithShape="1">
                <a:blip r:embed="rId6">
                  <a:alphaModFix/>
                </a:blip>
                <a:srcRect l="14142" t="14142" r="14142" b="14142"/>
                <a:stretch/>
              </p:blipFill>
              <p:spPr>
                <a:xfrm>
                  <a:off x="3911463" y="4554601"/>
                  <a:ext cx="1144274" cy="1144274"/>
                </a:xfrm>
                <a:prstGeom prst="rect">
                  <a:avLst/>
                </a:prstGeom>
                <a:noFill/>
                <a:ln>
                  <a:noFill/>
                </a:ln>
              </p:spPr>
            </p:pic>
            <p:pic>
              <p:nvPicPr>
                <p:cNvPr id="269" name="Google Shape;269;p8"/>
                <p:cNvPicPr preferRelativeResize="0"/>
                <p:nvPr/>
              </p:nvPicPr>
              <p:blipFill>
                <a:blip r:embed="rId4">
                  <a:alphaModFix/>
                </a:blip>
                <a:stretch>
                  <a:fillRect/>
                </a:stretch>
              </p:blipFill>
              <p:spPr>
                <a:xfrm>
                  <a:off x="8008398" y="1773984"/>
                  <a:ext cx="1595529" cy="1595529"/>
                </a:xfrm>
                <a:prstGeom prst="rect">
                  <a:avLst/>
                </a:prstGeom>
                <a:noFill/>
                <a:ln>
                  <a:noFill/>
                </a:ln>
              </p:spPr>
            </p:pic>
            <p:pic>
              <p:nvPicPr>
                <p:cNvPr id="270" name="Google Shape;270;p8"/>
                <p:cNvPicPr preferRelativeResize="0"/>
                <p:nvPr/>
              </p:nvPicPr>
              <p:blipFill>
                <a:blip r:embed="rId5">
                  <a:alphaModFix/>
                </a:blip>
                <a:stretch>
                  <a:fillRect/>
                </a:stretch>
              </p:blipFill>
              <p:spPr>
                <a:xfrm>
                  <a:off x="7072951" y="2285419"/>
                  <a:ext cx="1595529" cy="1595529"/>
                </a:xfrm>
                <a:prstGeom prst="rect">
                  <a:avLst/>
                </a:prstGeom>
                <a:noFill/>
                <a:ln>
                  <a:noFill/>
                </a:ln>
              </p:spPr>
            </p:pic>
          </p:grpSp>
          <p:pic>
            <p:nvPicPr>
              <p:cNvPr id="271" name="Google Shape;271;p8"/>
              <p:cNvPicPr preferRelativeResize="0"/>
              <p:nvPr/>
            </p:nvPicPr>
            <p:blipFill>
              <a:blip r:embed="rId9">
                <a:alphaModFix/>
              </a:blip>
              <a:stretch>
                <a:fillRect/>
              </a:stretch>
            </p:blipFill>
            <p:spPr>
              <a:xfrm>
                <a:off x="8290855" y="3162905"/>
                <a:ext cx="1881276" cy="1881276"/>
              </a:xfrm>
              <a:prstGeom prst="rect">
                <a:avLst/>
              </a:prstGeom>
              <a:noFill/>
              <a:ln>
                <a:noFill/>
              </a:ln>
            </p:spPr>
          </p:pic>
          <p:pic>
            <p:nvPicPr>
              <p:cNvPr id="272" name="Google Shape;272;p8"/>
              <p:cNvPicPr preferRelativeResize="0"/>
              <p:nvPr/>
            </p:nvPicPr>
            <p:blipFill>
              <a:blip r:embed="rId13">
                <a:alphaModFix/>
              </a:blip>
              <a:stretch>
                <a:fillRect/>
              </a:stretch>
            </p:blipFill>
            <p:spPr>
              <a:xfrm rot="2948401">
                <a:off x="2349006" y="-507974"/>
                <a:ext cx="1900302" cy="1900334"/>
              </a:xfrm>
              <a:prstGeom prst="rect">
                <a:avLst/>
              </a:prstGeom>
              <a:noFill/>
              <a:ln>
                <a:noFill/>
              </a:ln>
            </p:spPr>
          </p:pic>
          <p:pic>
            <p:nvPicPr>
              <p:cNvPr id="273" name="Google Shape;273;p8"/>
              <p:cNvPicPr preferRelativeResize="0"/>
              <p:nvPr/>
            </p:nvPicPr>
            <p:blipFill>
              <a:blip r:embed="rId14">
                <a:alphaModFix/>
              </a:blip>
              <a:stretch>
                <a:fillRect/>
              </a:stretch>
            </p:blipFill>
            <p:spPr>
              <a:xfrm>
                <a:off x="7899875" y="-363300"/>
                <a:ext cx="2160651" cy="2160651"/>
              </a:xfrm>
              <a:prstGeom prst="rect">
                <a:avLst/>
              </a:prstGeom>
              <a:noFill/>
              <a:ln>
                <a:noFill/>
              </a:ln>
            </p:spPr>
          </p:pic>
        </p:grpSp>
        <p:pic>
          <p:nvPicPr>
            <p:cNvPr id="274" name="Google Shape;274;p8"/>
            <p:cNvPicPr preferRelativeResize="0"/>
            <p:nvPr/>
          </p:nvPicPr>
          <p:blipFill>
            <a:blip r:embed="rId5">
              <a:alphaModFix/>
            </a:blip>
            <a:stretch>
              <a:fillRect/>
            </a:stretch>
          </p:blipFill>
          <p:spPr>
            <a:xfrm flipH="1">
              <a:off x="5753852" y="2714844"/>
              <a:ext cx="1595529" cy="1595529"/>
            </a:xfrm>
            <a:prstGeom prst="rect">
              <a:avLst/>
            </a:prstGeom>
            <a:noFill/>
            <a:ln>
              <a:noFill/>
            </a:ln>
          </p:spPr>
        </p:pic>
        <p:grpSp>
          <p:nvGrpSpPr>
            <p:cNvPr id="275" name="Google Shape;275;p8"/>
            <p:cNvGrpSpPr/>
            <p:nvPr/>
          </p:nvGrpSpPr>
          <p:grpSpPr>
            <a:xfrm flipH="1">
              <a:off x="5602377" y="1635384"/>
              <a:ext cx="4436124" cy="2674991"/>
              <a:chOff x="7049005" y="2364884"/>
              <a:chExt cx="4436124" cy="2674991"/>
            </a:xfrm>
          </p:grpSpPr>
          <p:grpSp>
            <p:nvGrpSpPr>
              <p:cNvPr id="276" name="Google Shape;276;p8"/>
              <p:cNvGrpSpPr/>
              <p:nvPr/>
            </p:nvGrpSpPr>
            <p:grpSpPr>
              <a:xfrm>
                <a:off x="7575623" y="2364884"/>
                <a:ext cx="3909507" cy="2674991"/>
                <a:chOff x="7938898" y="2173659"/>
                <a:chExt cx="3909507" cy="2674991"/>
              </a:xfrm>
            </p:grpSpPr>
            <p:pic>
              <p:nvPicPr>
                <p:cNvPr id="277" name="Google Shape;277;p8"/>
                <p:cNvPicPr preferRelativeResize="0"/>
                <p:nvPr/>
              </p:nvPicPr>
              <p:blipFill>
                <a:blip r:embed="rId12">
                  <a:alphaModFix/>
                </a:blip>
                <a:stretch>
                  <a:fillRect/>
                </a:stretch>
              </p:blipFill>
              <p:spPr>
                <a:xfrm>
                  <a:off x="8657343" y="3253121"/>
                  <a:ext cx="1595529" cy="1595529"/>
                </a:xfrm>
                <a:prstGeom prst="rect">
                  <a:avLst/>
                </a:prstGeom>
                <a:noFill/>
                <a:ln>
                  <a:noFill/>
                </a:ln>
              </p:spPr>
            </p:pic>
            <p:pic>
              <p:nvPicPr>
                <p:cNvPr id="278" name="Google Shape;278;p8"/>
                <p:cNvPicPr preferRelativeResize="0"/>
                <p:nvPr/>
              </p:nvPicPr>
              <p:blipFill>
                <a:blip r:embed="rId5">
                  <a:alphaModFix/>
                </a:blip>
                <a:stretch>
                  <a:fillRect/>
                </a:stretch>
              </p:blipFill>
              <p:spPr>
                <a:xfrm>
                  <a:off x="9176051" y="2639019"/>
                  <a:ext cx="1595529" cy="1595529"/>
                </a:xfrm>
                <a:prstGeom prst="rect">
                  <a:avLst/>
                </a:prstGeom>
                <a:noFill/>
                <a:ln>
                  <a:noFill/>
                </a:ln>
              </p:spPr>
            </p:pic>
            <p:pic>
              <p:nvPicPr>
                <p:cNvPr id="279" name="Google Shape;279;p8"/>
                <p:cNvPicPr preferRelativeResize="0"/>
                <p:nvPr/>
              </p:nvPicPr>
              <p:blipFill>
                <a:blip r:embed="rId4">
                  <a:alphaModFix/>
                </a:blip>
                <a:stretch>
                  <a:fillRect/>
                </a:stretch>
              </p:blipFill>
              <p:spPr>
                <a:xfrm>
                  <a:off x="7938898" y="2173659"/>
                  <a:ext cx="1595529" cy="1595529"/>
                </a:xfrm>
                <a:prstGeom prst="rect">
                  <a:avLst/>
                </a:prstGeom>
                <a:noFill/>
                <a:ln>
                  <a:noFill/>
                </a:ln>
              </p:spPr>
            </p:pic>
            <p:pic>
              <p:nvPicPr>
                <p:cNvPr id="280" name="Google Shape;280;p8"/>
                <p:cNvPicPr preferRelativeResize="0"/>
                <p:nvPr/>
              </p:nvPicPr>
              <p:blipFill>
                <a:blip r:embed="rId5">
                  <a:alphaModFix/>
                </a:blip>
                <a:stretch>
                  <a:fillRect/>
                </a:stretch>
              </p:blipFill>
              <p:spPr>
                <a:xfrm>
                  <a:off x="10252876" y="2310806"/>
                  <a:ext cx="1595529" cy="1595529"/>
                </a:xfrm>
                <a:prstGeom prst="rect">
                  <a:avLst/>
                </a:prstGeom>
                <a:noFill/>
                <a:ln>
                  <a:noFill/>
                </a:ln>
              </p:spPr>
            </p:pic>
          </p:grpSp>
          <p:pic>
            <p:nvPicPr>
              <p:cNvPr id="281" name="Google Shape;281;p8"/>
              <p:cNvPicPr preferRelativeResize="0"/>
              <p:nvPr/>
            </p:nvPicPr>
            <p:blipFill>
              <a:blip r:embed="rId9">
                <a:alphaModFix/>
              </a:blip>
              <a:stretch>
                <a:fillRect/>
              </a:stretch>
            </p:blipFill>
            <p:spPr>
              <a:xfrm>
                <a:off x="7049005" y="3158593"/>
                <a:ext cx="1881276" cy="1881276"/>
              </a:xfrm>
              <a:prstGeom prst="rect">
                <a:avLst/>
              </a:prstGeom>
              <a:noFill/>
              <a:ln>
                <a:noFill/>
              </a:ln>
            </p:spPr>
          </p:pic>
        </p:grpSp>
        <p:pic>
          <p:nvPicPr>
            <p:cNvPr id="282" name="Google Shape;282;p8"/>
            <p:cNvPicPr preferRelativeResize="0"/>
            <p:nvPr/>
          </p:nvPicPr>
          <p:blipFill>
            <a:blip r:embed="rId4">
              <a:alphaModFix/>
            </a:blip>
            <a:stretch>
              <a:fillRect/>
            </a:stretch>
          </p:blipFill>
          <p:spPr>
            <a:xfrm flipH="1">
              <a:off x="6310575" y="742000"/>
              <a:ext cx="1811100" cy="1811125"/>
            </a:xfrm>
            <a:prstGeom prst="rect">
              <a:avLst/>
            </a:prstGeom>
            <a:noFill/>
            <a:ln>
              <a:noFill/>
            </a:ln>
          </p:spPr>
        </p:pic>
        <p:pic>
          <p:nvPicPr>
            <p:cNvPr id="283" name="Google Shape;283;p8"/>
            <p:cNvPicPr preferRelativeResize="0"/>
            <p:nvPr/>
          </p:nvPicPr>
          <p:blipFill>
            <a:blip r:embed="rId5">
              <a:alphaModFix/>
            </a:blip>
            <a:stretch>
              <a:fillRect/>
            </a:stretch>
          </p:blipFill>
          <p:spPr>
            <a:xfrm flipH="1">
              <a:off x="7087315" y="1024344"/>
              <a:ext cx="1595529" cy="1595529"/>
            </a:xfrm>
            <a:prstGeom prst="rect">
              <a:avLst/>
            </a:prstGeom>
            <a:noFill/>
            <a:ln>
              <a:noFill/>
            </a:ln>
          </p:spPr>
        </p:pic>
        <p:pic>
          <p:nvPicPr>
            <p:cNvPr id="284" name="Google Shape;284;p8"/>
            <p:cNvPicPr preferRelativeResize="0"/>
            <p:nvPr/>
          </p:nvPicPr>
          <p:blipFill>
            <a:blip r:embed="rId5">
              <a:alphaModFix/>
            </a:blip>
            <a:stretch>
              <a:fillRect/>
            </a:stretch>
          </p:blipFill>
          <p:spPr>
            <a:xfrm flipH="1">
              <a:off x="4281965" y="1493519"/>
              <a:ext cx="1595529" cy="1595529"/>
            </a:xfrm>
            <a:prstGeom prst="rect">
              <a:avLst/>
            </a:prstGeom>
            <a:noFill/>
            <a:ln>
              <a:noFill/>
            </a:ln>
          </p:spPr>
        </p:pic>
      </p:grpSp>
      <p:sp>
        <p:nvSpPr>
          <p:cNvPr id="285" name="Google Shape;285;p8"/>
          <p:cNvSpPr/>
          <p:nvPr/>
        </p:nvSpPr>
        <p:spPr>
          <a:xfrm>
            <a:off x="-106200" y="1024350"/>
            <a:ext cx="93564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6" name="Google Shape;286;p8"/>
          <p:cNvPicPr preferRelativeResize="0"/>
          <p:nvPr/>
        </p:nvPicPr>
        <p:blipFill>
          <a:blip r:embed="rId15">
            <a:alphaModFix/>
          </a:blip>
          <a:stretch>
            <a:fillRect/>
          </a:stretch>
        </p:blipFill>
        <p:spPr>
          <a:xfrm rot="10393505" flipH="1">
            <a:off x="5784023" y="-2176717"/>
            <a:ext cx="4602852" cy="4873635"/>
          </a:xfrm>
          <a:prstGeom prst="rect">
            <a:avLst/>
          </a:prstGeom>
          <a:noFill/>
          <a:ln>
            <a:noFill/>
          </a:ln>
        </p:spPr>
      </p:pic>
      <p:pic>
        <p:nvPicPr>
          <p:cNvPr id="287" name="Google Shape;287;p8"/>
          <p:cNvPicPr preferRelativeResize="0"/>
          <p:nvPr/>
        </p:nvPicPr>
        <p:blipFill>
          <a:blip r:embed="rId16">
            <a:alphaModFix/>
          </a:blip>
          <a:stretch>
            <a:fillRect/>
          </a:stretch>
        </p:blipFill>
        <p:spPr>
          <a:xfrm rot="1556757">
            <a:off x="6704313" y="2729412"/>
            <a:ext cx="3800845" cy="4024426"/>
          </a:xfrm>
          <a:prstGeom prst="rect">
            <a:avLst/>
          </a:prstGeom>
          <a:noFill/>
          <a:ln>
            <a:noFill/>
          </a:ln>
        </p:spPr>
      </p:pic>
      <p:pic>
        <p:nvPicPr>
          <p:cNvPr id="288" name="Google Shape;288;p8"/>
          <p:cNvPicPr preferRelativeResize="0"/>
          <p:nvPr/>
        </p:nvPicPr>
        <p:blipFill>
          <a:blip r:embed="rId15">
            <a:alphaModFix/>
          </a:blip>
          <a:stretch>
            <a:fillRect/>
          </a:stretch>
        </p:blipFill>
        <p:spPr>
          <a:xfrm rot="6887946">
            <a:off x="-1595386" y="1686867"/>
            <a:ext cx="3812295" cy="4036541"/>
          </a:xfrm>
          <a:prstGeom prst="rect">
            <a:avLst/>
          </a:prstGeom>
          <a:noFill/>
          <a:ln>
            <a:noFill/>
          </a:ln>
        </p:spPr>
      </p:pic>
      <p:pic>
        <p:nvPicPr>
          <p:cNvPr id="289" name="Google Shape;289;p8"/>
          <p:cNvPicPr preferRelativeResize="0"/>
          <p:nvPr/>
        </p:nvPicPr>
        <p:blipFill>
          <a:blip r:embed="rId16">
            <a:alphaModFix/>
          </a:blip>
          <a:stretch>
            <a:fillRect/>
          </a:stretch>
        </p:blipFill>
        <p:spPr>
          <a:xfrm rot="4063733" flipH="1">
            <a:off x="-1944176" y="-1236663"/>
            <a:ext cx="4253225" cy="4503426"/>
          </a:xfrm>
          <a:prstGeom prst="rect">
            <a:avLst/>
          </a:prstGeom>
          <a:noFill/>
          <a:ln>
            <a:noFill/>
          </a:ln>
        </p:spPr>
      </p:pic>
      <p:sp>
        <p:nvSpPr>
          <p:cNvPr id="290" name="Google Shape;290;p8"/>
          <p:cNvSpPr txBox="1">
            <a:spLocks noGrp="1"/>
          </p:cNvSpPr>
          <p:nvPr>
            <p:ph type="title"/>
          </p:nvPr>
        </p:nvSpPr>
        <p:spPr>
          <a:xfrm>
            <a:off x="1788900" y="1307100"/>
            <a:ext cx="5566200" cy="2529300"/>
          </a:xfrm>
          <a:prstGeom prst="rect">
            <a:avLst/>
          </a:prstGeom>
        </p:spPr>
        <p:txBody>
          <a:bodyPr spcFirstLastPara="1" wrap="square" lIns="91425" tIns="91425" rIns="91425" bIns="91425" anchor="ctr" anchorCtr="0">
            <a:noAutofit/>
          </a:bodyPr>
          <a:lstStyle>
            <a:lvl1pPr lvl="0" algn="l">
              <a:lnSpc>
                <a:spcPct val="80000"/>
              </a:lnSpc>
              <a:spcBef>
                <a:spcPts val="0"/>
              </a:spcBef>
              <a:spcAft>
                <a:spcPts val="0"/>
              </a:spcAft>
              <a:buSzPts val="4800"/>
              <a:buNone/>
              <a:defRPr sz="10000">
                <a:solidFill>
                  <a:schemeClr val="l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91"/>
        <p:cNvGrpSpPr/>
        <p:nvPr/>
      </p:nvGrpSpPr>
      <p:grpSpPr>
        <a:xfrm>
          <a:off x="0" y="0"/>
          <a:ext cx="0" cy="0"/>
          <a:chOff x="0" y="0"/>
          <a:chExt cx="0" cy="0"/>
        </a:xfrm>
      </p:grpSpPr>
      <p:grpSp>
        <p:nvGrpSpPr>
          <p:cNvPr id="292" name="Google Shape;292;p9"/>
          <p:cNvGrpSpPr/>
          <p:nvPr/>
        </p:nvGrpSpPr>
        <p:grpSpPr>
          <a:xfrm rot="10800000">
            <a:off x="70984" y="-521878"/>
            <a:ext cx="8359913" cy="6803927"/>
            <a:chOff x="1958934" y="-898028"/>
            <a:chExt cx="8359913" cy="6803927"/>
          </a:xfrm>
        </p:grpSpPr>
        <p:pic>
          <p:nvPicPr>
            <p:cNvPr id="293" name="Google Shape;293;p9"/>
            <p:cNvPicPr preferRelativeResize="0"/>
            <p:nvPr/>
          </p:nvPicPr>
          <p:blipFill>
            <a:blip r:embed="rId2">
              <a:alphaModFix/>
            </a:blip>
            <a:stretch>
              <a:fillRect/>
            </a:stretch>
          </p:blipFill>
          <p:spPr>
            <a:xfrm>
              <a:off x="6491188" y="1367302"/>
              <a:ext cx="1595529" cy="1595529"/>
            </a:xfrm>
            <a:prstGeom prst="rect">
              <a:avLst/>
            </a:prstGeom>
            <a:noFill/>
            <a:ln>
              <a:noFill/>
            </a:ln>
          </p:spPr>
        </p:pic>
        <p:grpSp>
          <p:nvGrpSpPr>
            <p:cNvPr id="294" name="Google Shape;294;p9"/>
            <p:cNvGrpSpPr/>
            <p:nvPr/>
          </p:nvGrpSpPr>
          <p:grpSpPr>
            <a:xfrm>
              <a:off x="4425025" y="1084708"/>
              <a:ext cx="3099304" cy="2834389"/>
              <a:chOff x="5228275" y="2880283"/>
              <a:chExt cx="3099304" cy="2834389"/>
            </a:xfrm>
          </p:grpSpPr>
          <p:pic>
            <p:nvPicPr>
              <p:cNvPr id="295" name="Google Shape;295;p9"/>
              <p:cNvPicPr preferRelativeResize="0"/>
              <p:nvPr/>
            </p:nvPicPr>
            <p:blipFill>
              <a:blip r:embed="rId3">
                <a:alphaModFix/>
              </a:blip>
              <a:stretch>
                <a:fillRect/>
              </a:stretch>
            </p:blipFill>
            <p:spPr>
              <a:xfrm rot="3472563">
                <a:off x="6275113" y="3182359"/>
                <a:ext cx="1595529" cy="1595529"/>
              </a:xfrm>
              <a:prstGeom prst="rect">
                <a:avLst/>
              </a:prstGeom>
              <a:noFill/>
              <a:ln>
                <a:noFill/>
              </a:ln>
            </p:spPr>
          </p:pic>
          <p:pic>
            <p:nvPicPr>
              <p:cNvPr id="296" name="Google Shape;296;p9"/>
              <p:cNvPicPr preferRelativeResize="0"/>
              <p:nvPr/>
            </p:nvPicPr>
            <p:blipFill>
              <a:blip r:embed="rId4">
                <a:alphaModFix/>
              </a:blip>
              <a:stretch>
                <a:fillRect/>
              </a:stretch>
            </p:blipFill>
            <p:spPr>
              <a:xfrm>
                <a:off x="5330298" y="3632396"/>
                <a:ext cx="1595529" cy="1595529"/>
              </a:xfrm>
              <a:prstGeom prst="rect">
                <a:avLst/>
              </a:prstGeom>
              <a:noFill/>
              <a:ln>
                <a:noFill/>
              </a:ln>
            </p:spPr>
          </p:pic>
          <p:pic>
            <p:nvPicPr>
              <p:cNvPr id="297" name="Google Shape;297;p9"/>
              <p:cNvPicPr preferRelativeResize="0"/>
              <p:nvPr/>
            </p:nvPicPr>
            <p:blipFill>
              <a:blip r:embed="rId5">
                <a:alphaModFix/>
              </a:blip>
              <a:stretch>
                <a:fillRect/>
              </a:stretch>
            </p:blipFill>
            <p:spPr>
              <a:xfrm>
                <a:off x="6732051" y="4119144"/>
                <a:ext cx="1595529" cy="1595529"/>
              </a:xfrm>
              <a:prstGeom prst="rect">
                <a:avLst/>
              </a:prstGeom>
              <a:noFill/>
              <a:ln>
                <a:noFill/>
              </a:ln>
            </p:spPr>
          </p:pic>
          <p:pic>
            <p:nvPicPr>
              <p:cNvPr id="298" name="Google Shape;298;p9"/>
              <p:cNvPicPr preferRelativeResize="0"/>
              <p:nvPr/>
            </p:nvPicPr>
            <p:blipFill rotWithShape="1">
              <a:blip r:embed="rId6">
                <a:alphaModFix/>
              </a:blip>
              <a:srcRect l="14142" t="14142" r="14142" b="14142"/>
              <a:stretch/>
            </p:blipFill>
            <p:spPr>
              <a:xfrm>
                <a:off x="5228275" y="4487401"/>
                <a:ext cx="1144274" cy="1144274"/>
              </a:xfrm>
              <a:prstGeom prst="rect">
                <a:avLst/>
              </a:prstGeom>
              <a:noFill/>
              <a:ln>
                <a:noFill/>
              </a:ln>
            </p:spPr>
          </p:pic>
        </p:grpSp>
        <p:pic>
          <p:nvPicPr>
            <p:cNvPr id="299" name="Google Shape;299;p9"/>
            <p:cNvPicPr preferRelativeResize="0"/>
            <p:nvPr/>
          </p:nvPicPr>
          <p:blipFill>
            <a:blip r:embed="rId7">
              <a:alphaModFix/>
            </a:blip>
            <a:stretch>
              <a:fillRect/>
            </a:stretch>
          </p:blipFill>
          <p:spPr>
            <a:xfrm rot="5574659">
              <a:off x="7378779" y="730528"/>
              <a:ext cx="2869050" cy="2869085"/>
            </a:xfrm>
            <a:prstGeom prst="rect">
              <a:avLst/>
            </a:prstGeom>
            <a:noFill/>
            <a:ln>
              <a:noFill/>
            </a:ln>
          </p:spPr>
        </p:pic>
        <p:grpSp>
          <p:nvGrpSpPr>
            <p:cNvPr id="300" name="Google Shape;300;p9"/>
            <p:cNvGrpSpPr/>
            <p:nvPr/>
          </p:nvGrpSpPr>
          <p:grpSpPr>
            <a:xfrm>
              <a:off x="3317513" y="-658598"/>
              <a:ext cx="5314324" cy="2787922"/>
              <a:chOff x="3317513" y="-658598"/>
              <a:chExt cx="5314324" cy="2787922"/>
            </a:xfrm>
          </p:grpSpPr>
          <p:pic>
            <p:nvPicPr>
              <p:cNvPr id="301" name="Google Shape;301;p9"/>
              <p:cNvPicPr preferRelativeResize="0"/>
              <p:nvPr/>
            </p:nvPicPr>
            <p:blipFill>
              <a:blip r:embed="rId2">
                <a:alphaModFix/>
              </a:blip>
              <a:stretch>
                <a:fillRect/>
              </a:stretch>
            </p:blipFill>
            <p:spPr>
              <a:xfrm>
                <a:off x="6896063" y="-658598"/>
                <a:ext cx="1595529" cy="1595529"/>
              </a:xfrm>
              <a:prstGeom prst="rect">
                <a:avLst/>
              </a:prstGeom>
              <a:noFill/>
              <a:ln>
                <a:noFill/>
              </a:ln>
            </p:spPr>
          </p:pic>
          <p:pic>
            <p:nvPicPr>
              <p:cNvPr id="302" name="Google Shape;302;p9"/>
              <p:cNvPicPr preferRelativeResize="0"/>
              <p:nvPr/>
            </p:nvPicPr>
            <p:blipFill rotWithShape="1">
              <a:blip r:embed="rId6">
                <a:alphaModFix/>
              </a:blip>
              <a:srcRect l="14142" t="14142" r="14142" b="14142"/>
              <a:stretch/>
            </p:blipFill>
            <p:spPr>
              <a:xfrm rot="1488220">
                <a:off x="7300326" y="313413"/>
                <a:ext cx="1144274" cy="1144274"/>
              </a:xfrm>
              <a:prstGeom prst="rect">
                <a:avLst/>
              </a:prstGeom>
              <a:noFill/>
              <a:ln>
                <a:noFill/>
              </a:ln>
            </p:spPr>
          </p:pic>
          <p:grpSp>
            <p:nvGrpSpPr>
              <p:cNvPr id="303" name="Google Shape;303;p9"/>
              <p:cNvGrpSpPr/>
              <p:nvPr/>
            </p:nvGrpSpPr>
            <p:grpSpPr>
              <a:xfrm>
                <a:off x="4233525" y="-657642"/>
                <a:ext cx="3243706" cy="2622839"/>
                <a:chOff x="4233525" y="-657642"/>
                <a:chExt cx="3243706" cy="2622839"/>
              </a:xfrm>
            </p:grpSpPr>
            <p:pic>
              <p:nvPicPr>
                <p:cNvPr id="304" name="Google Shape;304;p9"/>
                <p:cNvPicPr preferRelativeResize="0"/>
                <p:nvPr/>
              </p:nvPicPr>
              <p:blipFill>
                <a:blip r:embed="rId3">
                  <a:alphaModFix/>
                </a:blip>
                <a:stretch>
                  <a:fillRect/>
                </a:stretch>
              </p:blipFill>
              <p:spPr>
                <a:xfrm rot="3472563">
                  <a:off x="4535600" y="-355566"/>
                  <a:ext cx="1595529" cy="1595529"/>
                </a:xfrm>
                <a:prstGeom prst="rect">
                  <a:avLst/>
                </a:prstGeom>
                <a:noFill/>
                <a:ln>
                  <a:noFill/>
                </a:ln>
              </p:spPr>
            </p:pic>
            <p:pic>
              <p:nvPicPr>
                <p:cNvPr id="305" name="Google Shape;305;p9"/>
                <p:cNvPicPr preferRelativeResize="0"/>
                <p:nvPr/>
              </p:nvPicPr>
              <p:blipFill>
                <a:blip r:embed="rId5">
                  <a:alphaModFix/>
                </a:blip>
                <a:stretch>
                  <a:fillRect/>
                </a:stretch>
              </p:blipFill>
              <p:spPr>
                <a:xfrm>
                  <a:off x="5344488" y="369669"/>
                  <a:ext cx="1595529" cy="1595529"/>
                </a:xfrm>
                <a:prstGeom prst="rect">
                  <a:avLst/>
                </a:prstGeom>
                <a:noFill/>
                <a:ln>
                  <a:noFill/>
                </a:ln>
              </p:spPr>
            </p:pic>
            <p:pic>
              <p:nvPicPr>
                <p:cNvPr id="306" name="Google Shape;306;p9"/>
                <p:cNvPicPr preferRelativeResize="0"/>
                <p:nvPr/>
              </p:nvPicPr>
              <p:blipFill>
                <a:blip r:embed="rId4">
                  <a:alphaModFix/>
                </a:blip>
                <a:stretch>
                  <a:fillRect/>
                </a:stretch>
              </p:blipFill>
              <p:spPr>
                <a:xfrm>
                  <a:off x="5666131" y="-529975"/>
                  <a:ext cx="1811100" cy="1811125"/>
                </a:xfrm>
                <a:prstGeom prst="rect">
                  <a:avLst/>
                </a:prstGeom>
                <a:noFill/>
                <a:ln>
                  <a:noFill/>
                </a:ln>
              </p:spPr>
            </p:pic>
          </p:grpSp>
          <p:pic>
            <p:nvPicPr>
              <p:cNvPr id="307" name="Google Shape;307;p9"/>
              <p:cNvPicPr preferRelativeResize="0"/>
              <p:nvPr/>
            </p:nvPicPr>
            <p:blipFill>
              <a:blip r:embed="rId8">
                <a:alphaModFix/>
              </a:blip>
              <a:stretch>
                <a:fillRect/>
              </a:stretch>
            </p:blipFill>
            <p:spPr>
              <a:xfrm>
                <a:off x="6513900" y="824050"/>
                <a:ext cx="1305274" cy="1305275"/>
              </a:xfrm>
              <a:prstGeom prst="rect">
                <a:avLst/>
              </a:prstGeom>
              <a:noFill/>
              <a:ln>
                <a:noFill/>
              </a:ln>
            </p:spPr>
          </p:pic>
          <p:pic>
            <p:nvPicPr>
              <p:cNvPr id="308" name="Google Shape;308;p9"/>
              <p:cNvPicPr preferRelativeResize="0"/>
              <p:nvPr/>
            </p:nvPicPr>
            <p:blipFill>
              <a:blip r:embed="rId5">
                <a:alphaModFix/>
              </a:blip>
              <a:stretch>
                <a:fillRect/>
              </a:stretch>
            </p:blipFill>
            <p:spPr>
              <a:xfrm flipH="1">
                <a:off x="3317513" y="-482581"/>
                <a:ext cx="1595529" cy="1595529"/>
              </a:xfrm>
              <a:prstGeom prst="rect">
                <a:avLst/>
              </a:prstGeom>
              <a:noFill/>
              <a:ln>
                <a:noFill/>
              </a:ln>
            </p:spPr>
          </p:pic>
        </p:grpSp>
        <p:pic>
          <p:nvPicPr>
            <p:cNvPr id="309" name="Google Shape;309;p9"/>
            <p:cNvPicPr preferRelativeResize="0"/>
            <p:nvPr/>
          </p:nvPicPr>
          <p:blipFill>
            <a:blip r:embed="rId9">
              <a:alphaModFix/>
            </a:blip>
            <a:stretch>
              <a:fillRect/>
            </a:stretch>
          </p:blipFill>
          <p:spPr>
            <a:xfrm>
              <a:off x="3583630" y="706918"/>
              <a:ext cx="1881276" cy="1881276"/>
            </a:xfrm>
            <a:prstGeom prst="rect">
              <a:avLst/>
            </a:prstGeom>
            <a:noFill/>
            <a:ln>
              <a:noFill/>
            </a:ln>
          </p:spPr>
        </p:pic>
        <p:pic>
          <p:nvPicPr>
            <p:cNvPr id="310" name="Google Shape;310;p9"/>
            <p:cNvPicPr preferRelativeResize="0"/>
            <p:nvPr/>
          </p:nvPicPr>
          <p:blipFill>
            <a:blip r:embed="rId7">
              <a:alphaModFix/>
            </a:blip>
            <a:stretch>
              <a:fillRect/>
            </a:stretch>
          </p:blipFill>
          <p:spPr>
            <a:xfrm>
              <a:off x="2629355" y="3036815"/>
              <a:ext cx="2869050" cy="2869085"/>
            </a:xfrm>
            <a:prstGeom prst="rect">
              <a:avLst/>
            </a:prstGeom>
            <a:noFill/>
            <a:ln>
              <a:noFill/>
            </a:ln>
          </p:spPr>
        </p:pic>
        <p:grpSp>
          <p:nvGrpSpPr>
            <p:cNvPr id="311" name="Google Shape;311;p9"/>
            <p:cNvGrpSpPr/>
            <p:nvPr/>
          </p:nvGrpSpPr>
          <p:grpSpPr>
            <a:xfrm>
              <a:off x="3840085" y="1965209"/>
              <a:ext cx="5655336" cy="3924891"/>
              <a:chOff x="4203360" y="1773984"/>
              <a:chExt cx="5655336" cy="3924891"/>
            </a:xfrm>
          </p:grpSpPr>
          <p:pic>
            <p:nvPicPr>
              <p:cNvPr id="312" name="Google Shape;312;p9"/>
              <p:cNvPicPr preferRelativeResize="0"/>
              <p:nvPr/>
            </p:nvPicPr>
            <p:blipFill>
              <a:blip r:embed="rId6">
                <a:alphaModFix/>
              </a:blip>
              <a:stretch>
                <a:fillRect/>
              </a:stretch>
            </p:blipFill>
            <p:spPr>
              <a:xfrm>
                <a:off x="5861686" y="3114550"/>
                <a:ext cx="1595529" cy="1595529"/>
              </a:xfrm>
              <a:prstGeom prst="rect">
                <a:avLst/>
              </a:prstGeom>
              <a:noFill/>
              <a:ln>
                <a:noFill/>
              </a:ln>
            </p:spPr>
          </p:pic>
          <p:pic>
            <p:nvPicPr>
              <p:cNvPr id="313" name="Google Shape;313;p9"/>
              <p:cNvPicPr preferRelativeResize="0"/>
              <p:nvPr/>
            </p:nvPicPr>
            <p:blipFill>
              <a:blip r:embed="rId10">
                <a:alphaModFix/>
              </a:blip>
              <a:stretch>
                <a:fillRect/>
              </a:stretch>
            </p:blipFill>
            <p:spPr>
              <a:xfrm>
                <a:off x="7028798" y="3153530"/>
                <a:ext cx="1595529" cy="1595529"/>
              </a:xfrm>
              <a:prstGeom prst="rect">
                <a:avLst/>
              </a:prstGeom>
              <a:noFill/>
              <a:ln>
                <a:noFill/>
              </a:ln>
            </p:spPr>
          </p:pic>
          <p:pic>
            <p:nvPicPr>
              <p:cNvPr id="314" name="Google Shape;314;p9"/>
              <p:cNvPicPr preferRelativeResize="0"/>
              <p:nvPr/>
            </p:nvPicPr>
            <p:blipFill>
              <a:blip r:embed="rId11">
                <a:alphaModFix/>
              </a:blip>
              <a:stretch>
                <a:fillRect/>
              </a:stretch>
            </p:blipFill>
            <p:spPr>
              <a:xfrm>
                <a:off x="8008403" y="2523618"/>
                <a:ext cx="1595529" cy="1595529"/>
              </a:xfrm>
              <a:prstGeom prst="rect">
                <a:avLst/>
              </a:prstGeom>
              <a:noFill/>
              <a:ln>
                <a:noFill/>
              </a:ln>
            </p:spPr>
          </p:pic>
          <p:pic>
            <p:nvPicPr>
              <p:cNvPr id="315" name="Google Shape;315;p9"/>
              <p:cNvPicPr preferRelativeResize="0"/>
              <p:nvPr/>
            </p:nvPicPr>
            <p:blipFill>
              <a:blip r:embed="rId3">
                <a:alphaModFix/>
              </a:blip>
              <a:stretch>
                <a:fillRect/>
              </a:stretch>
            </p:blipFill>
            <p:spPr>
              <a:xfrm rot="5259162">
                <a:off x="5561813" y="3875459"/>
                <a:ext cx="1595529" cy="1595529"/>
              </a:xfrm>
              <a:prstGeom prst="rect">
                <a:avLst/>
              </a:prstGeom>
              <a:noFill/>
              <a:ln>
                <a:noFill/>
              </a:ln>
            </p:spPr>
          </p:pic>
          <p:pic>
            <p:nvPicPr>
              <p:cNvPr id="316" name="Google Shape;316;p9"/>
              <p:cNvPicPr preferRelativeResize="0"/>
              <p:nvPr/>
            </p:nvPicPr>
            <p:blipFill>
              <a:blip r:embed="rId12">
                <a:alphaModFix/>
              </a:blip>
              <a:stretch>
                <a:fillRect/>
              </a:stretch>
            </p:blipFill>
            <p:spPr>
              <a:xfrm>
                <a:off x="8263168" y="3689771"/>
                <a:ext cx="1595529" cy="1595529"/>
              </a:xfrm>
              <a:prstGeom prst="rect">
                <a:avLst/>
              </a:prstGeom>
              <a:noFill/>
              <a:ln>
                <a:noFill/>
              </a:ln>
            </p:spPr>
          </p:pic>
          <p:pic>
            <p:nvPicPr>
              <p:cNvPr id="317" name="Google Shape;317;p9"/>
              <p:cNvPicPr preferRelativeResize="0"/>
              <p:nvPr/>
            </p:nvPicPr>
            <p:blipFill>
              <a:blip r:embed="rId2">
                <a:alphaModFix/>
              </a:blip>
              <a:stretch>
                <a:fillRect/>
              </a:stretch>
            </p:blipFill>
            <p:spPr>
              <a:xfrm>
                <a:off x="5002638" y="3267527"/>
                <a:ext cx="1595529" cy="1595529"/>
              </a:xfrm>
              <a:prstGeom prst="rect">
                <a:avLst/>
              </a:prstGeom>
              <a:noFill/>
              <a:ln>
                <a:noFill/>
              </a:ln>
            </p:spPr>
          </p:pic>
          <p:pic>
            <p:nvPicPr>
              <p:cNvPr id="318" name="Google Shape;318;p9"/>
              <p:cNvPicPr preferRelativeResize="0"/>
              <p:nvPr/>
            </p:nvPicPr>
            <p:blipFill>
              <a:blip r:embed="rId4">
                <a:alphaModFix/>
              </a:blip>
              <a:stretch>
                <a:fillRect/>
              </a:stretch>
            </p:blipFill>
            <p:spPr>
              <a:xfrm>
                <a:off x="4203360" y="3776271"/>
                <a:ext cx="1595529" cy="1595529"/>
              </a:xfrm>
              <a:prstGeom prst="rect">
                <a:avLst/>
              </a:prstGeom>
              <a:noFill/>
              <a:ln>
                <a:noFill/>
              </a:ln>
            </p:spPr>
          </p:pic>
          <p:pic>
            <p:nvPicPr>
              <p:cNvPr id="319" name="Google Shape;319;p9"/>
              <p:cNvPicPr preferRelativeResize="0"/>
              <p:nvPr/>
            </p:nvPicPr>
            <p:blipFill>
              <a:blip r:embed="rId5">
                <a:alphaModFix/>
              </a:blip>
              <a:stretch>
                <a:fillRect/>
              </a:stretch>
            </p:blipFill>
            <p:spPr>
              <a:xfrm>
                <a:off x="6586926" y="4086244"/>
                <a:ext cx="1595529" cy="1595529"/>
              </a:xfrm>
              <a:prstGeom prst="rect">
                <a:avLst/>
              </a:prstGeom>
              <a:noFill/>
              <a:ln>
                <a:noFill/>
              </a:ln>
            </p:spPr>
          </p:pic>
          <p:pic>
            <p:nvPicPr>
              <p:cNvPr id="320" name="Google Shape;320;p9"/>
              <p:cNvPicPr preferRelativeResize="0"/>
              <p:nvPr/>
            </p:nvPicPr>
            <p:blipFill rotWithShape="1">
              <a:blip r:embed="rId6">
                <a:alphaModFix/>
              </a:blip>
              <a:srcRect l="14142" t="14142" r="14142" b="14142"/>
              <a:stretch/>
            </p:blipFill>
            <p:spPr>
              <a:xfrm>
                <a:off x="4428988" y="4554601"/>
                <a:ext cx="1144274" cy="1144274"/>
              </a:xfrm>
              <a:prstGeom prst="rect">
                <a:avLst/>
              </a:prstGeom>
              <a:noFill/>
              <a:ln>
                <a:noFill/>
              </a:ln>
            </p:spPr>
          </p:pic>
          <p:pic>
            <p:nvPicPr>
              <p:cNvPr id="321" name="Google Shape;321;p9"/>
              <p:cNvPicPr preferRelativeResize="0"/>
              <p:nvPr/>
            </p:nvPicPr>
            <p:blipFill>
              <a:blip r:embed="rId4">
                <a:alphaModFix/>
              </a:blip>
              <a:stretch>
                <a:fillRect/>
              </a:stretch>
            </p:blipFill>
            <p:spPr>
              <a:xfrm>
                <a:off x="8008398" y="1773984"/>
                <a:ext cx="1595529" cy="1595529"/>
              </a:xfrm>
              <a:prstGeom prst="rect">
                <a:avLst/>
              </a:prstGeom>
              <a:noFill/>
              <a:ln>
                <a:noFill/>
              </a:ln>
            </p:spPr>
          </p:pic>
          <p:pic>
            <p:nvPicPr>
              <p:cNvPr id="322" name="Google Shape;322;p9"/>
              <p:cNvPicPr preferRelativeResize="0"/>
              <p:nvPr/>
            </p:nvPicPr>
            <p:blipFill>
              <a:blip r:embed="rId5">
                <a:alphaModFix/>
              </a:blip>
              <a:stretch>
                <a:fillRect/>
              </a:stretch>
            </p:blipFill>
            <p:spPr>
              <a:xfrm>
                <a:off x="7072951" y="2285419"/>
                <a:ext cx="1595529" cy="1595529"/>
              </a:xfrm>
              <a:prstGeom prst="rect">
                <a:avLst/>
              </a:prstGeom>
              <a:noFill/>
              <a:ln>
                <a:noFill/>
              </a:ln>
            </p:spPr>
          </p:pic>
        </p:grpSp>
        <p:pic>
          <p:nvPicPr>
            <p:cNvPr id="323" name="Google Shape;323;p9"/>
            <p:cNvPicPr preferRelativeResize="0"/>
            <p:nvPr/>
          </p:nvPicPr>
          <p:blipFill>
            <a:blip r:embed="rId9">
              <a:alphaModFix/>
            </a:blip>
            <a:stretch>
              <a:fillRect/>
            </a:stretch>
          </p:blipFill>
          <p:spPr>
            <a:xfrm>
              <a:off x="8290855" y="3162905"/>
              <a:ext cx="1881276" cy="1881276"/>
            </a:xfrm>
            <a:prstGeom prst="rect">
              <a:avLst/>
            </a:prstGeom>
            <a:noFill/>
            <a:ln>
              <a:noFill/>
            </a:ln>
          </p:spPr>
        </p:pic>
        <p:pic>
          <p:nvPicPr>
            <p:cNvPr id="324" name="Google Shape;324;p9"/>
            <p:cNvPicPr preferRelativeResize="0"/>
            <p:nvPr/>
          </p:nvPicPr>
          <p:blipFill>
            <a:blip r:embed="rId13">
              <a:alphaModFix/>
            </a:blip>
            <a:stretch>
              <a:fillRect/>
            </a:stretch>
          </p:blipFill>
          <p:spPr>
            <a:xfrm rot="2948401">
              <a:off x="2349006" y="-507974"/>
              <a:ext cx="1900302" cy="1900334"/>
            </a:xfrm>
            <a:prstGeom prst="rect">
              <a:avLst/>
            </a:prstGeom>
            <a:noFill/>
            <a:ln>
              <a:noFill/>
            </a:ln>
          </p:spPr>
        </p:pic>
        <p:pic>
          <p:nvPicPr>
            <p:cNvPr id="325" name="Google Shape;325;p9"/>
            <p:cNvPicPr preferRelativeResize="0"/>
            <p:nvPr/>
          </p:nvPicPr>
          <p:blipFill>
            <a:blip r:embed="rId14">
              <a:alphaModFix/>
            </a:blip>
            <a:stretch>
              <a:fillRect/>
            </a:stretch>
          </p:blipFill>
          <p:spPr>
            <a:xfrm>
              <a:off x="7899875" y="-363300"/>
              <a:ext cx="2160651" cy="2160651"/>
            </a:xfrm>
            <a:prstGeom prst="rect">
              <a:avLst/>
            </a:prstGeom>
            <a:noFill/>
            <a:ln>
              <a:noFill/>
            </a:ln>
          </p:spPr>
        </p:pic>
      </p:grpSp>
      <p:sp>
        <p:nvSpPr>
          <p:cNvPr id="326" name="Google Shape;326;p9"/>
          <p:cNvSpPr/>
          <p:nvPr/>
        </p:nvSpPr>
        <p:spPr>
          <a:xfrm>
            <a:off x="-106200" y="1024350"/>
            <a:ext cx="9356400" cy="3094800"/>
          </a:xfrm>
          <a:prstGeom prst="rect">
            <a:avLst/>
          </a:prstGeom>
          <a:gradFill>
            <a:gsLst>
              <a:gs pos="0">
                <a:srgbClr val="C00E58">
                  <a:alpha val="79607"/>
                </a:srgbClr>
              </a:gs>
              <a:gs pos="100000">
                <a:srgbClr val="B60824">
                  <a:alpha val="82745"/>
                </a:srgbClr>
              </a:gs>
            </a:gsLst>
            <a:lin ang="0" scaled="0"/>
          </a:gra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27" name="Google Shape;327;p9"/>
          <p:cNvPicPr preferRelativeResize="0"/>
          <p:nvPr/>
        </p:nvPicPr>
        <p:blipFill>
          <a:blip r:embed="rId15">
            <a:alphaModFix/>
          </a:blip>
          <a:stretch>
            <a:fillRect/>
          </a:stretch>
        </p:blipFill>
        <p:spPr>
          <a:xfrm rot="-8100000">
            <a:off x="-2334330" y="-1670088"/>
            <a:ext cx="5087322" cy="5386576"/>
          </a:xfrm>
          <a:prstGeom prst="rect">
            <a:avLst/>
          </a:prstGeom>
          <a:noFill/>
          <a:ln>
            <a:noFill/>
          </a:ln>
        </p:spPr>
      </p:pic>
      <p:pic>
        <p:nvPicPr>
          <p:cNvPr id="328" name="Google Shape;328;p9"/>
          <p:cNvPicPr preferRelativeResize="0"/>
          <p:nvPr/>
        </p:nvPicPr>
        <p:blipFill>
          <a:blip r:embed="rId16">
            <a:alphaModFix/>
          </a:blip>
          <a:stretch>
            <a:fillRect/>
          </a:stretch>
        </p:blipFill>
        <p:spPr>
          <a:xfrm rot="-5400000">
            <a:off x="-2401657" y="835251"/>
            <a:ext cx="4253224" cy="4503424"/>
          </a:xfrm>
          <a:prstGeom prst="rect">
            <a:avLst/>
          </a:prstGeom>
          <a:noFill/>
          <a:ln>
            <a:noFill/>
          </a:ln>
        </p:spPr>
      </p:pic>
      <p:pic>
        <p:nvPicPr>
          <p:cNvPr id="329" name="Google Shape;329;p9"/>
          <p:cNvPicPr preferRelativeResize="0"/>
          <p:nvPr/>
        </p:nvPicPr>
        <p:blipFill>
          <a:blip r:embed="rId15">
            <a:alphaModFix/>
          </a:blip>
          <a:stretch>
            <a:fillRect/>
          </a:stretch>
        </p:blipFill>
        <p:spPr>
          <a:xfrm rot="-2700000" flipH="1">
            <a:off x="-1854966" y="2793918"/>
            <a:ext cx="3159842" cy="3345715"/>
          </a:xfrm>
          <a:prstGeom prst="rect">
            <a:avLst/>
          </a:prstGeom>
          <a:noFill/>
          <a:ln>
            <a:noFill/>
          </a:ln>
        </p:spPr>
      </p:pic>
      <p:pic>
        <p:nvPicPr>
          <p:cNvPr id="330" name="Google Shape;330;p9"/>
          <p:cNvPicPr preferRelativeResize="0"/>
          <p:nvPr/>
        </p:nvPicPr>
        <p:blipFill>
          <a:blip r:embed="rId15">
            <a:alphaModFix/>
          </a:blip>
          <a:stretch>
            <a:fillRect/>
          </a:stretch>
        </p:blipFill>
        <p:spPr>
          <a:xfrm rot="-6887946" flipH="1">
            <a:off x="6423321" y="1686867"/>
            <a:ext cx="3812295" cy="4036541"/>
          </a:xfrm>
          <a:prstGeom prst="rect">
            <a:avLst/>
          </a:prstGeom>
          <a:noFill/>
          <a:ln>
            <a:noFill/>
          </a:ln>
        </p:spPr>
      </p:pic>
      <p:pic>
        <p:nvPicPr>
          <p:cNvPr id="331" name="Google Shape;331;p9"/>
          <p:cNvPicPr preferRelativeResize="0"/>
          <p:nvPr/>
        </p:nvPicPr>
        <p:blipFill>
          <a:blip r:embed="rId16">
            <a:alphaModFix/>
          </a:blip>
          <a:stretch>
            <a:fillRect/>
          </a:stretch>
        </p:blipFill>
        <p:spPr>
          <a:xfrm rot="-2700001">
            <a:off x="6065742" y="-1228512"/>
            <a:ext cx="4253225" cy="4503424"/>
          </a:xfrm>
          <a:prstGeom prst="rect">
            <a:avLst/>
          </a:prstGeom>
          <a:noFill/>
          <a:ln>
            <a:noFill/>
          </a:ln>
        </p:spPr>
      </p:pic>
      <p:sp>
        <p:nvSpPr>
          <p:cNvPr id="332" name="Google Shape;332;p9"/>
          <p:cNvSpPr txBox="1">
            <a:spLocks noGrp="1"/>
          </p:cNvSpPr>
          <p:nvPr>
            <p:ph type="title"/>
          </p:nvPr>
        </p:nvSpPr>
        <p:spPr>
          <a:xfrm>
            <a:off x="2088300" y="1634400"/>
            <a:ext cx="4967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3600"/>
              <a:buNone/>
              <a:defRPr sz="4500">
                <a:solidFill>
                  <a:schemeClr val="lt1"/>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333" name="Google Shape;333;p9"/>
          <p:cNvSpPr txBox="1">
            <a:spLocks noGrp="1"/>
          </p:cNvSpPr>
          <p:nvPr>
            <p:ph type="subTitle" idx="1"/>
          </p:nvPr>
        </p:nvSpPr>
        <p:spPr>
          <a:xfrm>
            <a:off x="2088300" y="2476200"/>
            <a:ext cx="4967400" cy="1032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400"/>
              <a:buNone/>
              <a:defRPr sz="1600">
                <a:solidFill>
                  <a:schemeClr val="lt1"/>
                </a:solidFill>
              </a:defRPr>
            </a:lvl1pPr>
            <a:lvl2pPr lvl="1" algn="ctr" rtl="0">
              <a:lnSpc>
                <a:spcPct val="100000"/>
              </a:lnSpc>
              <a:spcBef>
                <a:spcPts val="0"/>
              </a:spcBef>
              <a:spcAft>
                <a:spcPts val="0"/>
              </a:spcAft>
              <a:buClr>
                <a:schemeClr val="lt1"/>
              </a:buClr>
              <a:buSzPts val="1400"/>
              <a:buNone/>
              <a:defRPr>
                <a:solidFill>
                  <a:schemeClr val="lt1"/>
                </a:solidFill>
              </a:defRPr>
            </a:lvl2pPr>
            <a:lvl3pPr lvl="2" algn="ctr" rtl="0">
              <a:lnSpc>
                <a:spcPct val="100000"/>
              </a:lnSpc>
              <a:spcBef>
                <a:spcPts val="1600"/>
              </a:spcBef>
              <a:spcAft>
                <a:spcPts val="0"/>
              </a:spcAft>
              <a:buClr>
                <a:schemeClr val="lt1"/>
              </a:buClr>
              <a:buSzPts val="1400"/>
              <a:buNone/>
              <a:defRPr>
                <a:solidFill>
                  <a:schemeClr val="lt1"/>
                </a:solidFill>
              </a:defRPr>
            </a:lvl3pPr>
            <a:lvl4pPr lvl="3" algn="ctr" rtl="0">
              <a:lnSpc>
                <a:spcPct val="100000"/>
              </a:lnSpc>
              <a:spcBef>
                <a:spcPts val="1600"/>
              </a:spcBef>
              <a:spcAft>
                <a:spcPts val="0"/>
              </a:spcAft>
              <a:buClr>
                <a:schemeClr val="lt1"/>
              </a:buClr>
              <a:buSzPts val="1400"/>
              <a:buNone/>
              <a:defRPr>
                <a:solidFill>
                  <a:schemeClr val="lt1"/>
                </a:solidFill>
              </a:defRPr>
            </a:lvl4pPr>
            <a:lvl5pPr lvl="4" algn="ctr" rtl="0">
              <a:lnSpc>
                <a:spcPct val="100000"/>
              </a:lnSpc>
              <a:spcBef>
                <a:spcPts val="1600"/>
              </a:spcBef>
              <a:spcAft>
                <a:spcPts val="0"/>
              </a:spcAft>
              <a:buClr>
                <a:schemeClr val="lt1"/>
              </a:buClr>
              <a:buSzPts val="1400"/>
              <a:buNone/>
              <a:defRPr>
                <a:solidFill>
                  <a:schemeClr val="lt1"/>
                </a:solidFill>
              </a:defRPr>
            </a:lvl5pPr>
            <a:lvl6pPr lvl="5" algn="ctr" rtl="0">
              <a:lnSpc>
                <a:spcPct val="100000"/>
              </a:lnSpc>
              <a:spcBef>
                <a:spcPts val="1600"/>
              </a:spcBef>
              <a:spcAft>
                <a:spcPts val="0"/>
              </a:spcAft>
              <a:buClr>
                <a:schemeClr val="lt1"/>
              </a:buClr>
              <a:buSzPts val="1400"/>
              <a:buNone/>
              <a:defRPr>
                <a:solidFill>
                  <a:schemeClr val="lt1"/>
                </a:solidFill>
              </a:defRPr>
            </a:lvl6pPr>
            <a:lvl7pPr lvl="6" algn="ctr" rtl="0">
              <a:lnSpc>
                <a:spcPct val="100000"/>
              </a:lnSpc>
              <a:spcBef>
                <a:spcPts val="1600"/>
              </a:spcBef>
              <a:spcAft>
                <a:spcPts val="0"/>
              </a:spcAft>
              <a:buClr>
                <a:schemeClr val="lt1"/>
              </a:buClr>
              <a:buSzPts val="1400"/>
              <a:buNone/>
              <a:defRPr>
                <a:solidFill>
                  <a:schemeClr val="lt1"/>
                </a:solidFill>
              </a:defRPr>
            </a:lvl7pPr>
            <a:lvl8pPr lvl="7" algn="ctr" rtl="0">
              <a:lnSpc>
                <a:spcPct val="100000"/>
              </a:lnSpc>
              <a:spcBef>
                <a:spcPts val="1600"/>
              </a:spcBef>
              <a:spcAft>
                <a:spcPts val="0"/>
              </a:spcAft>
              <a:buClr>
                <a:schemeClr val="lt1"/>
              </a:buClr>
              <a:buSzPts val="1400"/>
              <a:buNone/>
              <a:defRPr>
                <a:solidFill>
                  <a:schemeClr val="lt1"/>
                </a:solidFill>
              </a:defRPr>
            </a:lvl8pPr>
            <a:lvl9pPr lvl="8" algn="ctr" rtl="0">
              <a:lnSpc>
                <a:spcPct val="100000"/>
              </a:lnSpc>
              <a:spcBef>
                <a:spcPts val="1600"/>
              </a:spcBef>
              <a:spcAft>
                <a:spcPts val="1600"/>
              </a:spcAft>
              <a:buClr>
                <a:schemeClr val="lt1"/>
              </a:buClr>
              <a:buSzPts val="1400"/>
              <a:buNone/>
              <a:defRPr>
                <a:solidFill>
                  <a:schemeClr val="lt1"/>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34"/>
        <p:cNvGrpSpPr/>
        <p:nvPr/>
      </p:nvGrpSpPr>
      <p:grpSpPr>
        <a:xfrm>
          <a:off x="0" y="0"/>
          <a:ext cx="0" cy="0"/>
          <a:chOff x="0" y="0"/>
          <a:chExt cx="0" cy="0"/>
        </a:xfrm>
      </p:grpSpPr>
      <p:sp>
        <p:nvSpPr>
          <p:cNvPr id="335" name="Google Shape;335;p10"/>
          <p:cNvSpPr txBox="1">
            <a:spLocks noGrp="1"/>
          </p:cNvSpPr>
          <p:nvPr>
            <p:ph type="title"/>
          </p:nvPr>
        </p:nvSpPr>
        <p:spPr>
          <a:xfrm>
            <a:off x="720000" y="1995300"/>
            <a:ext cx="3852000" cy="11529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pic>
        <p:nvPicPr>
          <p:cNvPr id="336" name="Google Shape;336;p10"/>
          <p:cNvPicPr preferRelativeResize="0"/>
          <p:nvPr/>
        </p:nvPicPr>
        <p:blipFill>
          <a:blip r:embed="rId2">
            <a:alphaModFix/>
          </a:blip>
          <a:stretch>
            <a:fillRect/>
          </a:stretch>
        </p:blipFill>
        <p:spPr>
          <a:xfrm rot="4063733" flipH="1">
            <a:off x="-1944176" y="-1236663"/>
            <a:ext cx="4253225" cy="4503426"/>
          </a:xfrm>
          <a:prstGeom prst="rect">
            <a:avLst/>
          </a:prstGeom>
          <a:noFill/>
          <a:ln>
            <a:noFill/>
          </a:ln>
        </p:spPr>
      </p:pic>
      <p:pic>
        <p:nvPicPr>
          <p:cNvPr id="337" name="Google Shape;337;p10"/>
          <p:cNvPicPr preferRelativeResize="0"/>
          <p:nvPr/>
        </p:nvPicPr>
        <p:blipFill>
          <a:blip r:embed="rId3">
            <a:alphaModFix/>
          </a:blip>
          <a:stretch>
            <a:fillRect/>
          </a:stretch>
        </p:blipFill>
        <p:spPr>
          <a:xfrm rot="-3471979" flipH="1">
            <a:off x="-1713000" y="2352387"/>
            <a:ext cx="4253225" cy="4503427"/>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DM Serif Display"/>
              <a:buNone/>
              <a:defRPr sz="3500">
                <a:solidFill>
                  <a:schemeClr val="dk1"/>
                </a:solidFill>
                <a:latin typeface="DM Serif Display"/>
                <a:ea typeface="DM Serif Display"/>
                <a:cs typeface="DM Serif Display"/>
                <a:sym typeface="DM Serif Display"/>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1"/>
              </a:buClr>
              <a:buSzPts val="1400"/>
              <a:buFont typeface="Cambay"/>
              <a:buChar char="●"/>
              <a:defRPr>
                <a:solidFill>
                  <a:schemeClr val="dk1"/>
                </a:solidFill>
                <a:latin typeface="Cambay"/>
                <a:ea typeface="Cambay"/>
                <a:cs typeface="Cambay"/>
                <a:sym typeface="Cambay"/>
              </a:defRPr>
            </a:lvl1pPr>
            <a:lvl2pPr marL="914400" lvl="1" indent="-317500">
              <a:lnSpc>
                <a:spcPct val="115000"/>
              </a:lnSpc>
              <a:spcBef>
                <a:spcPts val="1600"/>
              </a:spcBef>
              <a:spcAft>
                <a:spcPts val="0"/>
              </a:spcAft>
              <a:buClr>
                <a:schemeClr val="dk1"/>
              </a:buClr>
              <a:buSzPts val="1400"/>
              <a:buFont typeface="Cambay"/>
              <a:buChar char="○"/>
              <a:defRPr>
                <a:solidFill>
                  <a:schemeClr val="dk1"/>
                </a:solidFill>
                <a:latin typeface="Cambay"/>
                <a:ea typeface="Cambay"/>
                <a:cs typeface="Cambay"/>
                <a:sym typeface="Cambay"/>
              </a:defRPr>
            </a:lvl2pPr>
            <a:lvl3pPr marL="1371600" lvl="2" indent="-317500">
              <a:lnSpc>
                <a:spcPct val="115000"/>
              </a:lnSpc>
              <a:spcBef>
                <a:spcPts val="1600"/>
              </a:spcBef>
              <a:spcAft>
                <a:spcPts val="0"/>
              </a:spcAft>
              <a:buClr>
                <a:schemeClr val="dk1"/>
              </a:buClr>
              <a:buSzPts val="1400"/>
              <a:buFont typeface="Cambay"/>
              <a:buChar char="■"/>
              <a:defRPr>
                <a:solidFill>
                  <a:schemeClr val="dk1"/>
                </a:solidFill>
                <a:latin typeface="Cambay"/>
                <a:ea typeface="Cambay"/>
                <a:cs typeface="Cambay"/>
                <a:sym typeface="Cambay"/>
              </a:defRPr>
            </a:lvl3pPr>
            <a:lvl4pPr marL="1828800" lvl="3" indent="-317500">
              <a:lnSpc>
                <a:spcPct val="115000"/>
              </a:lnSpc>
              <a:spcBef>
                <a:spcPts val="1600"/>
              </a:spcBef>
              <a:spcAft>
                <a:spcPts val="0"/>
              </a:spcAft>
              <a:buClr>
                <a:schemeClr val="dk1"/>
              </a:buClr>
              <a:buSzPts val="1400"/>
              <a:buFont typeface="Cambay"/>
              <a:buChar char="●"/>
              <a:defRPr>
                <a:solidFill>
                  <a:schemeClr val="dk1"/>
                </a:solidFill>
                <a:latin typeface="Cambay"/>
                <a:ea typeface="Cambay"/>
                <a:cs typeface="Cambay"/>
                <a:sym typeface="Cambay"/>
              </a:defRPr>
            </a:lvl4pPr>
            <a:lvl5pPr marL="2286000" lvl="4" indent="-317500">
              <a:lnSpc>
                <a:spcPct val="115000"/>
              </a:lnSpc>
              <a:spcBef>
                <a:spcPts val="1600"/>
              </a:spcBef>
              <a:spcAft>
                <a:spcPts val="0"/>
              </a:spcAft>
              <a:buClr>
                <a:schemeClr val="dk1"/>
              </a:buClr>
              <a:buSzPts val="1400"/>
              <a:buFont typeface="Cambay"/>
              <a:buChar char="○"/>
              <a:defRPr>
                <a:solidFill>
                  <a:schemeClr val="dk1"/>
                </a:solidFill>
                <a:latin typeface="Cambay"/>
                <a:ea typeface="Cambay"/>
                <a:cs typeface="Cambay"/>
                <a:sym typeface="Cambay"/>
              </a:defRPr>
            </a:lvl5pPr>
            <a:lvl6pPr marL="2743200" lvl="5" indent="-317500">
              <a:lnSpc>
                <a:spcPct val="115000"/>
              </a:lnSpc>
              <a:spcBef>
                <a:spcPts val="1600"/>
              </a:spcBef>
              <a:spcAft>
                <a:spcPts val="0"/>
              </a:spcAft>
              <a:buClr>
                <a:schemeClr val="dk1"/>
              </a:buClr>
              <a:buSzPts val="1400"/>
              <a:buFont typeface="Cambay"/>
              <a:buChar char="■"/>
              <a:defRPr>
                <a:solidFill>
                  <a:schemeClr val="dk1"/>
                </a:solidFill>
                <a:latin typeface="Cambay"/>
                <a:ea typeface="Cambay"/>
                <a:cs typeface="Cambay"/>
                <a:sym typeface="Cambay"/>
              </a:defRPr>
            </a:lvl6pPr>
            <a:lvl7pPr marL="3200400" lvl="6" indent="-317500">
              <a:lnSpc>
                <a:spcPct val="115000"/>
              </a:lnSpc>
              <a:spcBef>
                <a:spcPts val="1600"/>
              </a:spcBef>
              <a:spcAft>
                <a:spcPts val="0"/>
              </a:spcAft>
              <a:buClr>
                <a:schemeClr val="dk1"/>
              </a:buClr>
              <a:buSzPts val="1400"/>
              <a:buFont typeface="Cambay"/>
              <a:buChar char="●"/>
              <a:defRPr>
                <a:solidFill>
                  <a:schemeClr val="dk1"/>
                </a:solidFill>
                <a:latin typeface="Cambay"/>
                <a:ea typeface="Cambay"/>
                <a:cs typeface="Cambay"/>
                <a:sym typeface="Cambay"/>
              </a:defRPr>
            </a:lvl7pPr>
            <a:lvl8pPr marL="3657600" lvl="7" indent="-317500">
              <a:lnSpc>
                <a:spcPct val="115000"/>
              </a:lnSpc>
              <a:spcBef>
                <a:spcPts val="1600"/>
              </a:spcBef>
              <a:spcAft>
                <a:spcPts val="0"/>
              </a:spcAft>
              <a:buClr>
                <a:schemeClr val="dk1"/>
              </a:buClr>
              <a:buSzPts val="1400"/>
              <a:buFont typeface="Cambay"/>
              <a:buChar char="○"/>
              <a:defRPr>
                <a:solidFill>
                  <a:schemeClr val="dk1"/>
                </a:solidFill>
                <a:latin typeface="Cambay"/>
                <a:ea typeface="Cambay"/>
                <a:cs typeface="Cambay"/>
                <a:sym typeface="Cambay"/>
              </a:defRPr>
            </a:lvl8pPr>
            <a:lvl9pPr marL="4114800" lvl="8" indent="-317500">
              <a:lnSpc>
                <a:spcPct val="115000"/>
              </a:lnSpc>
              <a:spcBef>
                <a:spcPts val="1600"/>
              </a:spcBef>
              <a:spcAft>
                <a:spcPts val="1600"/>
              </a:spcAft>
              <a:buClr>
                <a:schemeClr val="dk1"/>
              </a:buClr>
              <a:buSzPts val="1400"/>
              <a:buFont typeface="Cambay"/>
              <a:buChar char="■"/>
              <a:defRPr>
                <a:solidFill>
                  <a:schemeClr val="dk1"/>
                </a:solidFill>
                <a:latin typeface="Cambay"/>
                <a:ea typeface="Cambay"/>
                <a:cs typeface="Cambay"/>
                <a:sym typeface="Camb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4" r:id="rId33"/>
    <p:sldLayoutId id="2147483685" r:id="rId3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orient="horz" pos="2900">
          <p15:clr>
            <a:srgbClr val="EA4335"/>
          </p15:clr>
        </p15:guide>
        <p15:guide id="4" pos="5311">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5.xml"/><Relationship Id="rId1" Type="http://schemas.openxmlformats.org/officeDocument/2006/relationships/slideLayout" Target="../slideLayouts/slideLayout18.xml"/><Relationship Id="rId4" Type="http://schemas.openxmlformats.org/officeDocument/2006/relationships/image" Target="../media/image23.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3" Type="http://schemas.openxmlformats.org/officeDocument/2006/relationships/hyperlink" Target="https://docs.google.com/spreadsheets/d/1-5w9LNydZou5a0m0gnLmwlkSUscm_ce604QSpUDj-y8/copy#gid=1654711040" TargetMode="External"/><Relationship Id="rId2" Type="http://schemas.openxmlformats.org/officeDocument/2006/relationships/notesSlide" Target="../notesSlides/notesSlide29.xml"/><Relationship Id="rId1" Type="http://schemas.openxmlformats.org/officeDocument/2006/relationships/slideLayout" Target="../slideLayouts/slideLayout5.xml"/><Relationship Id="rId4" Type="http://schemas.openxmlformats.org/officeDocument/2006/relationships/image" Target="../media/image24.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5.png"/><Relationship Id="rId7" Type="http://schemas.openxmlformats.org/officeDocument/2006/relationships/image" Target="../media/image27.png"/><Relationship Id="rId2" Type="http://schemas.openxmlformats.org/officeDocument/2006/relationships/notesSlide" Target="../notesSlides/notesSlide35.xml"/><Relationship Id="rId1" Type="http://schemas.openxmlformats.org/officeDocument/2006/relationships/slideLayout" Target="../slideLayouts/slideLayout5.xml"/><Relationship Id="rId6" Type="http://schemas.openxmlformats.org/officeDocument/2006/relationships/image" Target="../media/image26.png"/><Relationship Id="rId5" Type="http://schemas.openxmlformats.org/officeDocument/2006/relationships/hyperlink" Target="https://www.freepik.com/free-vector/realistic-world-blood-donor-day-instagram-stories-collection_25799970.htm#&amp;position=1&amp;from_view=undefined/?utm_source=slidesgo_template&amp;utm_medium=referral-link&amp;utm_campaign=s%20g_resources&amp;utm_content=freepik" TargetMode="External"/><Relationship Id="rId4" Type="http://schemas.openxmlformats.org/officeDocument/2006/relationships/hyperlink" Target="https://www.freepik.com/free-vector/realistic-ink-water-background_5575970.htm#&amp;position=3&amp;from_view=undefined/?utm_source=slidesgo_template&amp;utm_medium=referral-link&amp;utm_campaign=s%20g_resources&amp;utm_content=freepik"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www.freepik.com/free-vector/gradient-world-blood-donor-day-instagram-posts-collection_26412975.htm#page=2&amp;position=3&amp;from_view=undefined/?utm_source=slidesgo_template&amp;utm_medium=referral-link&amp;utm_campaign=s%20g_resources&amp;utm_content=freepik" TargetMode="External"/><Relationship Id="rId3" Type="http://schemas.openxmlformats.org/officeDocument/2006/relationships/hyperlink" Target="https://www.freepik.com/free-photo/woman-working-as-doctor_12167664.htm#&amp;position=1&amp;from_view=undefined/?utm_source=slidesgo_template&amp;utm_medium=referral-link&amp;utm_campaign=s%20g_resources&amp;utm_content=freepik" TargetMode="External"/><Relationship Id="rId7" Type="http://schemas.openxmlformats.org/officeDocument/2006/relationships/hyperlink" Target="https://www.freepik.com/free-vector/flat-blood-infographic-template_11189378.htm#&amp;position=5&amp;from_view=undefined/?utm_source=slidesgo_template&amp;utm_medium=referral-link&amp;utm_campaign=s%20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19.xml"/><Relationship Id="rId6" Type="http://schemas.openxmlformats.org/officeDocument/2006/relationships/hyperlink" Target="https://www.freepik.com/free-photo/close-up-health-worker_18776080.htm#&amp;position=9&amp;from_view=undefined/?utm_source=slidesgo_template&amp;utm_medium=referral-link&amp;utm_campaign=s%20g_resources&amp;utm_content=freepik" TargetMode="External"/><Relationship Id="rId11" Type="http://schemas.openxmlformats.org/officeDocument/2006/relationships/hyperlink" Target="https://www.freepik.com/free-vector/realistic-world-blood-donor-day-instagram-stories-collection_25799970.htm#&amp;position=1&amp;from_view=undefined/?utm_source=slidesgo_template&amp;utm_medium=referral-link&amp;utm_campaign=s%20g_resources&amp;utm_content=freepik" TargetMode="External"/><Relationship Id="rId5" Type="http://schemas.openxmlformats.org/officeDocument/2006/relationships/hyperlink" Target="https://www.freepik.com/free-photo/medium-shot-smiley-doctor-with-coat_12060722.htm#&amp;position=7&amp;from_view=undefined/?utm_source=slidesgo_template&amp;utm_medium=referral-link&amp;utm_campaign=s%20g_resources&amp;utm_content=freepik" TargetMode="External"/><Relationship Id="rId10" Type="http://schemas.openxmlformats.org/officeDocument/2006/relationships/hyperlink" Target="https://www.freepik.com/free-vector/realistic-ink-water-background_5575970.htm#&amp;position=3&amp;from_view=undefined/?utm_source=slidesgo_template&amp;utm_medium=referral-link&amp;utm_campaign=s%20g_resources&amp;utm_content=freepik" TargetMode="External"/><Relationship Id="rId4" Type="http://schemas.openxmlformats.org/officeDocument/2006/relationships/hyperlink" Target="https://www.freepik.com/free-photo/close-up-hands-massaging-wrist_12066722.htm#&amp;position=3&amp;from_view=undefined/?utm_source=slidesgo_template&amp;utm_medium=referral-link&amp;utm_campaign=s%20g_resources&amp;utm_content=freepik" TargetMode="External"/><Relationship Id="rId9" Type="http://schemas.openxmlformats.org/officeDocument/2006/relationships/hyperlink" Target="https://www.freepik.com/free-vector/ink-water-realistic-background_5575969.htm#page=2&amp;position=5&amp;from_view=undefined/?utm_source=slidesgo_template&amp;utm_medium=referral-link&amp;utm_campaign=s%20g_resources&amp;utm_content=freepik" TargetMode="Externa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cxnSp>
        <p:nvCxnSpPr>
          <p:cNvPr id="1197" name="Google Shape;1197;p38"/>
          <p:cNvCxnSpPr/>
          <p:nvPr/>
        </p:nvCxnSpPr>
        <p:spPr>
          <a:xfrm>
            <a:off x="4996900" y="2814638"/>
            <a:ext cx="2116200" cy="0"/>
          </a:xfrm>
          <a:prstGeom prst="straightConnector1">
            <a:avLst/>
          </a:prstGeom>
          <a:noFill/>
          <a:ln w="9525" cap="flat" cmpd="sng">
            <a:solidFill>
              <a:schemeClr val="lt1"/>
            </a:solidFill>
            <a:prstDash val="solid"/>
            <a:round/>
            <a:headEnd type="none" w="med" len="med"/>
            <a:tailEnd type="none" w="med" len="med"/>
          </a:ln>
        </p:spPr>
      </p:cxnSp>
      <p:sp>
        <p:nvSpPr>
          <p:cNvPr id="1198" name="Google Shape;1198;p38"/>
          <p:cNvSpPr txBox="1">
            <a:spLocks noGrp="1"/>
          </p:cNvSpPr>
          <p:nvPr>
            <p:ph type="ctrTitle"/>
          </p:nvPr>
        </p:nvSpPr>
        <p:spPr>
          <a:xfrm>
            <a:off x="713100" y="1434963"/>
            <a:ext cx="7084800" cy="1797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cs typeface="B Nazanin" panose="00000700000000000000" pitchFamily="2" charset="-78"/>
              </a:rPr>
              <a:t>روز جهانی بیماری ترومبوز</a:t>
            </a:r>
            <a:endParaRPr dirty="0">
              <a:solidFill>
                <a:schemeClr val="lt1"/>
              </a:solidFill>
              <a:cs typeface="B Nazanin" panose="00000700000000000000" pitchFamily="2" charset="-78"/>
            </a:endParaRPr>
          </a:p>
        </p:txBody>
      </p:sp>
      <p:sp>
        <p:nvSpPr>
          <p:cNvPr id="1199" name="Google Shape;1199;p38"/>
          <p:cNvSpPr txBox="1">
            <a:spLocks noGrp="1"/>
          </p:cNvSpPr>
          <p:nvPr>
            <p:ph type="subTitle" idx="1"/>
          </p:nvPr>
        </p:nvSpPr>
        <p:spPr>
          <a:xfrm>
            <a:off x="713100" y="3232738"/>
            <a:ext cx="4207200" cy="475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96"/>
        <p:cNvGrpSpPr/>
        <p:nvPr/>
      </p:nvGrpSpPr>
      <p:grpSpPr>
        <a:xfrm>
          <a:off x="0" y="0"/>
          <a:ext cx="0" cy="0"/>
          <a:chOff x="0" y="0"/>
          <a:chExt cx="0" cy="0"/>
        </a:xfrm>
      </p:grpSpPr>
      <p:sp>
        <p:nvSpPr>
          <p:cNvPr id="1297" name="Google Shape;1297;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چه چیزی باعث ترومبوز می شود؟</a:t>
            </a:r>
            <a:endParaRPr dirty="0">
              <a:cs typeface="B Nazanin" panose="00000700000000000000" pitchFamily="2" charset="-78"/>
            </a:endParaRPr>
          </a:p>
        </p:txBody>
      </p:sp>
      <p:sp>
        <p:nvSpPr>
          <p:cNvPr id="1298" name="Google Shape;1298;p48"/>
          <p:cNvSpPr txBox="1">
            <a:spLocks noGrp="1"/>
          </p:cNvSpPr>
          <p:nvPr>
            <p:ph type="title" idx="2"/>
          </p:nvPr>
        </p:nvSpPr>
        <p:spPr>
          <a:xfrm>
            <a:off x="720000" y="2774563"/>
            <a:ext cx="2312100" cy="4845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لخته خون</a:t>
            </a:r>
            <a:endParaRPr dirty="0">
              <a:cs typeface="B Nazanin" panose="00000700000000000000" pitchFamily="2" charset="-78"/>
            </a:endParaRPr>
          </a:p>
        </p:txBody>
      </p:sp>
      <p:sp>
        <p:nvSpPr>
          <p:cNvPr id="1299" name="Google Shape;1299;p48"/>
          <p:cNvSpPr txBox="1">
            <a:spLocks noGrp="1"/>
          </p:cNvSpPr>
          <p:nvPr>
            <p:ph type="subTitle" idx="1"/>
          </p:nvPr>
        </p:nvSpPr>
        <p:spPr>
          <a:xfrm>
            <a:off x="720002" y="3258988"/>
            <a:ext cx="2312100" cy="6600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00" name="Google Shape;1300;p48"/>
          <p:cNvSpPr txBox="1">
            <a:spLocks noGrp="1"/>
          </p:cNvSpPr>
          <p:nvPr>
            <p:ph type="title" idx="3"/>
          </p:nvPr>
        </p:nvSpPr>
        <p:spPr>
          <a:xfrm>
            <a:off x="3415954" y="2774488"/>
            <a:ext cx="2312100" cy="4845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التهاب</a:t>
            </a:r>
            <a:endParaRPr dirty="0">
              <a:cs typeface="B Nazanin" panose="00000700000000000000" pitchFamily="2" charset="-78"/>
            </a:endParaRPr>
          </a:p>
        </p:txBody>
      </p:sp>
      <p:sp>
        <p:nvSpPr>
          <p:cNvPr id="1301" name="Google Shape;1301;p48"/>
          <p:cNvSpPr txBox="1">
            <a:spLocks noGrp="1"/>
          </p:cNvSpPr>
          <p:nvPr>
            <p:ph type="subTitle" idx="4"/>
          </p:nvPr>
        </p:nvSpPr>
        <p:spPr>
          <a:xfrm>
            <a:off x="3415950" y="3258988"/>
            <a:ext cx="2312100" cy="6600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02" name="Google Shape;1302;p48"/>
          <p:cNvSpPr txBox="1">
            <a:spLocks noGrp="1"/>
          </p:cNvSpPr>
          <p:nvPr>
            <p:ph type="title" idx="5"/>
          </p:nvPr>
        </p:nvSpPr>
        <p:spPr>
          <a:xfrm>
            <a:off x="6111902" y="2774488"/>
            <a:ext cx="2312100" cy="4845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عفونت</a:t>
            </a:r>
            <a:endParaRPr dirty="0">
              <a:cs typeface="B Nazanin" panose="00000700000000000000" pitchFamily="2" charset="-78"/>
            </a:endParaRPr>
          </a:p>
        </p:txBody>
      </p:sp>
      <p:sp>
        <p:nvSpPr>
          <p:cNvPr id="1303" name="Google Shape;1303;p48"/>
          <p:cNvSpPr txBox="1">
            <a:spLocks noGrp="1"/>
          </p:cNvSpPr>
          <p:nvPr>
            <p:ph type="subTitle" idx="6"/>
          </p:nvPr>
        </p:nvSpPr>
        <p:spPr>
          <a:xfrm>
            <a:off x="6111900" y="3258988"/>
            <a:ext cx="2312100" cy="6600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04" name="Google Shape;1304;p48"/>
          <p:cNvSpPr/>
          <p:nvPr/>
        </p:nvSpPr>
        <p:spPr>
          <a:xfrm>
            <a:off x="1482750" y="1837763"/>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5" name="Google Shape;1305;p48"/>
          <p:cNvSpPr/>
          <p:nvPr/>
        </p:nvSpPr>
        <p:spPr>
          <a:xfrm>
            <a:off x="4178700" y="1837763"/>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6" name="Google Shape;1306;p48"/>
          <p:cNvSpPr/>
          <p:nvPr/>
        </p:nvSpPr>
        <p:spPr>
          <a:xfrm>
            <a:off x="6874650" y="1837763"/>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307" name="Google Shape;1307;p48"/>
          <p:cNvGrpSpPr/>
          <p:nvPr/>
        </p:nvGrpSpPr>
        <p:grpSpPr>
          <a:xfrm>
            <a:off x="1688135" y="2083424"/>
            <a:ext cx="375845" cy="326244"/>
            <a:chOff x="-28462125" y="3199700"/>
            <a:chExt cx="298550" cy="259150"/>
          </a:xfrm>
        </p:grpSpPr>
        <p:sp>
          <p:nvSpPr>
            <p:cNvPr id="1308" name="Google Shape;1308;p48"/>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09" name="Google Shape;1309;p48"/>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0" name="Google Shape;1310;p48"/>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11" name="Google Shape;1311;p48"/>
          <p:cNvGrpSpPr/>
          <p:nvPr/>
        </p:nvGrpSpPr>
        <p:grpSpPr>
          <a:xfrm>
            <a:off x="7082033" y="2126558"/>
            <a:ext cx="371848" cy="239978"/>
            <a:chOff x="-26573400" y="3224125"/>
            <a:chExt cx="295375" cy="190625"/>
          </a:xfrm>
        </p:grpSpPr>
        <p:sp>
          <p:nvSpPr>
            <p:cNvPr id="1312" name="Google Shape;1312;p48"/>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13" name="Google Shape;1313;p48"/>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314" name="Google Shape;1314;p48"/>
          <p:cNvSpPr/>
          <p:nvPr/>
        </p:nvSpPr>
        <p:spPr>
          <a:xfrm>
            <a:off x="4385573" y="2060623"/>
            <a:ext cx="372855" cy="371848"/>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18"/>
        <p:cNvGrpSpPr/>
        <p:nvPr/>
      </p:nvGrpSpPr>
      <p:grpSpPr>
        <a:xfrm>
          <a:off x="0" y="0"/>
          <a:ext cx="0" cy="0"/>
          <a:chOff x="0" y="0"/>
          <a:chExt cx="0" cy="0"/>
        </a:xfrm>
      </p:grpSpPr>
      <p:sp>
        <p:nvSpPr>
          <p:cNvPr id="1319" name="Google Shape;1319;p49"/>
          <p:cNvSpPr txBox="1">
            <a:spLocks noGrp="1"/>
          </p:cNvSpPr>
          <p:nvPr>
            <p:ph type="title"/>
          </p:nvPr>
        </p:nvSpPr>
        <p:spPr>
          <a:xfrm>
            <a:off x="713100" y="445025"/>
            <a:ext cx="77178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چه کسانی در معرض خطر ابتلا به آن هستند؟</a:t>
            </a:r>
            <a:endParaRPr dirty="0">
              <a:cs typeface="B Nazanin" panose="00000700000000000000" pitchFamily="2" charset="-78"/>
            </a:endParaRPr>
          </a:p>
        </p:txBody>
      </p:sp>
      <p:sp>
        <p:nvSpPr>
          <p:cNvPr id="1320" name="Google Shape;1320;p49"/>
          <p:cNvSpPr txBox="1">
            <a:spLocks noGrp="1"/>
          </p:cNvSpPr>
          <p:nvPr>
            <p:ph type="subTitle" idx="6"/>
          </p:nvPr>
        </p:nvSpPr>
        <p:spPr>
          <a:xfrm>
            <a:off x="2322225" y="3537175"/>
            <a:ext cx="21576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21" name="Google Shape;1321;p49"/>
          <p:cNvSpPr txBox="1">
            <a:spLocks noGrp="1"/>
          </p:cNvSpPr>
          <p:nvPr>
            <p:ph type="title" idx="2"/>
          </p:nvPr>
        </p:nvSpPr>
        <p:spPr>
          <a:xfrm>
            <a:off x="2322225" y="1691875"/>
            <a:ext cx="21576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چاق</a:t>
            </a:r>
            <a:endParaRPr dirty="0">
              <a:cs typeface="B Nazanin" panose="00000700000000000000" pitchFamily="2" charset="-78"/>
            </a:endParaRPr>
          </a:p>
        </p:txBody>
      </p:sp>
      <p:sp>
        <p:nvSpPr>
          <p:cNvPr id="1322" name="Google Shape;1322;p49"/>
          <p:cNvSpPr txBox="1">
            <a:spLocks noGrp="1"/>
          </p:cNvSpPr>
          <p:nvPr>
            <p:ph type="subTitle" idx="1"/>
          </p:nvPr>
        </p:nvSpPr>
        <p:spPr>
          <a:xfrm>
            <a:off x="2322225" y="2103775"/>
            <a:ext cx="21576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23" name="Google Shape;1323;p49"/>
          <p:cNvSpPr txBox="1">
            <a:spLocks noGrp="1"/>
          </p:cNvSpPr>
          <p:nvPr>
            <p:ph type="title" idx="3"/>
          </p:nvPr>
        </p:nvSpPr>
        <p:spPr>
          <a:xfrm>
            <a:off x="5724822" y="1691875"/>
            <a:ext cx="21576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حامله</a:t>
            </a:r>
            <a:endParaRPr dirty="0">
              <a:cs typeface="B Nazanin" panose="00000700000000000000" pitchFamily="2" charset="-78"/>
            </a:endParaRPr>
          </a:p>
        </p:txBody>
      </p:sp>
      <p:sp>
        <p:nvSpPr>
          <p:cNvPr id="1324" name="Google Shape;1324;p49"/>
          <p:cNvSpPr txBox="1">
            <a:spLocks noGrp="1"/>
          </p:cNvSpPr>
          <p:nvPr>
            <p:ph type="subTitle" idx="4"/>
          </p:nvPr>
        </p:nvSpPr>
        <p:spPr>
          <a:xfrm>
            <a:off x="5724820" y="2103775"/>
            <a:ext cx="21576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25" name="Google Shape;1325;p49"/>
          <p:cNvSpPr txBox="1">
            <a:spLocks noGrp="1"/>
          </p:cNvSpPr>
          <p:nvPr>
            <p:ph type="title" idx="5"/>
          </p:nvPr>
        </p:nvSpPr>
        <p:spPr>
          <a:xfrm>
            <a:off x="2322225" y="3125275"/>
            <a:ext cx="21576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مسن</a:t>
            </a:r>
            <a:endParaRPr dirty="0">
              <a:cs typeface="B Nazanin" panose="00000700000000000000" pitchFamily="2" charset="-78"/>
            </a:endParaRPr>
          </a:p>
        </p:txBody>
      </p:sp>
      <p:sp>
        <p:nvSpPr>
          <p:cNvPr id="1326" name="Google Shape;1326;p49"/>
          <p:cNvSpPr txBox="1">
            <a:spLocks noGrp="1"/>
          </p:cNvSpPr>
          <p:nvPr>
            <p:ph type="title" idx="7"/>
          </p:nvPr>
        </p:nvSpPr>
        <p:spPr>
          <a:xfrm>
            <a:off x="5724822" y="3125275"/>
            <a:ext cx="21576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اضافه وزن</a:t>
            </a:r>
            <a:endParaRPr dirty="0">
              <a:cs typeface="B Nazanin" panose="00000700000000000000" pitchFamily="2" charset="-78"/>
            </a:endParaRPr>
          </a:p>
        </p:txBody>
      </p:sp>
      <p:sp>
        <p:nvSpPr>
          <p:cNvPr id="1327" name="Google Shape;1327;p49"/>
          <p:cNvSpPr txBox="1">
            <a:spLocks noGrp="1"/>
          </p:cNvSpPr>
          <p:nvPr>
            <p:ph type="subTitle" idx="8"/>
          </p:nvPr>
        </p:nvSpPr>
        <p:spPr>
          <a:xfrm>
            <a:off x="5724819" y="3537175"/>
            <a:ext cx="21576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28" name="Google Shape;1328;p49"/>
          <p:cNvSpPr/>
          <p:nvPr/>
        </p:nvSpPr>
        <p:spPr>
          <a:xfrm>
            <a:off x="1261575" y="1785138"/>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29" name="Google Shape;1329;p49"/>
          <p:cNvSpPr/>
          <p:nvPr/>
        </p:nvSpPr>
        <p:spPr>
          <a:xfrm>
            <a:off x="1261575" y="3219213"/>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0" name="Google Shape;1330;p49"/>
          <p:cNvSpPr/>
          <p:nvPr/>
        </p:nvSpPr>
        <p:spPr>
          <a:xfrm>
            <a:off x="4664175" y="1785138"/>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1" name="Google Shape;1331;p49"/>
          <p:cNvSpPr/>
          <p:nvPr/>
        </p:nvSpPr>
        <p:spPr>
          <a:xfrm>
            <a:off x="4664175" y="3219213"/>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2" name="Google Shape;1332;p49"/>
          <p:cNvSpPr/>
          <p:nvPr/>
        </p:nvSpPr>
        <p:spPr>
          <a:xfrm>
            <a:off x="1506601" y="3431512"/>
            <a:ext cx="296530" cy="3620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333" name="Google Shape;1333;p49"/>
          <p:cNvGrpSpPr/>
          <p:nvPr/>
        </p:nvGrpSpPr>
        <p:grpSpPr>
          <a:xfrm>
            <a:off x="1485904" y="1997919"/>
            <a:ext cx="337935" cy="361067"/>
            <a:chOff x="-24344425" y="3519475"/>
            <a:chExt cx="276475" cy="295400"/>
          </a:xfrm>
        </p:grpSpPr>
        <p:sp>
          <p:nvSpPr>
            <p:cNvPr id="1334" name="Google Shape;1334;p4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5" name="Google Shape;1335;p4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36" name="Google Shape;1336;p49"/>
          <p:cNvGrpSpPr/>
          <p:nvPr/>
        </p:nvGrpSpPr>
        <p:grpSpPr>
          <a:xfrm>
            <a:off x="4875031" y="2009012"/>
            <a:ext cx="364887" cy="338883"/>
            <a:chOff x="-25465200" y="3565175"/>
            <a:chExt cx="298525" cy="277250"/>
          </a:xfrm>
        </p:grpSpPr>
        <p:sp>
          <p:nvSpPr>
            <p:cNvPr id="1337" name="Google Shape;1337;p4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38" name="Google Shape;1338;p4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39" name="Google Shape;1339;p49"/>
          <p:cNvGrpSpPr/>
          <p:nvPr/>
        </p:nvGrpSpPr>
        <p:grpSpPr>
          <a:xfrm>
            <a:off x="4876481" y="3431539"/>
            <a:ext cx="361984" cy="361984"/>
            <a:chOff x="-23245675" y="3148525"/>
            <a:chExt cx="296150" cy="296150"/>
          </a:xfrm>
        </p:grpSpPr>
        <p:sp>
          <p:nvSpPr>
            <p:cNvPr id="1340" name="Google Shape;1340;p4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1" name="Google Shape;1341;p4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42" name="Google Shape;1342;p4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46"/>
        <p:cNvGrpSpPr/>
        <p:nvPr/>
      </p:nvGrpSpPr>
      <p:grpSpPr>
        <a:xfrm>
          <a:off x="0" y="0"/>
          <a:ext cx="0" cy="0"/>
          <a:chOff x="0" y="0"/>
          <a:chExt cx="0" cy="0"/>
        </a:xfrm>
      </p:grpSpPr>
      <p:sp>
        <p:nvSpPr>
          <p:cNvPr id="1347" name="Google Shape;1347;p50"/>
          <p:cNvSpPr txBox="1">
            <a:spLocks noGrp="1"/>
          </p:cNvSpPr>
          <p:nvPr>
            <p:ph type="subTitle" idx="13"/>
          </p:nvPr>
        </p:nvSpPr>
        <p:spPr>
          <a:xfrm>
            <a:off x="2005150" y="2924413"/>
            <a:ext cx="21735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48" name="Google Shape;1348;p50"/>
          <p:cNvSpPr txBox="1">
            <a:spLocks noGrp="1"/>
          </p:cNvSpPr>
          <p:nvPr>
            <p:ph type="subTitle" idx="15"/>
          </p:nvPr>
        </p:nvSpPr>
        <p:spPr>
          <a:xfrm>
            <a:off x="5186908" y="2924400"/>
            <a:ext cx="21735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49" name="Google Shape;1349;p50"/>
          <p:cNvSpPr txBox="1">
            <a:spLocks noGrp="1"/>
          </p:cNvSpPr>
          <p:nvPr>
            <p:ph type="title" idx="9"/>
          </p:nvPr>
        </p:nvSpPr>
        <p:spPr>
          <a:xfrm>
            <a:off x="2005150" y="2512513"/>
            <a:ext cx="21735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پژوهش</a:t>
            </a:r>
            <a:endParaRPr dirty="0">
              <a:cs typeface="B Nazanin" panose="00000700000000000000" pitchFamily="2" charset="-78"/>
            </a:endParaRPr>
          </a:p>
        </p:txBody>
      </p:sp>
      <p:sp>
        <p:nvSpPr>
          <p:cNvPr id="1350" name="Google Shape;1350;p50"/>
          <p:cNvSpPr txBox="1">
            <a:spLocks noGrp="1"/>
          </p:cNvSpPr>
          <p:nvPr>
            <p:ph type="title" idx="14"/>
          </p:nvPr>
        </p:nvSpPr>
        <p:spPr>
          <a:xfrm>
            <a:off x="5186908" y="2512525"/>
            <a:ext cx="21735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مشارکت</a:t>
            </a:r>
            <a:endParaRPr dirty="0">
              <a:cs typeface="B Nazanin" panose="00000700000000000000" pitchFamily="2" charset="-78"/>
            </a:endParaRPr>
          </a:p>
        </p:txBody>
      </p:sp>
      <p:sp>
        <p:nvSpPr>
          <p:cNvPr id="1351" name="Google Shape;1351;p50"/>
          <p:cNvSpPr txBox="1">
            <a:spLocks noGrp="1"/>
          </p:cNvSpPr>
          <p:nvPr>
            <p:ph type="title"/>
          </p:nvPr>
        </p:nvSpPr>
        <p:spPr>
          <a:xfrm>
            <a:off x="713100" y="445025"/>
            <a:ext cx="71238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اهداف و فعالیت ها</a:t>
            </a:r>
            <a:endParaRPr dirty="0">
              <a:cs typeface="B Nazanin" panose="00000700000000000000" pitchFamily="2" charset="-78"/>
            </a:endParaRPr>
          </a:p>
        </p:txBody>
      </p:sp>
      <p:sp>
        <p:nvSpPr>
          <p:cNvPr id="1352" name="Google Shape;1352;p50"/>
          <p:cNvSpPr txBox="1">
            <a:spLocks noGrp="1"/>
          </p:cNvSpPr>
          <p:nvPr>
            <p:ph type="title" idx="2"/>
          </p:nvPr>
        </p:nvSpPr>
        <p:spPr>
          <a:xfrm>
            <a:off x="2005150" y="1360500"/>
            <a:ext cx="21735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ترویج</a:t>
            </a:r>
            <a:endParaRPr dirty="0">
              <a:cs typeface="B Nazanin" panose="00000700000000000000" pitchFamily="2" charset="-78"/>
            </a:endParaRPr>
          </a:p>
        </p:txBody>
      </p:sp>
      <p:sp>
        <p:nvSpPr>
          <p:cNvPr id="1353" name="Google Shape;1353;p50"/>
          <p:cNvSpPr txBox="1">
            <a:spLocks noGrp="1"/>
          </p:cNvSpPr>
          <p:nvPr>
            <p:ph type="subTitle" idx="1"/>
          </p:nvPr>
        </p:nvSpPr>
        <p:spPr>
          <a:xfrm>
            <a:off x="2005150" y="1772400"/>
            <a:ext cx="21735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54" name="Google Shape;1354;p50"/>
          <p:cNvSpPr txBox="1">
            <a:spLocks noGrp="1"/>
          </p:cNvSpPr>
          <p:nvPr>
            <p:ph type="title" idx="3"/>
          </p:nvPr>
        </p:nvSpPr>
        <p:spPr>
          <a:xfrm>
            <a:off x="5186850" y="1360500"/>
            <a:ext cx="21735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همکاری</a:t>
            </a:r>
            <a:endParaRPr dirty="0">
              <a:cs typeface="B Nazanin" panose="00000700000000000000" pitchFamily="2" charset="-78"/>
            </a:endParaRPr>
          </a:p>
        </p:txBody>
      </p:sp>
      <p:sp>
        <p:nvSpPr>
          <p:cNvPr id="1355" name="Google Shape;1355;p50"/>
          <p:cNvSpPr txBox="1">
            <a:spLocks noGrp="1"/>
          </p:cNvSpPr>
          <p:nvPr>
            <p:ph type="subTitle" idx="4"/>
          </p:nvPr>
        </p:nvSpPr>
        <p:spPr>
          <a:xfrm>
            <a:off x="5186908" y="1772400"/>
            <a:ext cx="21735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56" name="Google Shape;1356;p50"/>
          <p:cNvSpPr txBox="1">
            <a:spLocks noGrp="1"/>
          </p:cNvSpPr>
          <p:nvPr>
            <p:ph type="title" idx="5"/>
          </p:nvPr>
        </p:nvSpPr>
        <p:spPr>
          <a:xfrm>
            <a:off x="2005150" y="3664525"/>
            <a:ext cx="21735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دانش</a:t>
            </a:r>
            <a:endParaRPr dirty="0">
              <a:cs typeface="B Nazanin" panose="00000700000000000000" pitchFamily="2" charset="-78"/>
            </a:endParaRPr>
          </a:p>
        </p:txBody>
      </p:sp>
      <p:sp>
        <p:nvSpPr>
          <p:cNvPr id="1357" name="Google Shape;1357;p50"/>
          <p:cNvSpPr txBox="1">
            <a:spLocks noGrp="1"/>
          </p:cNvSpPr>
          <p:nvPr>
            <p:ph type="subTitle" idx="6"/>
          </p:nvPr>
        </p:nvSpPr>
        <p:spPr>
          <a:xfrm>
            <a:off x="2005150" y="4076400"/>
            <a:ext cx="21735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58" name="Google Shape;1358;p50"/>
          <p:cNvSpPr txBox="1">
            <a:spLocks noGrp="1"/>
          </p:cNvSpPr>
          <p:nvPr>
            <p:ph type="title" idx="7"/>
          </p:nvPr>
        </p:nvSpPr>
        <p:spPr>
          <a:xfrm>
            <a:off x="5186850" y="3664525"/>
            <a:ext cx="2173500" cy="411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ملاقات</a:t>
            </a:r>
            <a:endParaRPr dirty="0">
              <a:cs typeface="B Nazanin" panose="00000700000000000000" pitchFamily="2" charset="-78"/>
            </a:endParaRPr>
          </a:p>
        </p:txBody>
      </p:sp>
      <p:sp>
        <p:nvSpPr>
          <p:cNvPr id="1359" name="Google Shape;1359;p50"/>
          <p:cNvSpPr txBox="1">
            <a:spLocks noGrp="1"/>
          </p:cNvSpPr>
          <p:nvPr>
            <p:ph type="subTitle" idx="8"/>
          </p:nvPr>
        </p:nvSpPr>
        <p:spPr>
          <a:xfrm>
            <a:off x="5186850" y="4076400"/>
            <a:ext cx="2173500" cy="527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360" name="Google Shape;1360;p50"/>
          <p:cNvSpPr/>
          <p:nvPr/>
        </p:nvSpPr>
        <p:spPr>
          <a:xfrm>
            <a:off x="1177875" y="1513550"/>
            <a:ext cx="693300" cy="6933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1" name="Google Shape;1361;p50"/>
          <p:cNvSpPr/>
          <p:nvPr/>
        </p:nvSpPr>
        <p:spPr>
          <a:xfrm>
            <a:off x="1177875" y="3824650"/>
            <a:ext cx="693300" cy="6933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2" name="Google Shape;1362;p50"/>
          <p:cNvSpPr/>
          <p:nvPr/>
        </p:nvSpPr>
        <p:spPr>
          <a:xfrm>
            <a:off x="1177875" y="2669100"/>
            <a:ext cx="693300" cy="6933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3" name="Google Shape;1363;p50"/>
          <p:cNvSpPr/>
          <p:nvPr/>
        </p:nvSpPr>
        <p:spPr>
          <a:xfrm>
            <a:off x="4359400" y="1513550"/>
            <a:ext cx="693300" cy="6933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4" name="Google Shape;1364;p50"/>
          <p:cNvSpPr/>
          <p:nvPr/>
        </p:nvSpPr>
        <p:spPr>
          <a:xfrm>
            <a:off x="4359400" y="3824650"/>
            <a:ext cx="693300" cy="6933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5" name="Google Shape;1365;p50"/>
          <p:cNvSpPr/>
          <p:nvPr/>
        </p:nvSpPr>
        <p:spPr>
          <a:xfrm>
            <a:off x="4359400" y="2669100"/>
            <a:ext cx="693300" cy="6933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366" name="Google Shape;1366;p50"/>
          <p:cNvGrpSpPr/>
          <p:nvPr/>
        </p:nvGrpSpPr>
        <p:grpSpPr>
          <a:xfrm>
            <a:off x="4531017" y="2840706"/>
            <a:ext cx="350079" cy="350079"/>
            <a:chOff x="583100" y="3982600"/>
            <a:chExt cx="296175" cy="296175"/>
          </a:xfrm>
        </p:grpSpPr>
        <p:sp>
          <p:nvSpPr>
            <p:cNvPr id="1367" name="Google Shape;1367;p5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8" name="Google Shape;1368;p5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69" name="Google Shape;1369;p5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0" name="Google Shape;1370;p5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1" name="Google Shape;1371;p5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2" name="Google Shape;1372;p5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3" name="Google Shape;1373;p5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74" name="Google Shape;1374;p50"/>
          <p:cNvGrpSpPr/>
          <p:nvPr/>
        </p:nvGrpSpPr>
        <p:grpSpPr>
          <a:xfrm>
            <a:off x="4552443" y="1685854"/>
            <a:ext cx="307231" cy="348690"/>
            <a:chOff x="2423775" y="3226875"/>
            <a:chExt cx="259925" cy="295000"/>
          </a:xfrm>
        </p:grpSpPr>
        <p:sp>
          <p:nvSpPr>
            <p:cNvPr id="1375" name="Google Shape;1375;p5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6" name="Google Shape;1376;p5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77" name="Google Shape;1377;p5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78" name="Google Shape;1378;p50"/>
          <p:cNvGrpSpPr/>
          <p:nvPr/>
        </p:nvGrpSpPr>
        <p:grpSpPr>
          <a:xfrm>
            <a:off x="1348564" y="2840260"/>
            <a:ext cx="351940" cy="350995"/>
            <a:chOff x="944600" y="3981825"/>
            <a:chExt cx="297750" cy="296950"/>
          </a:xfrm>
        </p:grpSpPr>
        <p:sp>
          <p:nvSpPr>
            <p:cNvPr id="1379" name="Google Shape;1379;p5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0" name="Google Shape;1380;p5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1" name="Google Shape;1381;p5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2" name="Google Shape;1382;p5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83" name="Google Shape;1383;p50"/>
          <p:cNvGrpSpPr/>
          <p:nvPr/>
        </p:nvGrpSpPr>
        <p:grpSpPr>
          <a:xfrm>
            <a:off x="1349484" y="3996259"/>
            <a:ext cx="350079" cy="350079"/>
            <a:chOff x="2037825" y="3254050"/>
            <a:chExt cx="296175" cy="296175"/>
          </a:xfrm>
        </p:grpSpPr>
        <p:sp>
          <p:nvSpPr>
            <p:cNvPr id="1384" name="Google Shape;1384;p5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5" name="Google Shape;1385;p5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6" name="Google Shape;1386;p5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7" name="Google Shape;1387;p5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8" name="Google Shape;1388;p5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89" name="Google Shape;1389;p5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90" name="Google Shape;1390;p50"/>
          <p:cNvGrpSpPr/>
          <p:nvPr/>
        </p:nvGrpSpPr>
        <p:grpSpPr>
          <a:xfrm>
            <a:off x="1349489" y="1700494"/>
            <a:ext cx="350079" cy="285837"/>
            <a:chOff x="3860400" y="3254050"/>
            <a:chExt cx="296175" cy="241825"/>
          </a:xfrm>
        </p:grpSpPr>
        <p:sp>
          <p:nvSpPr>
            <p:cNvPr id="1391" name="Google Shape;1391;p5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2" name="Google Shape;1392;p5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3" name="Google Shape;1393;p5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4" name="Google Shape;1394;p5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5" name="Google Shape;1395;p5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6" name="Google Shape;1396;p5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397" name="Google Shape;1397;p5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398" name="Google Shape;1398;p50"/>
          <p:cNvGrpSpPr/>
          <p:nvPr/>
        </p:nvGrpSpPr>
        <p:grpSpPr>
          <a:xfrm>
            <a:off x="4528230" y="3996959"/>
            <a:ext cx="355664" cy="349133"/>
            <a:chOff x="5716825" y="3235950"/>
            <a:chExt cx="300900" cy="295375"/>
          </a:xfrm>
        </p:grpSpPr>
        <p:sp>
          <p:nvSpPr>
            <p:cNvPr id="1399" name="Google Shape;1399;p5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0" name="Google Shape;1400;p5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1" name="Google Shape;1401;p5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2" name="Google Shape;1402;p5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06"/>
        <p:cNvGrpSpPr/>
        <p:nvPr/>
      </p:nvGrpSpPr>
      <p:grpSpPr>
        <a:xfrm>
          <a:off x="0" y="0"/>
          <a:ext cx="0" cy="0"/>
          <a:chOff x="0" y="0"/>
          <a:chExt cx="0" cy="0"/>
        </a:xfrm>
      </p:grpSpPr>
      <p:sp>
        <p:nvSpPr>
          <p:cNvPr id="1407" name="Google Shape;1407;p51"/>
          <p:cNvSpPr txBox="1">
            <a:spLocks noGrp="1"/>
          </p:cNvSpPr>
          <p:nvPr>
            <p:ph type="title"/>
          </p:nvPr>
        </p:nvSpPr>
        <p:spPr>
          <a:xfrm>
            <a:off x="1788900" y="1307100"/>
            <a:ext cx="5566200" cy="2529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sz="7200" dirty="0">
                <a:cs typeface="B Nazanin" panose="00000700000000000000" pitchFamily="2" charset="-78"/>
              </a:rPr>
              <a:t>کلمات فوق العاده</a:t>
            </a:r>
            <a:endParaRPr sz="7200" dirty="0">
              <a:cs typeface="B Nazanin" panose="00000700000000000000" pitchFamily="2" charset="-78"/>
            </a:endParaRPr>
          </a:p>
        </p:txBody>
      </p:sp>
      <p:cxnSp>
        <p:nvCxnSpPr>
          <p:cNvPr id="1408" name="Google Shape;1408;p51"/>
          <p:cNvCxnSpPr/>
          <p:nvPr/>
        </p:nvCxnSpPr>
        <p:spPr>
          <a:xfrm rot="10800000">
            <a:off x="5668350" y="3244225"/>
            <a:ext cx="15117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12"/>
        <p:cNvGrpSpPr/>
        <p:nvPr/>
      </p:nvGrpSpPr>
      <p:grpSpPr>
        <a:xfrm>
          <a:off x="0" y="0"/>
          <a:ext cx="0" cy="0"/>
          <a:chOff x="0" y="0"/>
          <a:chExt cx="0" cy="0"/>
        </a:xfrm>
      </p:grpSpPr>
      <p:sp>
        <p:nvSpPr>
          <p:cNvPr id="1413" name="Google Shape;1413;p52"/>
          <p:cNvSpPr txBox="1">
            <a:spLocks noGrp="1"/>
          </p:cNvSpPr>
          <p:nvPr>
            <p:ph type="title"/>
          </p:nvPr>
        </p:nvSpPr>
        <p:spPr>
          <a:xfrm>
            <a:off x="2271875" y="2902541"/>
            <a:ext cx="5645700" cy="642600"/>
          </a:xfrm>
          <a:prstGeom prst="rect">
            <a:avLst/>
          </a:prstGeom>
        </p:spPr>
        <p:txBody>
          <a:bodyPr spcFirstLastPara="1" wrap="square" lIns="114300" tIns="91425" rIns="91425" bIns="91425" anchor="ctr" anchorCtr="0">
            <a:noAutofit/>
          </a:bodyPr>
          <a:lstStyle/>
          <a:p>
            <a:pPr marL="0" lvl="0" indent="0" algn="r" rtl="0">
              <a:spcBef>
                <a:spcPts val="0"/>
              </a:spcBef>
              <a:spcAft>
                <a:spcPts val="0"/>
              </a:spcAft>
              <a:buNone/>
            </a:pPr>
            <a:r>
              <a:rPr lang="fa-IR" dirty="0">
                <a:solidFill>
                  <a:schemeClr val="lt1"/>
                </a:solidFill>
                <a:cs typeface="B Nazanin" panose="00000700000000000000" pitchFamily="2" charset="-78"/>
              </a:rPr>
              <a:t>-یک نفر معروف</a:t>
            </a:r>
            <a:endParaRPr dirty="0">
              <a:solidFill>
                <a:schemeClr val="lt1"/>
              </a:solidFill>
              <a:cs typeface="B Nazanin" panose="00000700000000000000" pitchFamily="2" charset="-78"/>
            </a:endParaRPr>
          </a:p>
        </p:txBody>
      </p:sp>
      <p:sp>
        <p:nvSpPr>
          <p:cNvPr id="1414" name="Google Shape;1414;p52"/>
          <p:cNvSpPr txBox="1">
            <a:spLocks noGrp="1"/>
          </p:cNvSpPr>
          <p:nvPr>
            <p:ph type="subTitle" idx="1"/>
          </p:nvPr>
        </p:nvSpPr>
        <p:spPr>
          <a:xfrm>
            <a:off x="2271875" y="1598363"/>
            <a:ext cx="5645700" cy="1304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solidFill>
                  <a:schemeClr val="lt1"/>
                </a:solidFill>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solidFill>
                <a:schemeClr val="lt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18"/>
        <p:cNvGrpSpPr/>
        <p:nvPr/>
      </p:nvGrpSpPr>
      <p:grpSpPr>
        <a:xfrm>
          <a:off x="0" y="0"/>
          <a:ext cx="0" cy="0"/>
          <a:chOff x="0" y="0"/>
          <a:chExt cx="0" cy="0"/>
        </a:xfrm>
      </p:grpSpPr>
      <p:sp>
        <p:nvSpPr>
          <p:cNvPr id="1419" name="Google Shape;1419;p53"/>
          <p:cNvSpPr txBox="1">
            <a:spLocks noGrp="1"/>
          </p:cNvSpPr>
          <p:nvPr>
            <p:ph type="title"/>
          </p:nvPr>
        </p:nvSpPr>
        <p:spPr>
          <a:xfrm>
            <a:off x="720000" y="1995300"/>
            <a:ext cx="3852000" cy="11529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cs typeface="B Nazanin" panose="00000700000000000000" pitchFamily="2" charset="-78"/>
              </a:rPr>
              <a:t>یک تصویر ارزش هزار کلمه است</a:t>
            </a:r>
            <a:endParaRPr dirty="0">
              <a:solidFill>
                <a:schemeClr val="lt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23"/>
        <p:cNvGrpSpPr/>
        <p:nvPr/>
      </p:nvGrpSpPr>
      <p:grpSpPr>
        <a:xfrm>
          <a:off x="0" y="0"/>
          <a:ext cx="0" cy="0"/>
          <a:chOff x="0" y="0"/>
          <a:chExt cx="0" cy="0"/>
        </a:xfrm>
      </p:grpSpPr>
      <p:pic>
        <p:nvPicPr>
          <p:cNvPr id="1424" name="Google Shape;1424;p54"/>
          <p:cNvPicPr preferRelativeResize="0">
            <a:picLocks noGrp="1"/>
          </p:cNvPicPr>
          <p:nvPr>
            <p:ph type="pic" idx="2"/>
          </p:nvPr>
        </p:nvPicPr>
        <p:blipFill rotWithShape="1">
          <a:blip r:embed="rId3">
            <a:alphaModFix/>
          </a:blip>
          <a:srcRect l="3760" r="29688"/>
          <a:stretch/>
        </p:blipFill>
        <p:spPr>
          <a:xfrm>
            <a:off x="5194550" y="953575"/>
            <a:ext cx="3236398" cy="3236399"/>
          </a:xfrm>
          <a:prstGeom prst="rect">
            <a:avLst/>
          </a:prstGeom>
        </p:spPr>
      </p:pic>
      <p:sp>
        <p:nvSpPr>
          <p:cNvPr id="1425" name="Google Shape;1425;p54"/>
          <p:cNvSpPr txBox="1">
            <a:spLocks noGrp="1"/>
          </p:cNvSpPr>
          <p:nvPr>
            <p:ph type="title"/>
          </p:nvPr>
        </p:nvSpPr>
        <p:spPr>
          <a:xfrm>
            <a:off x="720000" y="1158800"/>
            <a:ext cx="3954300" cy="1821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یک تصویر همیشه مفهوم را تقویت می کند</a:t>
            </a:r>
            <a:endParaRPr dirty="0">
              <a:cs typeface="B Nazanin" panose="00000700000000000000" pitchFamily="2" charset="-78"/>
            </a:endParaRPr>
          </a:p>
        </p:txBody>
      </p:sp>
      <p:sp>
        <p:nvSpPr>
          <p:cNvPr id="1426" name="Google Shape;1426;p54"/>
          <p:cNvSpPr txBox="1">
            <a:spLocks noGrp="1"/>
          </p:cNvSpPr>
          <p:nvPr>
            <p:ph type="subTitle" idx="1"/>
          </p:nvPr>
        </p:nvSpPr>
        <p:spPr>
          <a:xfrm>
            <a:off x="720000" y="2980000"/>
            <a:ext cx="3954300" cy="10047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 مخاطبان شما از آن قدردانی خواهند کرد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sp>
        <p:nvSpPr>
          <p:cNvPr id="1431" name="Google Shape;1431;p55"/>
          <p:cNvSpPr txBox="1">
            <a:spLocks noGrp="1"/>
          </p:cNvSpPr>
          <p:nvPr>
            <p:ph type="title"/>
          </p:nvPr>
        </p:nvSpPr>
        <p:spPr>
          <a:xfrm>
            <a:off x="1284000" y="1512340"/>
            <a:ext cx="6576000" cy="162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13/10</a:t>
            </a:r>
            <a:endParaRPr>
              <a:cs typeface="B Nazanin" panose="00000700000000000000" pitchFamily="2" charset="-78"/>
            </a:endParaRPr>
          </a:p>
        </p:txBody>
      </p:sp>
      <p:sp>
        <p:nvSpPr>
          <p:cNvPr id="1432" name="Google Shape;1432;p55"/>
          <p:cNvSpPr txBox="1">
            <a:spLocks noGrp="1"/>
          </p:cNvSpPr>
          <p:nvPr>
            <p:ph type="subTitle" idx="1"/>
          </p:nvPr>
        </p:nvSpPr>
        <p:spPr>
          <a:xfrm>
            <a:off x="1284000" y="3134050"/>
            <a:ext cx="6576000" cy="49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36"/>
        <p:cNvGrpSpPr/>
        <p:nvPr/>
      </p:nvGrpSpPr>
      <p:grpSpPr>
        <a:xfrm>
          <a:off x="0" y="0"/>
          <a:ext cx="0" cy="0"/>
          <a:chOff x="0" y="0"/>
          <a:chExt cx="0" cy="0"/>
        </a:xfrm>
      </p:grpSpPr>
      <p:sp>
        <p:nvSpPr>
          <p:cNvPr id="1437" name="Google Shape;1437;p56"/>
          <p:cNvSpPr txBox="1">
            <a:spLocks noGrp="1"/>
          </p:cNvSpPr>
          <p:nvPr>
            <p:ph type="title"/>
          </p:nvPr>
        </p:nvSpPr>
        <p:spPr>
          <a:xfrm>
            <a:off x="1425300" y="1238263"/>
            <a:ext cx="5687700" cy="91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150,000</a:t>
            </a:r>
            <a:endParaRPr>
              <a:cs typeface="B Nazanin" panose="00000700000000000000" pitchFamily="2" charset="-78"/>
            </a:endParaRPr>
          </a:p>
        </p:txBody>
      </p:sp>
      <p:sp>
        <p:nvSpPr>
          <p:cNvPr id="1438" name="Google Shape;1438;p56"/>
          <p:cNvSpPr txBox="1">
            <a:spLocks noGrp="1"/>
          </p:cNvSpPr>
          <p:nvPr>
            <p:ph type="subTitle" idx="1"/>
          </p:nvPr>
        </p:nvSpPr>
        <p:spPr>
          <a:xfrm>
            <a:off x="1425300" y="2157207"/>
            <a:ext cx="5687700" cy="35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439" name="Google Shape;1439;p56"/>
          <p:cNvSpPr txBox="1">
            <a:spLocks noGrp="1"/>
          </p:cNvSpPr>
          <p:nvPr>
            <p:ph type="title" idx="2"/>
          </p:nvPr>
        </p:nvSpPr>
        <p:spPr>
          <a:xfrm>
            <a:off x="1425300" y="2878514"/>
            <a:ext cx="5687700" cy="91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333,000</a:t>
            </a:r>
            <a:endParaRPr>
              <a:cs typeface="B Nazanin" panose="00000700000000000000" pitchFamily="2" charset="-78"/>
            </a:endParaRPr>
          </a:p>
        </p:txBody>
      </p:sp>
      <p:sp>
        <p:nvSpPr>
          <p:cNvPr id="1440" name="Google Shape;1440;p56"/>
          <p:cNvSpPr txBox="1">
            <a:spLocks noGrp="1"/>
          </p:cNvSpPr>
          <p:nvPr>
            <p:ph type="subTitle" idx="3"/>
          </p:nvPr>
        </p:nvSpPr>
        <p:spPr>
          <a:xfrm>
            <a:off x="1425300" y="3797331"/>
            <a:ext cx="5687700" cy="35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44"/>
        <p:cNvGrpSpPr/>
        <p:nvPr/>
      </p:nvGrpSpPr>
      <p:grpSpPr>
        <a:xfrm>
          <a:off x="0" y="0"/>
          <a:ext cx="0" cy="0"/>
          <a:chOff x="0" y="0"/>
          <a:chExt cx="0" cy="0"/>
        </a:xfrm>
      </p:grpSpPr>
      <p:sp>
        <p:nvSpPr>
          <p:cNvPr id="1445" name="Google Shape;1445;p57"/>
          <p:cNvSpPr txBox="1">
            <a:spLocks noGrp="1"/>
          </p:cNvSpPr>
          <p:nvPr>
            <p:ph type="title"/>
          </p:nvPr>
        </p:nvSpPr>
        <p:spPr>
          <a:xfrm>
            <a:off x="713100" y="2434650"/>
            <a:ext cx="1976100" cy="918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25%</a:t>
            </a:r>
            <a:endParaRPr>
              <a:cs typeface="B Nazanin" panose="00000700000000000000" pitchFamily="2" charset="-78"/>
            </a:endParaRPr>
          </a:p>
        </p:txBody>
      </p:sp>
      <p:sp>
        <p:nvSpPr>
          <p:cNvPr id="1446" name="Google Shape;1446;p57"/>
          <p:cNvSpPr txBox="1">
            <a:spLocks noGrp="1"/>
          </p:cNvSpPr>
          <p:nvPr>
            <p:ph type="subTitle" idx="1"/>
          </p:nvPr>
        </p:nvSpPr>
        <p:spPr>
          <a:xfrm>
            <a:off x="713100" y="3353639"/>
            <a:ext cx="1976100" cy="521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447" name="Google Shape;1447;p57"/>
          <p:cNvSpPr txBox="1">
            <a:spLocks noGrp="1"/>
          </p:cNvSpPr>
          <p:nvPr>
            <p:ph type="title" idx="2"/>
          </p:nvPr>
        </p:nvSpPr>
        <p:spPr>
          <a:xfrm>
            <a:off x="3583950" y="2434877"/>
            <a:ext cx="1976100" cy="918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1448" name="Google Shape;1448;p57"/>
          <p:cNvSpPr txBox="1">
            <a:spLocks noGrp="1"/>
          </p:cNvSpPr>
          <p:nvPr>
            <p:ph type="subTitle" idx="3"/>
          </p:nvPr>
        </p:nvSpPr>
        <p:spPr>
          <a:xfrm>
            <a:off x="3583950" y="3353787"/>
            <a:ext cx="1976100" cy="521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449" name="Google Shape;1449;p57"/>
          <p:cNvSpPr txBox="1">
            <a:spLocks noGrp="1"/>
          </p:cNvSpPr>
          <p:nvPr>
            <p:ph type="title" idx="4"/>
          </p:nvPr>
        </p:nvSpPr>
        <p:spPr>
          <a:xfrm>
            <a:off x="6454800" y="2434709"/>
            <a:ext cx="1976100" cy="918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75%</a:t>
            </a:r>
            <a:endParaRPr>
              <a:cs typeface="B Nazanin" panose="00000700000000000000" pitchFamily="2" charset="-78"/>
            </a:endParaRPr>
          </a:p>
        </p:txBody>
      </p:sp>
      <p:sp>
        <p:nvSpPr>
          <p:cNvPr id="1450" name="Google Shape;1450;p57"/>
          <p:cNvSpPr txBox="1">
            <a:spLocks noGrp="1"/>
          </p:cNvSpPr>
          <p:nvPr>
            <p:ph type="subTitle" idx="5"/>
          </p:nvPr>
        </p:nvSpPr>
        <p:spPr>
          <a:xfrm>
            <a:off x="6454800" y="3353556"/>
            <a:ext cx="1976100" cy="521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451" name="Google Shape;1451;p57"/>
          <p:cNvSpPr/>
          <p:nvPr/>
        </p:nvSpPr>
        <p:spPr>
          <a:xfrm>
            <a:off x="1216150" y="1268025"/>
            <a:ext cx="969900" cy="9699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2" name="Google Shape;1452;p57"/>
          <p:cNvSpPr/>
          <p:nvPr/>
        </p:nvSpPr>
        <p:spPr>
          <a:xfrm>
            <a:off x="1216150" y="1268025"/>
            <a:ext cx="969900" cy="969900"/>
          </a:xfrm>
          <a:prstGeom prst="arc">
            <a:avLst>
              <a:gd name="adj1" fmla="val 16200000"/>
              <a:gd name="adj2" fmla="val 0"/>
            </a:avLst>
          </a:prstGeom>
          <a:no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3" name="Google Shape;1453;p57"/>
          <p:cNvSpPr/>
          <p:nvPr/>
        </p:nvSpPr>
        <p:spPr>
          <a:xfrm>
            <a:off x="4087050" y="1268025"/>
            <a:ext cx="969900" cy="9699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4" name="Google Shape;1454;p57"/>
          <p:cNvSpPr/>
          <p:nvPr/>
        </p:nvSpPr>
        <p:spPr>
          <a:xfrm>
            <a:off x="4087050" y="1268025"/>
            <a:ext cx="969900" cy="969900"/>
          </a:xfrm>
          <a:prstGeom prst="arc">
            <a:avLst>
              <a:gd name="adj1" fmla="val 16200000"/>
              <a:gd name="adj2" fmla="val 5348189"/>
            </a:avLst>
          </a:prstGeom>
          <a:no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5" name="Google Shape;1455;p57"/>
          <p:cNvSpPr/>
          <p:nvPr/>
        </p:nvSpPr>
        <p:spPr>
          <a:xfrm>
            <a:off x="6957950" y="1268025"/>
            <a:ext cx="969900" cy="9699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6" name="Google Shape;1456;p57"/>
          <p:cNvSpPr/>
          <p:nvPr/>
        </p:nvSpPr>
        <p:spPr>
          <a:xfrm>
            <a:off x="6957950" y="1268025"/>
            <a:ext cx="969900" cy="969900"/>
          </a:xfrm>
          <a:prstGeom prst="arc">
            <a:avLst>
              <a:gd name="adj1" fmla="val 16200000"/>
              <a:gd name="adj2" fmla="val 10718397"/>
            </a:avLst>
          </a:prstGeom>
          <a:no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212"/>
        <p:cNvGrpSpPr/>
        <p:nvPr/>
      </p:nvGrpSpPr>
      <p:grpSpPr>
        <a:xfrm>
          <a:off x="0" y="0"/>
          <a:ext cx="0" cy="0"/>
          <a:chOff x="0" y="0"/>
          <a:chExt cx="0" cy="0"/>
        </a:xfrm>
      </p:grpSpPr>
      <p:sp>
        <p:nvSpPr>
          <p:cNvPr id="1213" name="Google Shape;1213;p40"/>
          <p:cNvSpPr txBox="1">
            <a:spLocks noGrp="1"/>
          </p:cNvSpPr>
          <p:nvPr>
            <p:ph type="title" idx="18"/>
          </p:nvPr>
        </p:nvSpPr>
        <p:spPr>
          <a:xfrm>
            <a:off x="6186600" y="3390875"/>
            <a:ext cx="2237400" cy="411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نتیجه گیری</a:t>
            </a:r>
            <a:endParaRPr dirty="0">
              <a:cs typeface="B Nazanin" panose="00000700000000000000" pitchFamily="2" charset="-78"/>
            </a:endParaRPr>
          </a:p>
        </p:txBody>
      </p:sp>
      <p:sp>
        <p:nvSpPr>
          <p:cNvPr id="1214" name="Google Shape;1214;p40"/>
          <p:cNvSpPr txBox="1">
            <a:spLocks noGrp="1"/>
          </p:cNvSpPr>
          <p:nvPr>
            <p:ph type="title"/>
          </p:nvPr>
        </p:nvSpPr>
        <p:spPr>
          <a:xfrm>
            <a:off x="720000" y="1836375"/>
            <a:ext cx="2237400" cy="411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معرفی</a:t>
            </a:r>
            <a:endParaRPr dirty="0">
              <a:cs typeface="B Nazanin" panose="00000700000000000000" pitchFamily="2" charset="-78"/>
            </a:endParaRPr>
          </a:p>
        </p:txBody>
      </p:sp>
      <p:sp>
        <p:nvSpPr>
          <p:cNvPr id="1215" name="Google Shape;1215;p40"/>
          <p:cNvSpPr txBox="1">
            <a:spLocks noGrp="1"/>
          </p:cNvSpPr>
          <p:nvPr>
            <p:ph type="title" idx="9"/>
          </p:nvPr>
        </p:nvSpPr>
        <p:spPr>
          <a:xfrm>
            <a:off x="720000" y="3390875"/>
            <a:ext cx="2237400" cy="411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تشخیص</a:t>
            </a:r>
            <a:endParaRPr dirty="0">
              <a:cs typeface="B Nazanin" panose="00000700000000000000" pitchFamily="2" charset="-78"/>
            </a:endParaRPr>
          </a:p>
        </p:txBody>
      </p:sp>
      <p:sp>
        <p:nvSpPr>
          <p:cNvPr id="1216" name="Google Shape;1216;p40"/>
          <p:cNvSpPr txBox="1">
            <a:spLocks noGrp="1"/>
          </p:cNvSpPr>
          <p:nvPr>
            <p:ph type="subTitle" idx="14"/>
          </p:nvPr>
        </p:nvSpPr>
        <p:spPr>
          <a:xfrm>
            <a:off x="720000" y="3802800"/>
            <a:ext cx="2237400" cy="527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17" name="Google Shape;1217;p40"/>
          <p:cNvSpPr txBox="1">
            <a:spLocks noGrp="1"/>
          </p:cNvSpPr>
          <p:nvPr>
            <p:ph type="title" idx="15"/>
          </p:nvPr>
        </p:nvSpPr>
        <p:spPr>
          <a:xfrm>
            <a:off x="3453300" y="3390875"/>
            <a:ext cx="2237400" cy="411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پیشگیری کردن</a:t>
            </a:r>
            <a:endParaRPr dirty="0">
              <a:cs typeface="B Nazanin" panose="00000700000000000000" pitchFamily="2" charset="-78"/>
            </a:endParaRPr>
          </a:p>
        </p:txBody>
      </p:sp>
      <p:sp>
        <p:nvSpPr>
          <p:cNvPr id="1218" name="Google Shape;1218;p40"/>
          <p:cNvSpPr txBox="1">
            <a:spLocks noGrp="1"/>
          </p:cNvSpPr>
          <p:nvPr>
            <p:ph type="subTitle" idx="17"/>
          </p:nvPr>
        </p:nvSpPr>
        <p:spPr>
          <a:xfrm>
            <a:off x="3453300" y="3802800"/>
            <a:ext cx="2237400" cy="527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19" name="Google Shape;1219;p40"/>
          <p:cNvSpPr txBox="1">
            <a:spLocks noGrp="1"/>
          </p:cNvSpPr>
          <p:nvPr>
            <p:ph type="title" idx="2"/>
          </p:nvPr>
        </p:nvSpPr>
        <p:spPr>
          <a:xfrm>
            <a:off x="1391700" y="1426250"/>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dirty="0">
              <a:cs typeface="B Nazanin" panose="00000700000000000000" pitchFamily="2" charset="-78"/>
            </a:endParaRPr>
          </a:p>
        </p:txBody>
      </p:sp>
      <p:sp>
        <p:nvSpPr>
          <p:cNvPr id="1220" name="Google Shape;1220;p40"/>
          <p:cNvSpPr txBox="1">
            <a:spLocks noGrp="1"/>
          </p:cNvSpPr>
          <p:nvPr>
            <p:ph type="subTitle" idx="1"/>
          </p:nvPr>
        </p:nvSpPr>
        <p:spPr>
          <a:xfrm>
            <a:off x="720000" y="2248275"/>
            <a:ext cx="2237400" cy="527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21" name="Google Shape;1221;p40"/>
          <p:cNvSpPr txBox="1">
            <a:spLocks noGrp="1"/>
          </p:cNvSpPr>
          <p:nvPr>
            <p:ph type="title" idx="3"/>
          </p:nvPr>
        </p:nvSpPr>
        <p:spPr>
          <a:xfrm>
            <a:off x="3453300" y="1836375"/>
            <a:ext cx="2237400" cy="411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ترومبوز</a:t>
            </a:r>
            <a:endParaRPr dirty="0">
              <a:cs typeface="B Nazanin" panose="00000700000000000000" pitchFamily="2" charset="-78"/>
            </a:endParaRPr>
          </a:p>
        </p:txBody>
      </p:sp>
      <p:sp>
        <p:nvSpPr>
          <p:cNvPr id="1222" name="Google Shape;1222;p40"/>
          <p:cNvSpPr txBox="1">
            <a:spLocks noGrp="1"/>
          </p:cNvSpPr>
          <p:nvPr>
            <p:ph type="subTitle" idx="5"/>
          </p:nvPr>
        </p:nvSpPr>
        <p:spPr>
          <a:xfrm>
            <a:off x="3453300" y="2248275"/>
            <a:ext cx="2237400" cy="527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23" name="Google Shape;1223;p40"/>
          <p:cNvSpPr txBox="1">
            <a:spLocks noGrp="1"/>
          </p:cNvSpPr>
          <p:nvPr>
            <p:ph type="title" idx="6"/>
          </p:nvPr>
        </p:nvSpPr>
        <p:spPr>
          <a:xfrm>
            <a:off x="6186600" y="1836375"/>
            <a:ext cx="2237400" cy="411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عوامل خطر</a:t>
            </a:r>
            <a:endParaRPr dirty="0">
              <a:cs typeface="B Nazanin" panose="00000700000000000000" pitchFamily="2" charset="-78"/>
            </a:endParaRPr>
          </a:p>
        </p:txBody>
      </p:sp>
      <p:sp>
        <p:nvSpPr>
          <p:cNvPr id="1224" name="Google Shape;1224;p40"/>
          <p:cNvSpPr txBox="1">
            <a:spLocks noGrp="1"/>
          </p:cNvSpPr>
          <p:nvPr>
            <p:ph type="title" idx="4"/>
          </p:nvPr>
        </p:nvSpPr>
        <p:spPr>
          <a:xfrm>
            <a:off x="4125000" y="1426250"/>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1225" name="Google Shape;1225;p40"/>
          <p:cNvSpPr txBox="1">
            <a:spLocks noGrp="1"/>
          </p:cNvSpPr>
          <p:nvPr>
            <p:ph type="title" idx="7"/>
          </p:nvPr>
        </p:nvSpPr>
        <p:spPr>
          <a:xfrm>
            <a:off x="6858300" y="1426250"/>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1226" name="Google Shape;1226;p40"/>
          <p:cNvSpPr txBox="1">
            <a:spLocks noGrp="1"/>
          </p:cNvSpPr>
          <p:nvPr>
            <p:ph type="subTitle" idx="8"/>
          </p:nvPr>
        </p:nvSpPr>
        <p:spPr>
          <a:xfrm>
            <a:off x="6186600" y="2248275"/>
            <a:ext cx="2237400" cy="527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27" name="Google Shape;1227;p40"/>
          <p:cNvSpPr txBox="1">
            <a:spLocks noGrp="1"/>
          </p:cNvSpPr>
          <p:nvPr>
            <p:ph type="title" idx="13"/>
          </p:nvPr>
        </p:nvSpPr>
        <p:spPr>
          <a:xfrm>
            <a:off x="1391700" y="2980975"/>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228" name="Google Shape;1228;p40"/>
          <p:cNvSpPr txBox="1">
            <a:spLocks noGrp="1"/>
          </p:cNvSpPr>
          <p:nvPr>
            <p:ph type="title" idx="16"/>
          </p:nvPr>
        </p:nvSpPr>
        <p:spPr>
          <a:xfrm>
            <a:off x="4125000" y="2980975"/>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05</a:t>
            </a:r>
            <a:endParaRPr>
              <a:cs typeface="B Nazanin" panose="00000700000000000000" pitchFamily="2" charset="-78"/>
            </a:endParaRPr>
          </a:p>
        </p:txBody>
      </p:sp>
      <p:sp>
        <p:nvSpPr>
          <p:cNvPr id="1229" name="Google Shape;1229;p40"/>
          <p:cNvSpPr txBox="1">
            <a:spLocks noGrp="1"/>
          </p:cNvSpPr>
          <p:nvPr>
            <p:ph type="title" idx="19"/>
          </p:nvPr>
        </p:nvSpPr>
        <p:spPr>
          <a:xfrm>
            <a:off x="6858300" y="2980975"/>
            <a:ext cx="894000" cy="358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06</a:t>
            </a:r>
            <a:endParaRPr>
              <a:cs typeface="B Nazanin" panose="00000700000000000000" pitchFamily="2" charset="-78"/>
            </a:endParaRPr>
          </a:p>
        </p:txBody>
      </p:sp>
      <p:sp>
        <p:nvSpPr>
          <p:cNvPr id="1230" name="Google Shape;1230;p40"/>
          <p:cNvSpPr txBox="1">
            <a:spLocks noGrp="1"/>
          </p:cNvSpPr>
          <p:nvPr>
            <p:ph type="subTitle" idx="20"/>
          </p:nvPr>
        </p:nvSpPr>
        <p:spPr>
          <a:xfrm>
            <a:off x="6186600" y="3802800"/>
            <a:ext cx="2237400" cy="527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1231" name="Google Shape;1231;p40"/>
          <p:cNvSpPr txBox="1">
            <a:spLocks noGrp="1"/>
          </p:cNvSpPr>
          <p:nvPr>
            <p:ph type="title" idx="21"/>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sp>
        <p:nvSpPr>
          <p:cNvPr id="1461" name="Google Shape;1461;p58"/>
          <p:cNvSpPr txBox="1">
            <a:spLocks noGrp="1"/>
          </p:cNvSpPr>
          <p:nvPr>
            <p:ph type="title"/>
          </p:nvPr>
        </p:nvSpPr>
        <p:spPr>
          <a:xfrm>
            <a:off x="1858800" y="1442075"/>
            <a:ext cx="2074500" cy="955200"/>
          </a:xfrm>
          <a:prstGeom prst="rect">
            <a:avLst/>
          </a:prstGeom>
        </p:spPr>
        <p:txBody>
          <a:bodyPr spcFirstLastPara="1" wrap="square" lIns="91425" tIns="91425" rIns="91425" bIns="91425" anchor="ctr" anchorCtr="0">
            <a:noAutofit/>
          </a:bodyPr>
          <a:lstStyle/>
          <a:p>
            <a:pPr marL="0" lvl="0" indent="0" algn="r">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sp>
        <p:nvSpPr>
          <p:cNvPr id="1462" name="Google Shape;1462;p58"/>
          <p:cNvSpPr txBox="1">
            <a:spLocks noGrp="1"/>
          </p:cNvSpPr>
          <p:nvPr>
            <p:ph type="subTitle" idx="1"/>
          </p:nvPr>
        </p:nvSpPr>
        <p:spPr>
          <a:xfrm>
            <a:off x="936700" y="2397325"/>
            <a:ext cx="2996700" cy="1304100"/>
          </a:xfrm>
          <a:prstGeom prst="rect">
            <a:avLst/>
          </a:prstGeom>
        </p:spPr>
        <p:txBody>
          <a:bodyPr spcFirstLastPara="1" wrap="square" lIns="91425" tIns="91425" rIns="91425" bIns="91425" anchor="ctr" anchorCtr="0">
            <a:noAutofit/>
          </a:bodyPr>
          <a:lstStyle/>
          <a:p>
            <a:pPr marL="0" lvl="0" indent="0" algn="r">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1463" name="Google Shape;1463;p58"/>
          <p:cNvGrpSpPr/>
          <p:nvPr/>
        </p:nvGrpSpPr>
        <p:grpSpPr>
          <a:xfrm>
            <a:off x="4571998" y="1450974"/>
            <a:ext cx="2970280" cy="2241754"/>
            <a:chOff x="720010" y="1419647"/>
            <a:chExt cx="4021500" cy="3035140"/>
          </a:xfrm>
        </p:grpSpPr>
        <p:sp>
          <p:nvSpPr>
            <p:cNvPr id="1464" name="Google Shape;1464;p58"/>
            <p:cNvSpPr/>
            <p:nvPr/>
          </p:nvSpPr>
          <p:spPr>
            <a:xfrm>
              <a:off x="720010" y="1419647"/>
              <a:ext cx="4021500" cy="2544300"/>
            </a:xfrm>
            <a:prstGeom prst="roundRect">
              <a:avLst>
                <a:gd name="adj" fmla="val 3857"/>
              </a:avLst>
            </a:prstGeom>
            <a:solidFill>
              <a:schemeClr val="dk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465" name="Google Shape;1465;p58"/>
            <p:cNvSpPr/>
            <p:nvPr/>
          </p:nvSpPr>
          <p:spPr>
            <a:xfrm>
              <a:off x="747353" y="1447364"/>
              <a:ext cx="3966900" cy="2488800"/>
            </a:xfrm>
            <a:prstGeom prst="roundRect">
              <a:avLst>
                <a:gd name="adj" fmla="val 3282"/>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466" name="Google Shape;1466;p58"/>
            <p:cNvSpPr/>
            <p:nvPr/>
          </p:nvSpPr>
          <p:spPr>
            <a:xfrm>
              <a:off x="858158" y="1548119"/>
              <a:ext cx="3748500" cy="2285700"/>
            </a:xfrm>
            <a:prstGeom prst="rect">
              <a:avLst/>
            </a:prstGeom>
            <a:no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1467" name="Google Shape;1467;p58"/>
            <p:cNvSpPr/>
            <p:nvPr/>
          </p:nvSpPr>
          <p:spPr>
            <a:xfrm>
              <a:off x="2042408" y="3936139"/>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dk2"/>
            </a:solidFill>
            <a:ln>
              <a:noFill/>
            </a:ln>
          </p:spPr>
          <p:txBody>
            <a:bodyPr/>
            <a:lstStyle/>
            <a:p>
              <a:pPr algn="l"/>
              <a:endParaRPr lang="en-US">
                <a:cs typeface="B Nazanin" panose="00000700000000000000" pitchFamily="2" charset="-78"/>
              </a:endParaRPr>
            </a:p>
          </p:txBody>
        </p:sp>
        <p:cxnSp>
          <p:nvCxnSpPr>
            <p:cNvPr id="1468" name="Google Shape;1468;p58"/>
            <p:cNvCxnSpPr/>
            <p:nvPr/>
          </p:nvCxnSpPr>
          <p:spPr>
            <a:xfrm>
              <a:off x="2057250" y="4405705"/>
              <a:ext cx="1353300" cy="0"/>
            </a:xfrm>
            <a:prstGeom prst="straightConnector1">
              <a:avLst/>
            </a:prstGeom>
            <a:noFill/>
            <a:ln w="19050" cap="flat" cmpd="sng">
              <a:solidFill>
                <a:schemeClr val="lt1"/>
              </a:solidFill>
              <a:prstDash val="solid"/>
              <a:round/>
              <a:headEnd type="none" w="med" len="med"/>
              <a:tailEnd type="none" w="med" len="med"/>
            </a:ln>
          </p:spPr>
        </p:cxnSp>
      </p:grpSp>
      <p:pic>
        <p:nvPicPr>
          <p:cNvPr id="1469" name="Google Shape;1469;p58"/>
          <p:cNvPicPr preferRelativeResize="0"/>
          <p:nvPr/>
        </p:nvPicPr>
        <p:blipFill rotWithShape="1">
          <a:blip r:embed="rId3">
            <a:alphaModFix/>
          </a:blip>
          <a:srcRect l="3831" r="3831"/>
          <a:stretch/>
        </p:blipFill>
        <p:spPr>
          <a:xfrm>
            <a:off x="4679573" y="1549946"/>
            <a:ext cx="2762333" cy="168274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73"/>
        <p:cNvGrpSpPr/>
        <p:nvPr/>
      </p:nvGrpSpPr>
      <p:grpSpPr>
        <a:xfrm>
          <a:off x="0" y="0"/>
          <a:ext cx="0" cy="0"/>
          <a:chOff x="0" y="0"/>
          <a:chExt cx="0" cy="0"/>
        </a:xfrm>
      </p:grpSpPr>
      <p:sp>
        <p:nvSpPr>
          <p:cNvPr id="1474" name="Google Shape;1474;p59"/>
          <p:cNvSpPr txBox="1">
            <a:spLocks noGrp="1"/>
          </p:cNvSpPr>
          <p:nvPr>
            <p:ph type="title"/>
          </p:nvPr>
        </p:nvSpPr>
        <p:spPr>
          <a:xfrm flipH="1">
            <a:off x="5434300" y="1442075"/>
            <a:ext cx="2074500" cy="9552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sp>
        <p:nvSpPr>
          <p:cNvPr id="1475" name="Google Shape;1475;p59"/>
          <p:cNvSpPr txBox="1">
            <a:spLocks noGrp="1"/>
          </p:cNvSpPr>
          <p:nvPr>
            <p:ph type="subTitle" idx="1"/>
          </p:nvPr>
        </p:nvSpPr>
        <p:spPr>
          <a:xfrm flipH="1">
            <a:off x="5434200" y="2397325"/>
            <a:ext cx="2996700" cy="13041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grpSp>
        <p:nvGrpSpPr>
          <p:cNvPr id="1476" name="Google Shape;1476;p59"/>
          <p:cNvGrpSpPr/>
          <p:nvPr/>
        </p:nvGrpSpPr>
        <p:grpSpPr>
          <a:xfrm flipH="1">
            <a:off x="2150280" y="929693"/>
            <a:ext cx="2388300" cy="3284100"/>
            <a:chOff x="1835466" y="929768"/>
            <a:chExt cx="2388300" cy="3284100"/>
          </a:xfrm>
        </p:grpSpPr>
        <p:sp>
          <p:nvSpPr>
            <p:cNvPr id="1477" name="Google Shape;1477;p59"/>
            <p:cNvSpPr/>
            <p:nvPr/>
          </p:nvSpPr>
          <p:spPr>
            <a:xfrm>
              <a:off x="1835466" y="929768"/>
              <a:ext cx="2388300" cy="3284100"/>
            </a:xfrm>
            <a:prstGeom prst="roundRect">
              <a:avLst>
                <a:gd name="adj" fmla="val 4846"/>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sp>
          <p:nvSpPr>
            <p:cNvPr id="1478" name="Google Shape;1478;p59"/>
            <p:cNvSpPr/>
            <p:nvPr/>
          </p:nvSpPr>
          <p:spPr>
            <a:xfrm>
              <a:off x="2010540" y="1124747"/>
              <a:ext cx="2038200" cy="29091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9" name="Google Shape;1479;p59"/>
            <p:cNvSpPr/>
            <p:nvPr/>
          </p:nvSpPr>
          <p:spPr>
            <a:xfrm>
              <a:off x="2947422" y="4067543"/>
              <a:ext cx="164400" cy="975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1480" name="Google Shape;1480;p59"/>
          <p:cNvPicPr preferRelativeResize="0"/>
          <p:nvPr/>
        </p:nvPicPr>
        <p:blipFill rotWithShape="1">
          <a:blip r:embed="rId3">
            <a:alphaModFix/>
          </a:blip>
          <a:srcRect l="60704"/>
          <a:stretch/>
        </p:blipFill>
        <p:spPr>
          <a:xfrm>
            <a:off x="2334850" y="1134275"/>
            <a:ext cx="2019197" cy="289035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484"/>
        <p:cNvGrpSpPr/>
        <p:nvPr/>
      </p:nvGrpSpPr>
      <p:grpSpPr>
        <a:xfrm>
          <a:off x="0" y="0"/>
          <a:ext cx="0" cy="0"/>
          <a:chOff x="0" y="0"/>
          <a:chExt cx="0" cy="0"/>
        </a:xfrm>
      </p:grpSpPr>
      <p:sp>
        <p:nvSpPr>
          <p:cNvPr id="1485" name="Google Shape;1485;p60"/>
          <p:cNvSpPr txBox="1">
            <a:spLocks noGrp="1"/>
          </p:cNvSpPr>
          <p:nvPr>
            <p:ph type="title"/>
          </p:nvPr>
        </p:nvSpPr>
        <p:spPr>
          <a:xfrm>
            <a:off x="1858800" y="1442075"/>
            <a:ext cx="2074500" cy="955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700000000000000" pitchFamily="2" charset="-78"/>
              </a:rPr>
              <a:t>وب موبایل</a:t>
            </a:r>
            <a:endParaRPr dirty="0">
              <a:cs typeface="B Nazanin" panose="00000700000000000000" pitchFamily="2" charset="-78"/>
            </a:endParaRPr>
          </a:p>
        </p:txBody>
      </p:sp>
      <p:sp>
        <p:nvSpPr>
          <p:cNvPr id="1486" name="Google Shape;1486;p60"/>
          <p:cNvSpPr txBox="1">
            <a:spLocks noGrp="1"/>
          </p:cNvSpPr>
          <p:nvPr>
            <p:ph type="subTitle" idx="1"/>
          </p:nvPr>
        </p:nvSpPr>
        <p:spPr>
          <a:xfrm>
            <a:off x="936700" y="2397325"/>
            <a:ext cx="2996700" cy="1304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700000000000000" pitchFamily="2" charset="-78"/>
              </a:rPr>
              <a:t>می توانید تصویر روی صفحه را با کار خود جایگزین کنید. فقط روی آن کلیک راست کرده و گزینه </a:t>
            </a:r>
            <a:r>
              <a:rPr lang="en-US" dirty="0">
                <a:cs typeface="B Nazanin" panose="00000700000000000000" pitchFamily="2" charset="-78"/>
              </a:rPr>
              <a:t>Replace image </a:t>
            </a:r>
            <a:r>
              <a:rPr lang="fa-IR" dirty="0">
                <a:cs typeface="B Nazanin" panose="00000700000000000000" pitchFamily="2" charset="-78"/>
              </a:rPr>
              <a:t>را انتخاب کنید.</a:t>
            </a:r>
            <a:endParaRPr dirty="0">
              <a:cs typeface="B Nazanin" panose="00000700000000000000" pitchFamily="2" charset="-78"/>
            </a:endParaRPr>
          </a:p>
        </p:txBody>
      </p:sp>
      <p:sp>
        <p:nvSpPr>
          <p:cNvPr id="1487" name="Google Shape;1487;p60"/>
          <p:cNvSpPr/>
          <p:nvPr/>
        </p:nvSpPr>
        <p:spPr>
          <a:xfrm>
            <a:off x="5345149" y="1050212"/>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cs typeface="B Nazanin" panose="00000700000000000000" pitchFamily="2" charset="-78"/>
            </a:endParaRPr>
          </a:p>
        </p:txBody>
      </p:sp>
      <p:pic>
        <p:nvPicPr>
          <p:cNvPr id="1488" name="Google Shape;1488;p60"/>
          <p:cNvPicPr preferRelativeResize="0"/>
          <p:nvPr/>
        </p:nvPicPr>
        <p:blipFill rotWithShape="1">
          <a:blip r:embed="rId3">
            <a:alphaModFix/>
          </a:blip>
          <a:srcRect l="2328" r="66163"/>
          <a:stretch/>
        </p:blipFill>
        <p:spPr>
          <a:xfrm>
            <a:off x="5399688" y="1298113"/>
            <a:ext cx="1421753" cy="253822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492"/>
        <p:cNvGrpSpPr/>
        <p:nvPr/>
      </p:nvGrpSpPr>
      <p:grpSpPr>
        <a:xfrm>
          <a:off x="0" y="0"/>
          <a:ext cx="0" cy="0"/>
          <a:chOff x="0" y="0"/>
          <a:chExt cx="0" cy="0"/>
        </a:xfrm>
      </p:grpSpPr>
      <p:sp>
        <p:nvSpPr>
          <p:cNvPr id="1493" name="Google Shape;1493;p61"/>
          <p:cNvSpPr txBox="1">
            <a:spLocks noGrp="1"/>
          </p:cNvSpPr>
          <p:nvPr>
            <p:ph type="title"/>
          </p:nvPr>
        </p:nvSpPr>
        <p:spPr>
          <a:xfrm flipH="1">
            <a:off x="4085457" y="2274913"/>
            <a:ext cx="3852000" cy="755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700000000000000" pitchFamily="2" charset="-78"/>
              </a:rPr>
              <a:t>عامل خطر</a:t>
            </a:r>
            <a:endParaRPr dirty="0">
              <a:cs typeface="B Nazanin" panose="00000700000000000000" pitchFamily="2" charset="-78"/>
            </a:endParaRPr>
          </a:p>
        </p:txBody>
      </p:sp>
      <p:sp>
        <p:nvSpPr>
          <p:cNvPr id="1494" name="Google Shape;1494;p61"/>
          <p:cNvSpPr txBox="1">
            <a:spLocks noGrp="1"/>
          </p:cNvSpPr>
          <p:nvPr>
            <p:ph type="title" idx="2"/>
          </p:nvPr>
        </p:nvSpPr>
        <p:spPr>
          <a:xfrm flipH="1">
            <a:off x="6685557" y="1433125"/>
            <a:ext cx="12519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1495" name="Google Shape;1495;p61"/>
          <p:cNvSpPr txBox="1">
            <a:spLocks noGrp="1"/>
          </p:cNvSpPr>
          <p:nvPr>
            <p:ph type="subTitle" idx="1"/>
          </p:nvPr>
        </p:nvSpPr>
        <p:spPr>
          <a:xfrm flipH="1">
            <a:off x="4085457" y="3194963"/>
            <a:ext cx="3852000" cy="515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1496" name="Google Shape;1496;p61"/>
          <p:cNvCxnSpPr/>
          <p:nvPr/>
        </p:nvCxnSpPr>
        <p:spPr>
          <a:xfrm rot="10800000">
            <a:off x="4324757" y="1854025"/>
            <a:ext cx="2612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00"/>
        <p:cNvGrpSpPr/>
        <p:nvPr/>
      </p:nvGrpSpPr>
      <p:grpSpPr>
        <a:xfrm>
          <a:off x="0" y="0"/>
          <a:ext cx="0" cy="0"/>
          <a:chOff x="0" y="0"/>
          <a:chExt cx="0" cy="0"/>
        </a:xfrm>
      </p:grpSpPr>
      <p:sp>
        <p:nvSpPr>
          <p:cNvPr id="1501" name="Google Shape;1501;p62"/>
          <p:cNvSpPr txBox="1">
            <a:spLocks noGrp="1"/>
          </p:cNvSpPr>
          <p:nvPr>
            <p:ph type="title"/>
          </p:nvPr>
        </p:nvSpPr>
        <p:spPr>
          <a:xfrm>
            <a:off x="713100" y="445025"/>
            <a:ext cx="77178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بیشترین تعداد موارد در جهان</a:t>
            </a:r>
            <a:endParaRPr dirty="0">
              <a:cs typeface="B Nazanin" panose="00000700000000000000" pitchFamily="2" charset="-78"/>
            </a:endParaRPr>
          </a:p>
        </p:txBody>
      </p:sp>
      <p:grpSp>
        <p:nvGrpSpPr>
          <p:cNvPr id="1502" name="Google Shape;1502;p62"/>
          <p:cNvGrpSpPr/>
          <p:nvPr/>
        </p:nvGrpSpPr>
        <p:grpSpPr>
          <a:xfrm>
            <a:off x="2558570" y="1685530"/>
            <a:ext cx="4026865" cy="2144877"/>
            <a:chOff x="233350" y="949250"/>
            <a:chExt cx="7137300" cy="3802300"/>
          </a:xfrm>
        </p:grpSpPr>
        <p:sp>
          <p:nvSpPr>
            <p:cNvPr id="1503" name="Google Shape;1503;p6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4" name="Google Shape;1504;p6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5" name="Google Shape;1505;p6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6" name="Google Shape;1506;p6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7" name="Google Shape;1507;p6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8" name="Google Shape;1508;p6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9" name="Google Shape;1509;p6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0" name="Google Shape;1510;p6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1" name="Google Shape;1511;p6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2" name="Google Shape;1512;p6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3" name="Google Shape;1513;p6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4" name="Google Shape;1514;p6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5" name="Google Shape;1515;p6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6" name="Google Shape;1516;p6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7" name="Google Shape;1517;p6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8" name="Google Shape;1518;p6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9" name="Google Shape;1519;p6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0" name="Google Shape;1520;p6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1" name="Google Shape;1521;p6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2" name="Google Shape;1522;p6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3" name="Google Shape;1523;p6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4" name="Google Shape;1524;p6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5" name="Google Shape;1525;p6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6" name="Google Shape;1526;p6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7" name="Google Shape;1527;p6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8" name="Google Shape;1528;p6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9" name="Google Shape;1529;p6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0" name="Google Shape;1530;p6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1" name="Google Shape;1531;p6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2" name="Google Shape;1532;p6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3" name="Google Shape;1533;p6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4" name="Google Shape;1534;p6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5" name="Google Shape;1535;p6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6" name="Google Shape;1536;p6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7" name="Google Shape;1537;p6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8" name="Google Shape;1538;p6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9" name="Google Shape;1539;p6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0" name="Google Shape;1540;p6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1" name="Google Shape;1541;p6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2" name="Google Shape;1542;p6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3" name="Google Shape;1543;p6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4" name="Google Shape;1544;p6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5" name="Google Shape;1545;p6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6" name="Google Shape;1546;p6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7" name="Google Shape;1547;p6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8" name="Google Shape;1548;p6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9" name="Google Shape;1549;p6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0" name="Google Shape;1550;p6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1" name="Google Shape;1551;p6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2" name="Google Shape;1552;p6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3" name="Google Shape;1553;p6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54" name="Google Shape;1554;p62"/>
          <p:cNvSpPr txBox="1"/>
          <p:nvPr/>
        </p:nvSpPr>
        <p:spPr>
          <a:xfrm flipH="1">
            <a:off x="713223" y="1535600"/>
            <a:ext cx="1424100" cy="411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500" dirty="0">
                <a:solidFill>
                  <a:schemeClr val="lt1"/>
                </a:solidFill>
                <a:latin typeface="DM Serif Display"/>
                <a:ea typeface="DM Serif Display"/>
                <a:cs typeface="B Nazanin" panose="00000700000000000000" pitchFamily="2" charset="-78"/>
                <a:sym typeface="DM Serif Display"/>
              </a:rPr>
              <a:t>ایالات متحده</a:t>
            </a:r>
            <a:endParaRPr sz="2500" dirty="0">
              <a:solidFill>
                <a:schemeClr val="lt1"/>
              </a:solidFill>
              <a:latin typeface="DM Serif Display"/>
              <a:ea typeface="DM Serif Display"/>
              <a:cs typeface="B Nazanin" panose="00000700000000000000" pitchFamily="2" charset="-78"/>
              <a:sym typeface="DM Serif Display"/>
            </a:endParaRPr>
          </a:p>
        </p:txBody>
      </p:sp>
      <p:sp>
        <p:nvSpPr>
          <p:cNvPr id="1555" name="Google Shape;1555;p62"/>
          <p:cNvSpPr txBox="1"/>
          <p:nvPr/>
        </p:nvSpPr>
        <p:spPr>
          <a:xfrm flipH="1">
            <a:off x="659800" y="2155478"/>
            <a:ext cx="14241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lt1"/>
              </a:solidFill>
              <a:latin typeface="Cambay"/>
              <a:ea typeface="Cambay"/>
              <a:cs typeface="B Nazanin" panose="00000700000000000000" pitchFamily="2" charset="-78"/>
              <a:sym typeface="Cambay"/>
            </a:endParaRPr>
          </a:p>
        </p:txBody>
      </p:sp>
      <p:sp>
        <p:nvSpPr>
          <p:cNvPr id="1556" name="Google Shape;1556;p62"/>
          <p:cNvSpPr txBox="1"/>
          <p:nvPr/>
        </p:nvSpPr>
        <p:spPr>
          <a:xfrm flipH="1">
            <a:off x="713223" y="2986675"/>
            <a:ext cx="1424100" cy="411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sz="2500" dirty="0">
                <a:solidFill>
                  <a:schemeClr val="lt1"/>
                </a:solidFill>
                <a:latin typeface="DM Serif Display"/>
                <a:ea typeface="DM Serif Display"/>
                <a:cs typeface="B Nazanin" panose="00000700000000000000" pitchFamily="2" charset="-78"/>
                <a:sym typeface="DM Serif Display"/>
              </a:rPr>
              <a:t>برزیل</a:t>
            </a:r>
            <a:endParaRPr sz="2500" dirty="0">
              <a:solidFill>
                <a:schemeClr val="lt1"/>
              </a:solidFill>
              <a:latin typeface="DM Serif Display"/>
              <a:ea typeface="DM Serif Display"/>
              <a:cs typeface="B Nazanin" panose="00000700000000000000" pitchFamily="2" charset="-78"/>
              <a:sym typeface="DM Serif Display"/>
            </a:endParaRPr>
          </a:p>
        </p:txBody>
      </p:sp>
      <p:sp>
        <p:nvSpPr>
          <p:cNvPr id="1557" name="Google Shape;1557;p62"/>
          <p:cNvSpPr txBox="1"/>
          <p:nvPr/>
        </p:nvSpPr>
        <p:spPr>
          <a:xfrm flipH="1">
            <a:off x="713223" y="3447853"/>
            <a:ext cx="14241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lt1"/>
              </a:solidFill>
              <a:latin typeface="Cambay"/>
              <a:ea typeface="Cambay"/>
              <a:cs typeface="B Nazanin" panose="00000700000000000000" pitchFamily="2" charset="-78"/>
              <a:sym typeface="Cambay"/>
            </a:endParaRPr>
          </a:p>
        </p:txBody>
      </p:sp>
      <p:sp>
        <p:nvSpPr>
          <p:cNvPr id="1558" name="Google Shape;1558;p62"/>
          <p:cNvSpPr txBox="1"/>
          <p:nvPr/>
        </p:nvSpPr>
        <p:spPr>
          <a:xfrm flipH="1">
            <a:off x="6981772" y="3466859"/>
            <a:ext cx="1424100" cy="527700"/>
          </a:xfrm>
          <a:prstGeom prst="rect">
            <a:avLst/>
          </a:prstGeom>
          <a:noFill/>
          <a:ln>
            <a:noFill/>
          </a:ln>
        </p:spPr>
        <p:txBody>
          <a:bodyPr spcFirstLastPara="1" wrap="square" lIns="91425" tIns="91425" rIns="91425" bIns="91425" anchor="ctr" anchorCtr="0">
            <a:noAutofit/>
          </a:bodyPr>
          <a:lstStyle/>
          <a:p>
            <a:pPr marL="0" lvl="0" indent="0" algn="l" rtl="1">
              <a:spcBef>
                <a:spcPts val="0"/>
              </a:spcBef>
              <a:spcAft>
                <a:spcPts val="0"/>
              </a:spcAft>
              <a:buNone/>
            </a:pPr>
            <a:r>
              <a:rPr lang="fa-IR" dirty="0">
                <a:solidFill>
                  <a:schemeClr val="lt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lt1"/>
              </a:solidFill>
              <a:latin typeface="Cambay"/>
              <a:ea typeface="Cambay"/>
              <a:cs typeface="B Nazanin" panose="00000700000000000000" pitchFamily="2" charset="-78"/>
              <a:sym typeface="Cambay"/>
            </a:endParaRPr>
          </a:p>
        </p:txBody>
      </p:sp>
      <p:sp>
        <p:nvSpPr>
          <p:cNvPr id="1559" name="Google Shape;1559;p62"/>
          <p:cNvSpPr txBox="1"/>
          <p:nvPr/>
        </p:nvSpPr>
        <p:spPr>
          <a:xfrm flipH="1">
            <a:off x="7006775" y="1535600"/>
            <a:ext cx="1424100" cy="411900"/>
          </a:xfrm>
          <a:prstGeom prst="rect">
            <a:avLst/>
          </a:prstGeom>
          <a:noFill/>
          <a:ln>
            <a:noFill/>
          </a:ln>
        </p:spPr>
        <p:txBody>
          <a:bodyPr spcFirstLastPara="1" wrap="square" lIns="91425" tIns="91425" rIns="91425" bIns="91425" anchor="ctr" anchorCtr="0">
            <a:noAutofit/>
          </a:bodyPr>
          <a:lstStyle/>
          <a:p>
            <a:pPr marL="0" lvl="0" indent="0" algn="l" rtl="1">
              <a:spcBef>
                <a:spcPts val="0"/>
              </a:spcBef>
              <a:spcAft>
                <a:spcPts val="0"/>
              </a:spcAft>
              <a:buNone/>
            </a:pPr>
            <a:r>
              <a:rPr lang="fa-IR" sz="2500" dirty="0">
                <a:solidFill>
                  <a:schemeClr val="lt1"/>
                </a:solidFill>
                <a:latin typeface="DM Serif Display"/>
                <a:ea typeface="DM Serif Display"/>
                <a:cs typeface="B Nazanin" panose="00000700000000000000" pitchFamily="2" charset="-78"/>
                <a:sym typeface="DM Serif Display"/>
              </a:rPr>
              <a:t>اسپانیا</a:t>
            </a:r>
            <a:endParaRPr sz="2500" dirty="0">
              <a:solidFill>
                <a:schemeClr val="lt1"/>
              </a:solidFill>
              <a:latin typeface="DM Serif Display"/>
              <a:ea typeface="DM Serif Display"/>
              <a:cs typeface="B Nazanin" panose="00000700000000000000" pitchFamily="2" charset="-78"/>
              <a:sym typeface="DM Serif Display"/>
            </a:endParaRPr>
          </a:p>
        </p:txBody>
      </p:sp>
      <p:sp>
        <p:nvSpPr>
          <p:cNvPr id="1560" name="Google Shape;1560;p62"/>
          <p:cNvSpPr txBox="1"/>
          <p:nvPr/>
        </p:nvSpPr>
        <p:spPr>
          <a:xfrm flipH="1">
            <a:off x="6996876" y="2087545"/>
            <a:ext cx="1424100" cy="527700"/>
          </a:xfrm>
          <a:prstGeom prst="rect">
            <a:avLst/>
          </a:prstGeom>
          <a:noFill/>
          <a:ln>
            <a:noFill/>
          </a:ln>
        </p:spPr>
        <p:txBody>
          <a:bodyPr spcFirstLastPara="1" wrap="square" lIns="91425" tIns="91425" rIns="91425" bIns="91425" anchor="ctr" anchorCtr="0">
            <a:noAutofit/>
          </a:bodyPr>
          <a:lstStyle/>
          <a:p>
            <a:pPr marL="0" lvl="0" indent="0" algn="l" rtl="1">
              <a:spcBef>
                <a:spcPts val="0"/>
              </a:spcBef>
              <a:spcAft>
                <a:spcPts val="0"/>
              </a:spcAft>
              <a:buNone/>
            </a:pPr>
            <a:r>
              <a:rPr lang="fa-IR" dirty="0">
                <a:solidFill>
                  <a:schemeClr val="lt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lt1"/>
              </a:solidFill>
              <a:latin typeface="Cambay"/>
              <a:ea typeface="Cambay"/>
              <a:cs typeface="B Nazanin" panose="00000700000000000000" pitchFamily="2" charset="-78"/>
              <a:sym typeface="Cambay"/>
            </a:endParaRPr>
          </a:p>
        </p:txBody>
      </p:sp>
      <p:sp>
        <p:nvSpPr>
          <p:cNvPr id="1561" name="Google Shape;1561;p62"/>
          <p:cNvSpPr txBox="1"/>
          <p:nvPr/>
        </p:nvSpPr>
        <p:spPr>
          <a:xfrm flipH="1">
            <a:off x="7006775" y="2986675"/>
            <a:ext cx="1424100" cy="411900"/>
          </a:xfrm>
          <a:prstGeom prst="rect">
            <a:avLst/>
          </a:prstGeom>
          <a:noFill/>
          <a:ln>
            <a:noFill/>
          </a:ln>
        </p:spPr>
        <p:txBody>
          <a:bodyPr spcFirstLastPara="1" wrap="square" lIns="91425" tIns="91425" rIns="91425" bIns="91425" anchor="ctr" anchorCtr="0">
            <a:noAutofit/>
          </a:bodyPr>
          <a:lstStyle/>
          <a:p>
            <a:pPr marL="0" lvl="0" indent="0" algn="l" rtl="1">
              <a:spcBef>
                <a:spcPts val="0"/>
              </a:spcBef>
              <a:spcAft>
                <a:spcPts val="0"/>
              </a:spcAft>
              <a:buNone/>
            </a:pPr>
            <a:r>
              <a:rPr lang="fa-IR" sz="2500" dirty="0">
                <a:solidFill>
                  <a:schemeClr val="lt1"/>
                </a:solidFill>
                <a:latin typeface="DM Serif Display"/>
                <a:ea typeface="DM Serif Display"/>
                <a:cs typeface="B Nazanin" panose="00000700000000000000" pitchFamily="2" charset="-78"/>
                <a:sym typeface="DM Serif Display"/>
              </a:rPr>
              <a:t>زامبیا</a:t>
            </a:r>
            <a:endParaRPr sz="2500" dirty="0">
              <a:solidFill>
                <a:schemeClr val="lt1"/>
              </a:solidFill>
              <a:latin typeface="DM Serif Display"/>
              <a:ea typeface="DM Serif Display"/>
              <a:cs typeface="B Nazanin" panose="00000700000000000000" pitchFamily="2" charset="-78"/>
              <a:sym typeface="DM Serif Display"/>
            </a:endParaRPr>
          </a:p>
        </p:txBody>
      </p:sp>
      <p:sp>
        <p:nvSpPr>
          <p:cNvPr id="1562" name="Google Shape;1562;p62"/>
          <p:cNvSpPr/>
          <p:nvPr/>
        </p:nvSpPr>
        <p:spPr>
          <a:xfrm flipH="1">
            <a:off x="2974064" y="2007000"/>
            <a:ext cx="226811" cy="33376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3" name="Google Shape;1563;p62"/>
          <p:cNvSpPr/>
          <p:nvPr/>
        </p:nvSpPr>
        <p:spPr>
          <a:xfrm flipH="1">
            <a:off x="3443239" y="2859463"/>
            <a:ext cx="226811" cy="33376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4" name="Google Shape;1564;p62"/>
          <p:cNvSpPr/>
          <p:nvPr/>
        </p:nvSpPr>
        <p:spPr>
          <a:xfrm flipH="1">
            <a:off x="4571989" y="2773763"/>
            <a:ext cx="226811" cy="33376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5" name="Google Shape;1565;p62"/>
          <p:cNvSpPr/>
          <p:nvPr/>
        </p:nvSpPr>
        <p:spPr>
          <a:xfrm flipH="1">
            <a:off x="4157389" y="1977935"/>
            <a:ext cx="226811" cy="33376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566" name="Google Shape;1566;p62"/>
          <p:cNvCxnSpPr>
            <a:stCxn id="1554" idx="1"/>
          </p:cNvCxnSpPr>
          <p:nvPr/>
        </p:nvCxnSpPr>
        <p:spPr>
          <a:xfrm>
            <a:off x="2137323" y="1741550"/>
            <a:ext cx="929700" cy="465300"/>
          </a:xfrm>
          <a:prstGeom prst="bentConnector3">
            <a:avLst>
              <a:gd name="adj1" fmla="val 29905"/>
            </a:avLst>
          </a:prstGeom>
          <a:noFill/>
          <a:ln w="9525" cap="flat" cmpd="sng">
            <a:solidFill>
              <a:schemeClr val="lt1"/>
            </a:solidFill>
            <a:prstDash val="solid"/>
            <a:round/>
            <a:headEnd type="none" w="med" len="med"/>
            <a:tailEnd type="none" w="med" len="med"/>
          </a:ln>
        </p:spPr>
      </p:cxnSp>
      <p:cxnSp>
        <p:nvCxnSpPr>
          <p:cNvPr id="1567" name="Google Shape;1567;p62"/>
          <p:cNvCxnSpPr>
            <a:stCxn id="1556" idx="1"/>
          </p:cNvCxnSpPr>
          <p:nvPr/>
        </p:nvCxnSpPr>
        <p:spPr>
          <a:xfrm rot="10800000" flipH="1">
            <a:off x="2137323" y="2971525"/>
            <a:ext cx="1338000" cy="221100"/>
          </a:xfrm>
          <a:prstGeom prst="bentConnector3">
            <a:avLst>
              <a:gd name="adj1" fmla="val 50000"/>
            </a:avLst>
          </a:prstGeom>
          <a:noFill/>
          <a:ln w="9525" cap="flat" cmpd="sng">
            <a:solidFill>
              <a:schemeClr val="lt1"/>
            </a:solidFill>
            <a:prstDash val="solid"/>
            <a:round/>
            <a:headEnd type="none" w="med" len="med"/>
            <a:tailEnd type="none" w="med" len="med"/>
          </a:ln>
        </p:spPr>
      </p:cxnSp>
      <p:cxnSp>
        <p:nvCxnSpPr>
          <p:cNvPr id="1568" name="Google Shape;1568;p62"/>
          <p:cNvCxnSpPr>
            <a:stCxn id="1559" idx="3"/>
          </p:cNvCxnSpPr>
          <p:nvPr/>
        </p:nvCxnSpPr>
        <p:spPr>
          <a:xfrm flipH="1">
            <a:off x="4285175" y="1741550"/>
            <a:ext cx="2721600" cy="530400"/>
          </a:xfrm>
          <a:prstGeom prst="bentConnector3">
            <a:avLst>
              <a:gd name="adj1" fmla="val 50000"/>
            </a:avLst>
          </a:prstGeom>
          <a:noFill/>
          <a:ln w="9525" cap="flat" cmpd="sng">
            <a:solidFill>
              <a:schemeClr val="lt1"/>
            </a:solidFill>
            <a:prstDash val="solid"/>
            <a:round/>
            <a:headEnd type="none" w="med" len="med"/>
            <a:tailEnd type="none" w="med" len="med"/>
          </a:ln>
        </p:spPr>
      </p:cxnSp>
      <p:cxnSp>
        <p:nvCxnSpPr>
          <p:cNvPr id="1569" name="Google Shape;1569;p62"/>
          <p:cNvCxnSpPr>
            <a:stCxn id="1561" idx="3"/>
          </p:cNvCxnSpPr>
          <p:nvPr/>
        </p:nvCxnSpPr>
        <p:spPr>
          <a:xfrm rot="10800000">
            <a:off x="4735175" y="2988925"/>
            <a:ext cx="2271600" cy="203700"/>
          </a:xfrm>
          <a:prstGeom prst="bentConnector3">
            <a:avLst>
              <a:gd name="adj1" fmla="val 14709"/>
            </a:avLst>
          </a:prstGeom>
          <a:noFill/>
          <a:ln w="9525" cap="flat" cmpd="sng">
            <a:solidFill>
              <a:schemeClr val="l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573"/>
        <p:cNvGrpSpPr/>
        <p:nvPr/>
      </p:nvGrpSpPr>
      <p:grpSpPr>
        <a:xfrm>
          <a:off x="0" y="0"/>
          <a:ext cx="0" cy="0"/>
          <a:chOff x="0" y="0"/>
          <a:chExt cx="0" cy="0"/>
        </a:xfrm>
      </p:grpSpPr>
      <p:sp>
        <p:nvSpPr>
          <p:cNvPr id="1574" name="Google Shape;1574;p63"/>
          <p:cNvSpPr txBox="1">
            <a:spLocks noGrp="1"/>
          </p:cNvSpPr>
          <p:nvPr>
            <p:ph type="title"/>
          </p:nvPr>
        </p:nvSpPr>
        <p:spPr>
          <a:xfrm>
            <a:off x="702000" y="445025"/>
            <a:ext cx="7134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1575" name="Google Shape;1575;p63"/>
          <p:cNvSpPr txBox="1">
            <a:spLocks noGrp="1"/>
          </p:cNvSpPr>
          <p:nvPr>
            <p:ph type="title" idx="2"/>
          </p:nvPr>
        </p:nvSpPr>
        <p:spPr>
          <a:xfrm>
            <a:off x="2083450" y="1586675"/>
            <a:ext cx="2221800" cy="41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cs typeface="B Nazanin" panose="00000700000000000000" pitchFamily="2" charset="-78"/>
              </a:rPr>
              <a:t>Jenna Doe</a:t>
            </a:r>
            <a:endParaRPr dirty="0">
              <a:cs typeface="B Nazanin" panose="00000700000000000000" pitchFamily="2" charset="-78"/>
            </a:endParaRPr>
          </a:p>
        </p:txBody>
      </p:sp>
      <p:sp>
        <p:nvSpPr>
          <p:cNvPr id="1576" name="Google Shape;1576;p63"/>
          <p:cNvSpPr txBox="1">
            <a:spLocks noGrp="1"/>
          </p:cNvSpPr>
          <p:nvPr>
            <p:ph type="subTitle" idx="1"/>
          </p:nvPr>
        </p:nvSpPr>
        <p:spPr>
          <a:xfrm>
            <a:off x="2083450" y="1998575"/>
            <a:ext cx="22218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1577" name="Google Shape;1577;p63"/>
          <p:cNvSpPr txBox="1">
            <a:spLocks noGrp="1"/>
          </p:cNvSpPr>
          <p:nvPr>
            <p:ph type="title" idx="3"/>
          </p:nvPr>
        </p:nvSpPr>
        <p:spPr>
          <a:xfrm>
            <a:off x="2083441" y="3378150"/>
            <a:ext cx="2221800" cy="411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cs typeface="B Nazanin" panose="00000700000000000000" pitchFamily="2" charset="-78"/>
              </a:rPr>
              <a:t>Timmy Jimmy</a:t>
            </a:r>
            <a:endParaRPr>
              <a:cs typeface="B Nazanin" panose="00000700000000000000" pitchFamily="2" charset="-78"/>
            </a:endParaRPr>
          </a:p>
        </p:txBody>
      </p:sp>
      <p:sp>
        <p:nvSpPr>
          <p:cNvPr id="1578" name="Google Shape;1578;p63"/>
          <p:cNvSpPr txBox="1">
            <a:spLocks noGrp="1"/>
          </p:cNvSpPr>
          <p:nvPr>
            <p:ph type="subTitle" idx="4"/>
          </p:nvPr>
        </p:nvSpPr>
        <p:spPr>
          <a:xfrm>
            <a:off x="2083441" y="3790050"/>
            <a:ext cx="2221800" cy="527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1579" name="Google Shape;1579;p63"/>
          <p:cNvPicPr preferRelativeResize="0"/>
          <p:nvPr/>
        </p:nvPicPr>
        <p:blipFill rotWithShape="1">
          <a:blip r:embed="rId3">
            <a:alphaModFix/>
          </a:blip>
          <a:srcRect l="16278" t="10070" r="10691" b="41255"/>
          <a:stretch/>
        </p:blipFill>
        <p:spPr>
          <a:xfrm>
            <a:off x="4942550" y="1300324"/>
            <a:ext cx="1512301" cy="1512300"/>
          </a:xfrm>
          <a:prstGeom prst="rect">
            <a:avLst/>
          </a:prstGeom>
          <a:noFill/>
          <a:ln w="9525" cap="flat" cmpd="sng">
            <a:solidFill>
              <a:schemeClr val="dk1"/>
            </a:solidFill>
            <a:prstDash val="solid"/>
            <a:round/>
            <a:headEnd type="none" w="sm" len="sm"/>
            <a:tailEnd type="none" w="sm" len="sm"/>
          </a:ln>
        </p:spPr>
      </p:pic>
      <p:pic>
        <p:nvPicPr>
          <p:cNvPr id="1580" name="Google Shape;1580;p63"/>
          <p:cNvPicPr preferRelativeResize="0"/>
          <p:nvPr/>
        </p:nvPicPr>
        <p:blipFill rotWithShape="1">
          <a:blip r:embed="rId4">
            <a:alphaModFix/>
          </a:blip>
          <a:srcRect l="15119" t="8779" r="8287" b="40173"/>
          <a:stretch/>
        </p:blipFill>
        <p:spPr>
          <a:xfrm>
            <a:off x="4942550" y="3091799"/>
            <a:ext cx="1512301" cy="1512300"/>
          </a:xfrm>
          <a:prstGeom prst="rect">
            <a:avLst/>
          </a:prstGeom>
          <a:noFill/>
          <a:ln w="9525" cap="flat" cmpd="sng">
            <a:solidFill>
              <a:schemeClr val="dk1"/>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584"/>
        <p:cNvGrpSpPr/>
        <p:nvPr/>
      </p:nvGrpSpPr>
      <p:grpSpPr>
        <a:xfrm>
          <a:off x="0" y="0"/>
          <a:ext cx="0" cy="0"/>
          <a:chOff x="0" y="0"/>
          <a:chExt cx="0" cy="0"/>
        </a:xfrm>
      </p:grpSpPr>
      <p:sp>
        <p:nvSpPr>
          <p:cNvPr id="1585" name="Google Shape;1585;p6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جدول زمانی روز جهانی ترومبوز</a:t>
            </a:r>
            <a:endParaRPr dirty="0">
              <a:cs typeface="B Nazanin" panose="00000700000000000000" pitchFamily="2" charset="-78"/>
            </a:endParaRPr>
          </a:p>
        </p:txBody>
      </p:sp>
      <p:sp>
        <p:nvSpPr>
          <p:cNvPr id="1586" name="Google Shape;1586;p64"/>
          <p:cNvSpPr txBox="1"/>
          <p:nvPr/>
        </p:nvSpPr>
        <p:spPr>
          <a:xfrm>
            <a:off x="2249248" y="1391950"/>
            <a:ext cx="35631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اولین مورد مستند</a:t>
            </a:r>
            <a:endParaRPr sz="2500" dirty="0">
              <a:solidFill>
                <a:schemeClr val="dk2"/>
              </a:solidFill>
              <a:latin typeface="DM Serif Display"/>
              <a:ea typeface="DM Serif Display"/>
              <a:cs typeface="B Nazanin" panose="00000700000000000000" pitchFamily="2" charset="-78"/>
              <a:sym typeface="DM Serif Display"/>
            </a:endParaRPr>
          </a:p>
        </p:txBody>
      </p:sp>
      <p:sp>
        <p:nvSpPr>
          <p:cNvPr id="1587" name="Google Shape;1587;p64"/>
          <p:cNvSpPr txBox="1"/>
          <p:nvPr/>
        </p:nvSpPr>
        <p:spPr>
          <a:xfrm>
            <a:off x="6375288" y="1391950"/>
            <a:ext cx="20310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dk1"/>
              </a:solidFill>
              <a:latin typeface="Cambay"/>
              <a:ea typeface="Cambay"/>
              <a:cs typeface="B Nazanin" panose="00000700000000000000" pitchFamily="2" charset="-78"/>
              <a:sym typeface="Cambay"/>
            </a:endParaRPr>
          </a:p>
        </p:txBody>
      </p:sp>
      <p:sp>
        <p:nvSpPr>
          <p:cNvPr id="1588" name="Google Shape;1588;p64"/>
          <p:cNvSpPr txBox="1"/>
          <p:nvPr/>
        </p:nvSpPr>
        <p:spPr>
          <a:xfrm>
            <a:off x="6375288" y="2201050"/>
            <a:ext cx="20310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dk1"/>
              </a:solidFill>
              <a:latin typeface="Cambay"/>
              <a:ea typeface="Cambay"/>
              <a:cs typeface="B Nazanin" panose="00000700000000000000" pitchFamily="2" charset="-78"/>
              <a:sym typeface="Cambay"/>
            </a:endParaRPr>
          </a:p>
        </p:txBody>
      </p:sp>
      <p:sp>
        <p:nvSpPr>
          <p:cNvPr id="1589" name="Google Shape;1589;p64"/>
          <p:cNvSpPr txBox="1"/>
          <p:nvPr/>
        </p:nvSpPr>
        <p:spPr>
          <a:xfrm>
            <a:off x="6375288" y="3010150"/>
            <a:ext cx="20310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dk1"/>
              </a:solidFill>
              <a:latin typeface="Cambay"/>
              <a:ea typeface="Cambay"/>
              <a:cs typeface="B Nazanin" panose="00000700000000000000" pitchFamily="2" charset="-78"/>
              <a:sym typeface="Cambay"/>
            </a:endParaRPr>
          </a:p>
        </p:txBody>
      </p:sp>
      <p:sp>
        <p:nvSpPr>
          <p:cNvPr id="1590" name="Google Shape;1590;p64"/>
          <p:cNvSpPr txBox="1"/>
          <p:nvPr/>
        </p:nvSpPr>
        <p:spPr>
          <a:xfrm>
            <a:off x="6375288" y="3819250"/>
            <a:ext cx="2031000"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dk1"/>
              </a:solidFill>
              <a:latin typeface="Cambay"/>
              <a:ea typeface="Cambay"/>
              <a:cs typeface="B Nazanin" panose="00000700000000000000" pitchFamily="2" charset="-78"/>
              <a:sym typeface="Cambay"/>
            </a:endParaRPr>
          </a:p>
        </p:txBody>
      </p:sp>
      <p:sp>
        <p:nvSpPr>
          <p:cNvPr id="1591" name="Google Shape;1591;p64"/>
          <p:cNvSpPr txBox="1"/>
          <p:nvPr/>
        </p:nvSpPr>
        <p:spPr>
          <a:xfrm>
            <a:off x="2249248" y="2201050"/>
            <a:ext cx="35631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تشکیل لخته در عروق</a:t>
            </a:r>
            <a:endParaRPr sz="2500" dirty="0">
              <a:solidFill>
                <a:schemeClr val="dk2"/>
              </a:solidFill>
              <a:latin typeface="DM Serif Display"/>
              <a:ea typeface="DM Serif Display"/>
              <a:cs typeface="B Nazanin" panose="00000700000000000000" pitchFamily="2" charset="-78"/>
              <a:sym typeface="DM Serif Display"/>
            </a:endParaRPr>
          </a:p>
        </p:txBody>
      </p:sp>
      <p:sp>
        <p:nvSpPr>
          <p:cNvPr id="1592" name="Google Shape;1592;p64"/>
          <p:cNvSpPr txBox="1"/>
          <p:nvPr/>
        </p:nvSpPr>
        <p:spPr>
          <a:xfrm>
            <a:off x="2249248" y="3010150"/>
            <a:ext cx="35631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مطالعه گردش خون</a:t>
            </a:r>
            <a:endParaRPr sz="2500" dirty="0">
              <a:solidFill>
                <a:schemeClr val="dk2"/>
              </a:solidFill>
              <a:latin typeface="DM Serif Display"/>
              <a:ea typeface="DM Serif Display"/>
              <a:cs typeface="B Nazanin" panose="00000700000000000000" pitchFamily="2" charset="-78"/>
              <a:sym typeface="DM Serif Display"/>
            </a:endParaRPr>
          </a:p>
        </p:txBody>
      </p:sp>
      <p:sp>
        <p:nvSpPr>
          <p:cNvPr id="1593" name="Google Shape;1593;p64"/>
          <p:cNvSpPr txBox="1"/>
          <p:nvPr/>
        </p:nvSpPr>
        <p:spPr>
          <a:xfrm>
            <a:off x="2249248" y="3819250"/>
            <a:ext cx="35631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ابتکار آموزشی</a:t>
            </a:r>
            <a:endParaRPr sz="2500" dirty="0">
              <a:solidFill>
                <a:schemeClr val="dk2"/>
              </a:solidFill>
              <a:latin typeface="DM Serif Display"/>
              <a:ea typeface="DM Serif Display"/>
              <a:cs typeface="B Nazanin" panose="00000700000000000000" pitchFamily="2" charset="-78"/>
              <a:sym typeface="DM Serif Display"/>
            </a:endParaRPr>
          </a:p>
        </p:txBody>
      </p:sp>
      <p:sp>
        <p:nvSpPr>
          <p:cNvPr id="1594" name="Google Shape;1594;p64"/>
          <p:cNvSpPr txBox="1"/>
          <p:nvPr/>
        </p:nvSpPr>
        <p:spPr>
          <a:xfrm>
            <a:off x="713097" y="1391950"/>
            <a:ext cx="9732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a:solidFill>
                  <a:schemeClr val="dk1"/>
                </a:solidFill>
                <a:latin typeface="DM Serif Display"/>
                <a:ea typeface="DM Serif Display"/>
                <a:cs typeface="B Nazanin" panose="00000700000000000000" pitchFamily="2" charset="-78"/>
                <a:sym typeface="DM Serif Display"/>
              </a:rPr>
              <a:t>1271</a:t>
            </a:r>
            <a:endParaRPr sz="3000">
              <a:solidFill>
                <a:schemeClr val="dk1"/>
              </a:solidFill>
              <a:latin typeface="DM Serif Display"/>
              <a:ea typeface="DM Serif Display"/>
              <a:cs typeface="B Nazanin" panose="00000700000000000000" pitchFamily="2" charset="-78"/>
              <a:sym typeface="DM Serif Display"/>
            </a:endParaRPr>
          </a:p>
        </p:txBody>
      </p:sp>
      <p:sp>
        <p:nvSpPr>
          <p:cNvPr id="1595" name="Google Shape;1595;p64"/>
          <p:cNvSpPr txBox="1"/>
          <p:nvPr/>
        </p:nvSpPr>
        <p:spPr>
          <a:xfrm>
            <a:off x="713091" y="2201025"/>
            <a:ext cx="9732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a:solidFill>
                  <a:schemeClr val="dk1"/>
                </a:solidFill>
                <a:latin typeface="DM Serif Display"/>
                <a:ea typeface="DM Serif Display"/>
                <a:cs typeface="B Nazanin" panose="00000700000000000000" pitchFamily="2" charset="-78"/>
                <a:sym typeface="DM Serif Display"/>
              </a:rPr>
              <a:t>1600</a:t>
            </a:r>
            <a:endParaRPr sz="3000">
              <a:solidFill>
                <a:schemeClr val="dk1"/>
              </a:solidFill>
              <a:latin typeface="DM Serif Display"/>
              <a:ea typeface="DM Serif Display"/>
              <a:cs typeface="B Nazanin" panose="00000700000000000000" pitchFamily="2" charset="-78"/>
              <a:sym typeface="DM Serif Display"/>
            </a:endParaRPr>
          </a:p>
        </p:txBody>
      </p:sp>
      <p:sp>
        <p:nvSpPr>
          <p:cNvPr id="1596" name="Google Shape;1596;p64"/>
          <p:cNvSpPr txBox="1"/>
          <p:nvPr/>
        </p:nvSpPr>
        <p:spPr>
          <a:xfrm>
            <a:off x="713091" y="3010100"/>
            <a:ext cx="9732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a:solidFill>
                  <a:schemeClr val="dk1"/>
                </a:solidFill>
                <a:latin typeface="DM Serif Display"/>
                <a:ea typeface="DM Serif Display"/>
                <a:cs typeface="B Nazanin" panose="00000700000000000000" pitchFamily="2" charset="-78"/>
                <a:sym typeface="DM Serif Display"/>
              </a:rPr>
              <a:t>1628</a:t>
            </a:r>
            <a:endParaRPr sz="3000">
              <a:solidFill>
                <a:schemeClr val="dk1"/>
              </a:solidFill>
              <a:latin typeface="DM Serif Display"/>
              <a:ea typeface="DM Serif Display"/>
              <a:cs typeface="B Nazanin" panose="00000700000000000000" pitchFamily="2" charset="-78"/>
              <a:sym typeface="DM Serif Display"/>
            </a:endParaRPr>
          </a:p>
        </p:txBody>
      </p:sp>
      <p:sp>
        <p:nvSpPr>
          <p:cNvPr id="1597" name="Google Shape;1597;p64"/>
          <p:cNvSpPr txBox="1"/>
          <p:nvPr/>
        </p:nvSpPr>
        <p:spPr>
          <a:xfrm>
            <a:off x="713091" y="3819175"/>
            <a:ext cx="9732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3000">
                <a:solidFill>
                  <a:schemeClr val="dk1"/>
                </a:solidFill>
                <a:latin typeface="DM Serif Display"/>
                <a:ea typeface="DM Serif Display"/>
                <a:cs typeface="B Nazanin" panose="00000700000000000000" pitchFamily="2" charset="-78"/>
                <a:sym typeface="DM Serif Display"/>
              </a:rPr>
              <a:t>2014</a:t>
            </a:r>
            <a:endParaRPr sz="3000">
              <a:solidFill>
                <a:schemeClr val="dk1"/>
              </a:solidFill>
              <a:latin typeface="DM Serif Display"/>
              <a:ea typeface="DM Serif Display"/>
              <a:cs typeface="B Nazanin" panose="00000700000000000000" pitchFamily="2" charset="-78"/>
              <a:sym typeface="DM Serif Display"/>
            </a:endParaRPr>
          </a:p>
        </p:txBody>
      </p:sp>
      <p:cxnSp>
        <p:nvCxnSpPr>
          <p:cNvPr id="1598" name="Google Shape;1598;p64"/>
          <p:cNvCxnSpPr>
            <a:stCxn id="1594" idx="3"/>
            <a:endCxn id="1586" idx="1"/>
          </p:cNvCxnSpPr>
          <p:nvPr/>
        </p:nvCxnSpPr>
        <p:spPr>
          <a:xfrm>
            <a:off x="1686297" y="1655800"/>
            <a:ext cx="563100" cy="0"/>
          </a:xfrm>
          <a:prstGeom prst="straightConnector1">
            <a:avLst/>
          </a:prstGeom>
          <a:noFill/>
          <a:ln w="9525" cap="flat" cmpd="sng">
            <a:solidFill>
              <a:schemeClr val="dk1"/>
            </a:solidFill>
            <a:prstDash val="solid"/>
            <a:round/>
            <a:headEnd type="none" w="med" len="med"/>
            <a:tailEnd type="none" w="med" len="med"/>
          </a:ln>
        </p:spPr>
      </p:cxnSp>
      <p:cxnSp>
        <p:nvCxnSpPr>
          <p:cNvPr id="1599" name="Google Shape;1599;p64"/>
          <p:cNvCxnSpPr>
            <a:stCxn id="1595" idx="3"/>
            <a:endCxn id="1591" idx="1"/>
          </p:cNvCxnSpPr>
          <p:nvPr/>
        </p:nvCxnSpPr>
        <p:spPr>
          <a:xfrm>
            <a:off x="1686291" y="2464875"/>
            <a:ext cx="563100" cy="0"/>
          </a:xfrm>
          <a:prstGeom prst="straightConnector1">
            <a:avLst/>
          </a:prstGeom>
          <a:noFill/>
          <a:ln w="9525" cap="flat" cmpd="sng">
            <a:solidFill>
              <a:schemeClr val="dk1"/>
            </a:solidFill>
            <a:prstDash val="solid"/>
            <a:round/>
            <a:headEnd type="none" w="med" len="med"/>
            <a:tailEnd type="none" w="med" len="med"/>
          </a:ln>
        </p:spPr>
      </p:cxnSp>
      <p:cxnSp>
        <p:nvCxnSpPr>
          <p:cNvPr id="1600" name="Google Shape;1600;p64"/>
          <p:cNvCxnSpPr>
            <a:stCxn id="1596" idx="3"/>
            <a:endCxn id="1592" idx="1"/>
          </p:cNvCxnSpPr>
          <p:nvPr/>
        </p:nvCxnSpPr>
        <p:spPr>
          <a:xfrm>
            <a:off x="1686291" y="3273950"/>
            <a:ext cx="563100" cy="0"/>
          </a:xfrm>
          <a:prstGeom prst="straightConnector1">
            <a:avLst/>
          </a:prstGeom>
          <a:noFill/>
          <a:ln w="9525" cap="flat" cmpd="sng">
            <a:solidFill>
              <a:schemeClr val="dk1"/>
            </a:solidFill>
            <a:prstDash val="solid"/>
            <a:round/>
            <a:headEnd type="none" w="med" len="med"/>
            <a:tailEnd type="none" w="med" len="med"/>
          </a:ln>
        </p:spPr>
      </p:cxnSp>
      <p:cxnSp>
        <p:nvCxnSpPr>
          <p:cNvPr id="1601" name="Google Shape;1601;p64"/>
          <p:cNvCxnSpPr>
            <a:stCxn id="1597" idx="3"/>
            <a:endCxn id="1593" idx="1"/>
          </p:cNvCxnSpPr>
          <p:nvPr/>
        </p:nvCxnSpPr>
        <p:spPr>
          <a:xfrm>
            <a:off x="1686291" y="4083025"/>
            <a:ext cx="563100" cy="0"/>
          </a:xfrm>
          <a:prstGeom prst="straightConnector1">
            <a:avLst/>
          </a:prstGeom>
          <a:noFill/>
          <a:ln w="9525" cap="flat" cmpd="sng">
            <a:solidFill>
              <a:schemeClr val="dk1"/>
            </a:solidFill>
            <a:prstDash val="solid"/>
            <a:round/>
            <a:headEnd type="none" w="med" len="med"/>
            <a:tailEnd type="none" w="med" len="med"/>
          </a:ln>
        </p:spPr>
      </p:cxnSp>
      <p:cxnSp>
        <p:nvCxnSpPr>
          <p:cNvPr id="1602" name="Google Shape;1602;p64"/>
          <p:cNvCxnSpPr>
            <a:stCxn id="1586" idx="3"/>
            <a:endCxn id="1587" idx="1"/>
          </p:cNvCxnSpPr>
          <p:nvPr/>
        </p:nvCxnSpPr>
        <p:spPr>
          <a:xfrm>
            <a:off x="5812348" y="1655800"/>
            <a:ext cx="562800" cy="0"/>
          </a:xfrm>
          <a:prstGeom prst="straightConnector1">
            <a:avLst/>
          </a:prstGeom>
          <a:noFill/>
          <a:ln w="9525" cap="flat" cmpd="sng">
            <a:solidFill>
              <a:schemeClr val="dk1"/>
            </a:solidFill>
            <a:prstDash val="solid"/>
            <a:round/>
            <a:headEnd type="none" w="med" len="med"/>
            <a:tailEnd type="none" w="med" len="med"/>
          </a:ln>
        </p:spPr>
      </p:cxnSp>
      <p:cxnSp>
        <p:nvCxnSpPr>
          <p:cNvPr id="1603" name="Google Shape;1603;p64"/>
          <p:cNvCxnSpPr>
            <a:stCxn id="1591" idx="3"/>
            <a:endCxn id="1588" idx="1"/>
          </p:cNvCxnSpPr>
          <p:nvPr/>
        </p:nvCxnSpPr>
        <p:spPr>
          <a:xfrm>
            <a:off x="5812348" y="2464900"/>
            <a:ext cx="562800" cy="0"/>
          </a:xfrm>
          <a:prstGeom prst="straightConnector1">
            <a:avLst/>
          </a:prstGeom>
          <a:noFill/>
          <a:ln w="9525" cap="flat" cmpd="sng">
            <a:solidFill>
              <a:schemeClr val="dk1"/>
            </a:solidFill>
            <a:prstDash val="solid"/>
            <a:round/>
            <a:headEnd type="none" w="med" len="med"/>
            <a:tailEnd type="none" w="med" len="med"/>
          </a:ln>
        </p:spPr>
      </p:cxnSp>
      <p:cxnSp>
        <p:nvCxnSpPr>
          <p:cNvPr id="1604" name="Google Shape;1604;p64"/>
          <p:cNvCxnSpPr>
            <a:stCxn id="1592" idx="3"/>
            <a:endCxn id="1589" idx="1"/>
          </p:cNvCxnSpPr>
          <p:nvPr/>
        </p:nvCxnSpPr>
        <p:spPr>
          <a:xfrm>
            <a:off x="5812348" y="3274000"/>
            <a:ext cx="562800" cy="0"/>
          </a:xfrm>
          <a:prstGeom prst="straightConnector1">
            <a:avLst/>
          </a:prstGeom>
          <a:noFill/>
          <a:ln w="9525" cap="flat" cmpd="sng">
            <a:solidFill>
              <a:schemeClr val="dk1"/>
            </a:solidFill>
            <a:prstDash val="solid"/>
            <a:round/>
            <a:headEnd type="none" w="med" len="med"/>
            <a:tailEnd type="none" w="med" len="med"/>
          </a:ln>
        </p:spPr>
      </p:cxnSp>
      <p:cxnSp>
        <p:nvCxnSpPr>
          <p:cNvPr id="1605" name="Google Shape;1605;p64"/>
          <p:cNvCxnSpPr>
            <a:stCxn id="1593" idx="3"/>
            <a:endCxn id="1590" idx="1"/>
          </p:cNvCxnSpPr>
          <p:nvPr/>
        </p:nvCxnSpPr>
        <p:spPr>
          <a:xfrm>
            <a:off x="5812348" y="4083100"/>
            <a:ext cx="5628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609"/>
        <p:cNvGrpSpPr/>
        <p:nvPr/>
      </p:nvGrpSpPr>
      <p:grpSpPr>
        <a:xfrm>
          <a:off x="0" y="0"/>
          <a:ext cx="0" cy="0"/>
          <a:chOff x="0" y="0"/>
          <a:chExt cx="0" cy="0"/>
        </a:xfrm>
      </p:grpSpPr>
      <p:sp>
        <p:nvSpPr>
          <p:cNvPr id="1610" name="Google Shape;1610;p65"/>
          <p:cNvSpPr txBox="1">
            <a:spLocks noGrp="1"/>
          </p:cNvSpPr>
          <p:nvPr>
            <p:ph type="title"/>
          </p:nvPr>
        </p:nvSpPr>
        <p:spPr>
          <a:xfrm>
            <a:off x="713100" y="445025"/>
            <a:ext cx="77178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حقایقی در مورد ترومبوز</a:t>
            </a:r>
            <a:endParaRPr dirty="0">
              <a:cs typeface="B Nazanin" panose="00000700000000000000" pitchFamily="2" charset="-78"/>
            </a:endParaRPr>
          </a:p>
        </p:txBody>
      </p:sp>
      <p:sp>
        <p:nvSpPr>
          <p:cNvPr id="1611" name="Google Shape;1611;p65"/>
          <p:cNvSpPr txBox="1"/>
          <p:nvPr/>
        </p:nvSpPr>
        <p:spPr>
          <a:xfrm flipH="1">
            <a:off x="533400" y="1538800"/>
            <a:ext cx="2507400" cy="739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500" dirty="0">
                <a:solidFill>
                  <a:schemeClr val="lt1"/>
                </a:solidFill>
                <a:latin typeface="DM Serif Display"/>
                <a:ea typeface="DM Serif Display"/>
                <a:cs typeface="B Nazanin" panose="00000700000000000000" pitchFamily="2" charset="-78"/>
                <a:sym typeface="DM Serif Display"/>
              </a:rPr>
              <a:t>ممکن است هیچ علامتی نداشته باشد</a:t>
            </a:r>
            <a:endParaRPr sz="2500" dirty="0">
              <a:solidFill>
                <a:schemeClr val="lt1"/>
              </a:solidFill>
              <a:latin typeface="DM Serif Display"/>
              <a:ea typeface="DM Serif Display"/>
              <a:cs typeface="B Nazanin" panose="00000700000000000000" pitchFamily="2" charset="-78"/>
              <a:sym typeface="DM Serif Display"/>
            </a:endParaRPr>
          </a:p>
        </p:txBody>
      </p:sp>
      <p:sp>
        <p:nvSpPr>
          <p:cNvPr id="1612" name="Google Shape;1612;p65"/>
          <p:cNvSpPr txBox="1"/>
          <p:nvPr/>
        </p:nvSpPr>
        <p:spPr>
          <a:xfrm flipH="1">
            <a:off x="713101" y="2278625"/>
            <a:ext cx="23277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lt1"/>
              </a:solidFill>
              <a:latin typeface="Cambay"/>
              <a:ea typeface="Cambay"/>
              <a:cs typeface="B Nazanin" panose="00000700000000000000" pitchFamily="2" charset="-78"/>
              <a:sym typeface="Cambay"/>
            </a:endParaRPr>
          </a:p>
        </p:txBody>
      </p:sp>
      <p:sp>
        <p:nvSpPr>
          <p:cNvPr id="1613" name="Google Shape;1613;p65"/>
          <p:cNvSpPr txBox="1"/>
          <p:nvPr/>
        </p:nvSpPr>
        <p:spPr>
          <a:xfrm flipH="1">
            <a:off x="3408150" y="1538800"/>
            <a:ext cx="2327700" cy="739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500" dirty="0">
                <a:solidFill>
                  <a:schemeClr val="lt1"/>
                </a:solidFill>
                <a:latin typeface="DM Serif Display"/>
                <a:ea typeface="DM Serif Display"/>
                <a:cs typeface="B Nazanin" panose="00000700000000000000" pitchFamily="2" charset="-78"/>
                <a:sym typeface="DM Serif Display"/>
              </a:rPr>
              <a:t>لخته های خون می توانند از بین بروند</a:t>
            </a:r>
            <a:endParaRPr sz="2500" dirty="0">
              <a:solidFill>
                <a:schemeClr val="lt1"/>
              </a:solidFill>
              <a:latin typeface="DM Serif Display"/>
              <a:ea typeface="DM Serif Display"/>
              <a:cs typeface="B Nazanin" panose="00000700000000000000" pitchFamily="2" charset="-78"/>
              <a:sym typeface="DM Serif Display"/>
            </a:endParaRPr>
          </a:p>
        </p:txBody>
      </p:sp>
      <p:sp>
        <p:nvSpPr>
          <p:cNvPr id="1614" name="Google Shape;1614;p65"/>
          <p:cNvSpPr txBox="1"/>
          <p:nvPr/>
        </p:nvSpPr>
        <p:spPr>
          <a:xfrm flipH="1">
            <a:off x="3408151" y="2278625"/>
            <a:ext cx="23277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lt1"/>
              </a:solidFill>
              <a:latin typeface="Cambay"/>
              <a:ea typeface="Cambay"/>
              <a:cs typeface="B Nazanin" panose="00000700000000000000" pitchFamily="2" charset="-78"/>
              <a:sym typeface="Cambay"/>
            </a:endParaRPr>
          </a:p>
        </p:txBody>
      </p:sp>
      <p:sp>
        <p:nvSpPr>
          <p:cNvPr id="1615" name="Google Shape;1615;p65"/>
          <p:cNvSpPr txBox="1"/>
          <p:nvPr/>
        </p:nvSpPr>
        <p:spPr>
          <a:xfrm flipH="1">
            <a:off x="6103200" y="1538800"/>
            <a:ext cx="2327700" cy="739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500" dirty="0">
                <a:solidFill>
                  <a:schemeClr val="lt1"/>
                </a:solidFill>
                <a:latin typeface="DM Serif Display"/>
                <a:ea typeface="DM Serif Display"/>
                <a:cs typeface="B Nazanin" panose="00000700000000000000" pitchFamily="2" charset="-78"/>
                <a:sym typeface="DM Serif Display"/>
              </a:rPr>
              <a:t>برخی آسیب پذیرتر هستند</a:t>
            </a:r>
            <a:endParaRPr sz="2500" dirty="0">
              <a:solidFill>
                <a:schemeClr val="lt1"/>
              </a:solidFill>
              <a:latin typeface="DM Serif Display"/>
              <a:ea typeface="DM Serif Display"/>
              <a:cs typeface="B Nazanin" panose="00000700000000000000" pitchFamily="2" charset="-78"/>
              <a:sym typeface="DM Serif Display"/>
            </a:endParaRPr>
          </a:p>
        </p:txBody>
      </p:sp>
      <p:sp>
        <p:nvSpPr>
          <p:cNvPr id="1616" name="Google Shape;1616;p65"/>
          <p:cNvSpPr txBox="1"/>
          <p:nvPr/>
        </p:nvSpPr>
        <p:spPr>
          <a:xfrm flipH="1">
            <a:off x="6103201" y="2278625"/>
            <a:ext cx="23277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lt1"/>
              </a:solidFill>
              <a:latin typeface="Cambay"/>
              <a:ea typeface="Cambay"/>
              <a:cs typeface="B Nazanin" panose="00000700000000000000" pitchFamily="2" charset="-78"/>
              <a:sym typeface="Cambay"/>
            </a:endParaRPr>
          </a:p>
        </p:txBody>
      </p:sp>
      <p:sp>
        <p:nvSpPr>
          <p:cNvPr id="1617" name="Google Shape;1617;p65"/>
          <p:cNvSpPr txBox="1"/>
          <p:nvPr/>
        </p:nvSpPr>
        <p:spPr>
          <a:xfrm flipH="1">
            <a:off x="2060624" y="3041900"/>
            <a:ext cx="2327700" cy="739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500" dirty="0">
                <a:solidFill>
                  <a:schemeClr val="lt1"/>
                </a:solidFill>
                <a:latin typeface="DM Serif Display"/>
                <a:ea typeface="DM Serif Display"/>
                <a:cs typeface="B Nazanin" panose="00000700000000000000" pitchFamily="2" charset="-78"/>
                <a:sym typeface="DM Serif Display"/>
              </a:rPr>
              <a:t>سبک زندگی مهم است</a:t>
            </a:r>
            <a:endParaRPr sz="2500" dirty="0">
              <a:solidFill>
                <a:schemeClr val="lt1"/>
              </a:solidFill>
              <a:latin typeface="DM Serif Display"/>
              <a:ea typeface="DM Serif Display"/>
              <a:cs typeface="B Nazanin" panose="00000700000000000000" pitchFamily="2" charset="-78"/>
              <a:sym typeface="DM Serif Display"/>
            </a:endParaRPr>
          </a:p>
        </p:txBody>
      </p:sp>
      <p:sp>
        <p:nvSpPr>
          <p:cNvPr id="1618" name="Google Shape;1618;p65"/>
          <p:cNvSpPr txBox="1"/>
          <p:nvPr/>
        </p:nvSpPr>
        <p:spPr>
          <a:xfrm flipH="1">
            <a:off x="2060626" y="3781725"/>
            <a:ext cx="23277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lt1"/>
              </a:solidFill>
              <a:latin typeface="Cambay"/>
              <a:ea typeface="Cambay"/>
              <a:cs typeface="B Nazanin" panose="00000700000000000000" pitchFamily="2" charset="-78"/>
              <a:sym typeface="Cambay"/>
            </a:endParaRPr>
          </a:p>
        </p:txBody>
      </p:sp>
      <p:sp>
        <p:nvSpPr>
          <p:cNvPr id="1619" name="Google Shape;1619;p65"/>
          <p:cNvSpPr txBox="1"/>
          <p:nvPr/>
        </p:nvSpPr>
        <p:spPr>
          <a:xfrm flipH="1">
            <a:off x="4755674" y="3041900"/>
            <a:ext cx="2327700" cy="7398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sz="2500" dirty="0">
                <a:solidFill>
                  <a:schemeClr val="lt1"/>
                </a:solidFill>
                <a:latin typeface="DM Serif Display"/>
                <a:ea typeface="DM Serif Display"/>
                <a:cs typeface="B Nazanin" panose="00000700000000000000" pitchFamily="2" charset="-78"/>
                <a:sym typeface="DM Serif Display"/>
              </a:rPr>
              <a:t>بدون غربالگری معمول</a:t>
            </a:r>
            <a:endParaRPr sz="2500" dirty="0">
              <a:solidFill>
                <a:schemeClr val="lt1"/>
              </a:solidFill>
              <a:latin typeface="DM Serif Display"/>
              <a:ea typeface="DM Serif Display"/>
              <a:cs typeface="B Nazanin" panose="00000700000000000000" pitchFamily="2" charset="-78"/>
              <a:sym typeface="DM Serif Display"/>
            </a:endParaRPr>
          </a:p>
        </p:txBody>
      </p:sp>
      <p:sp>
        <p:nvSpPr>
          <p:cNvPr id="1620" name="Google Shape;1620;p65"/>
          <p:cNvSpPr txBox="1"/>
          <p:nvPr/>
        </p:nvSpPr>
        <p:spPr>
          <a:xfrm flipH="1">
            <a:off x="4755676" y="3781725"/>
            <a:ext cx="2327700" cy="5277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lt1"/>
              </a:solidFill>
              <a:latin typeface="Cambay"/>
              <a:ea typeface="Cambay"/>
              <a:cs typeface="B Nazanin" panose="00000700000000000000" pitchFamily="2" charset="-78"/>
              <a:sym typeface="Cambay"/>
            </a:endParaRPr>
          </a:p>
        </p:txBody>
      </p:sp>
      <p:cxnSp>
        <p:nvCxnSpPr>
          <p:cNvPr id="1621" name="Google Shape;1621;p65"/>
          <p:cNvCxnSpPr>
            <a:cxnSpLocks/>
            <a:stCxn id="1611" idx="1"/>
            <a:endCxn id="1613" idx="3"/>
          </p:cNvCxnSpPr>
          <p:nvPr/>
        </p:nvCxnSpPr>
        <p:spPr>
          <a:xfrm>
            <a:off x="3040800" y="1908700"/>
            <a:ext cx="367350" cy="0"/>
          </a:xfrm>
          <a:prstGeom prst="straightConnector1">
            <a:avLst/>
          </a:prstGeom>
          <a:noFill/>
          <a:ln w="9525" cap="flat" cmpd="sng">
            <a:solidFill>
              <a:schemeClr val="lt1"/>
            </a:solidFill>
            <a:prstDash val="solid"/>
            <a:round/>
            <a:headEnd type="none" w="med" len="med"/>
            <a:tailEnd type="triangle" w="med" len="med"/>
          </a:ln>
        </p:spPr>
      </p:cxnSp>
      <p:cxnSp>
        <p:nvCxnSpPr>
          <p:cNvPr id="1622" name="Google Shape;1622;p65"/>
          <p:cNvCxnSpPr>
            <a:stCxn id="1613" idx="1"/>
            <a:endCxn id="1615" idx="3"/>
          </p:cNvCxnSpPr>
          <p:nvPr/>
        </p:nvCxnSpPr>
        <p:spPr>
          <a:xfrm>
            <a:off x="5735850" y="1908700"/>
            <a:ext cx="367500" cy="0"/>
          </a:xfrm>
          <a:prstGeom prst="straightConnector1">
            <a:avLst/>
          </a:prstGeom>
          <a:noFill/>
          <a:ln w="9525" cap="flat" cmpd="sng">
            <a:solidFill>
              <a:schemeClr val="lt1"/>
            </a:solidFill>
            <a:prstDash val="solid"/>
            <a:round/>
            <a:headEnd type="none" w="med" len="med"/>
            <a:tailEnd type="triangle" w="med" len="med"/>
          </a:ln>
        </p:spPr>
      </p:cxnSp>
      <p:cxnSp>
        <p:nvCxnSpPr>
          <p:cNvPr id="1623" name="Google Shape;1623;p65"/>
          <p:cNvCxnSpPr>
            <a:stCxn id="1615" idx="1"/>
            <a:endCxn id="1619" idx="1"/>
          </p:cNvCxnSpPr>
          <p:nvPr/>
        </p:nvCxnSpPr>
        <p:spPr>
          <a:xfrm flipH="1">
            <a:off x="7083300" y="1908700"/>
            <a:ext cx="1347600" cy="1503000"/>
          </a:xfrm>
          <a:prstGeom prst="bentConnector3">
            <a:avLst>
              <a:gd name="adj1" fmla="val -17670"/>
            </a:avLst>
          </a:prstGeom>
          <a:noFill/>
          <a:ln w="9525" cap="flat" cmpd="sng">
            <a:solidFill>
              <a:schemeClr val="lt1"/>
            </a:solidFill>
            <a:prstDash val="solid"/>
            <a:round/>
            <a:headEnd type="none" w="med" len="med"/>
            <a:tailEnd type="triangle" w="med" len="med"/>
          </a:ln>
        </p:spPr>
      </p:cxnSp>
      <p:cxnSp>
        <p:nvCxnSpPr>
          <p:cNvPr id="1624" name="Google Shape;1624;p65"/>
          <p:cNvCxnSpPr>
            <a:stCxn id="1619" idx="3"/>
            <a:endCxn id="1617" idx="1"/>
          </p:cNvCxnSpPr>
          <p:nvPr/>
        </p:nvCxnSpPr>
        <p:spPr>
          <a:xfrm rot="10800000">
            <a:off x="4388474" y="3411800"/>
            <a:ext cx="367200" cy="0"/>
          </a:xfrm>
          <a:prstGeom prst="straightConnector1">
            <a:avLst/>
          </a:prstGeom>
          <a:noFill/>
          <a:ln w="9525" cap="flat" cmpd="sng">
            <a:solidFill>
              <a:schemeClr val="l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628"/>
        <p:cNvGrpSpPr/>
        <p:nvPr/>
      </p:nvGrpSpPr>
      <p:grpSpPr>
        <a:xfrm>
          <a:off x="0" y="0"/>
          <a:ext cx="0" cy="0"/>
          <a:chOff x="0" y="0"/>
          <a:chExt cx="0" cy="0"/>
        </a:xfrm>
      </p:grpSpPr>
      <p:sp>
        <p:nvSpPr>
          <p:cNvPr id="1629" name="Google Shape;1629;p66"/>
          <p:cNvSpPr txBox="1">
            <a:spLocks noGrp="1"/>
          </p:cNvSpPr>
          <p:nvPr>
            <p:ph type="title"/>
          </p:nvPr>
        </p:nvSpPr>
        <p:spPr>
          <a:xfrm>
            <a:off x="721800" y="445025"/>
            <a:ext cx="7094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عوامل خطر</a:t>
            </a:r>
            <a:endParaRPr dirty="0">
              <a:cs typeface="B Nazanin" panose="00000700000000000000" pitchFamily="2" charset="-78"/>
            </a:endParaRPr>
          </a:p>
        </p:txBody>
      </p:sp>
      <p:graphicFrame>
        <p:nvGraphicFramePr>
          <p:cNvPr id="1630" name="Google Shape;1630;p66"/>
          <p:cNvGraphicFramePr/>
          <p:nvPr>
            <p:extLst>
              <p:ext uri="{D42A27DB-BD31-4B8C-83A1-F6EECF244321}">
                <p14:modId xmlns:p14="http://schemas.microsoft.com/office/powerpoint/2010/main" val="100060972"/>
              </p:ext>
            </p:extLst>
          </p:nvPr>
        </p:nvGraphicFramePr>
        <p:xfrm>
          <a:off x="1168800" y="1392725"/>
          <a:ext cx="6200700" cy="2969760"/>
        </p:xfrm>
        <a:graphic>
          <a:graphicData uri="http://schemas.openxmlformats.org/drawingml/2006/table">
            <a:tbl>
              <a:tblPr>
                <a:noFill/>
                <a:tableStyleId>{C0276098-34D6-48ED-B409-74D81D3C0D81}</a:tableStyleId>
              </a:tblPr>
              <a:tblGrid>
                <a:gridCol w="2066900">
                  <a:extLst>
                    <a:ext uri="{9D8B030D-6E8A-4147-A177-3AD203B41FA5}">
                      <a16:colId xmlns:a16="http://schemas.microsoft.com/office/drawing/2014/main" val="20000"/>
                    </a:ext>
                  </a:extLst>
                </a:gridCol>
                <a:gridCol w="2066900">
                  <a:extLst>
                    <a:ext uri="{9D8B030D-6E8A-4147-A177-3AD203B41FA5}">
                      <a16:colId xmlns:a16="http://schemas.microsoft.com/office/drawing/2014/main" val="20001"/>
                    </a:ext>
                  </a:extLst>
                </a:gridCol>
                <a:gridCol w="2066900">
                  <a:extLst>
                    <a:ext uri="{9D8B030D-6E8A-4147-A177-3AD203B41FA5}">
                      <a16:colId xmlns:a16="http://schemas.microsoft.com/office/drawing/2014/main" val="20002"/>
                    </a:ext>
                  </a:extLst>
                </a:gridCol>
              </a:tblGrid>
              <a:tr h="570525">
                <a:tc gridSpan="3">
                  <a:txBody>
                    <a:bodyPr/>
                    <a:lstStyle/>
                    <a:p>
                      <a:pPr marL="0" lvl="0" indent="0" algn="ctr" rtl="0">
                        <a:spcBef>
                          <a:spcPts val="0"/>
                        </a:spcBef>
                        <a:spcAft>
                          <a:spcPts val="0"/>
                        </a:spcAft>
                        <a:buNone/>
                      </a:pPr>
                      <a:r>
                        <a:rPr lang="fa-IR" sz="2000" dirty="0">
                          <a:solidFill>
                            <a:schemeClr val="lt1"/>
                          </a:solidFill>
                          <a:latin typeface="DM Serif Display"/>
                          <a:ea typeface="DM Serif Display"/>
                          <a:cs typeface="B Nazanin" panose="00000700000000000000" pitchFamily="2" charset="-78"/>
                          <a:sym typeface="DM Serif Display"/>
                        </a:rPr>
                        <a:t>طبقه بندی خطر ترومبوآمبولی وریدی</a:t>
                      </a:r>
                      <a:endParaRPr sz="2000" dirty="0">
                        <a:solidFill>
                          <a:schemeClr val="lt1"/>
                        </a:solidFill>
                        <a:latin typeface="DM Serif Display"/>
                        <a:ea typeface="DM Serif Display"/>
                        <a:cs typeface="B Nazanin" panose="00000700000000000000" pitchFamily="2" charset="-78"/>
                        <a:sym typeface="DM Serif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525">
                <a:tc>
                  <a:txBody>
                    <a:bodyPr/>
                    <a:lstStyle/>
                    <a:p>
                      <a:pPr marL="0" lvl="0" indent="0" algn="ctr" rtl="0">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خطر جراحی</a:t>
                      </a:r>
                      <a:endParaRPr sz="2500" dirty="0">
                        <a:solidFill>
                          <a:schemeClr val="dk2"/>
                        </a:solidFill>
                        <a:latin typeface="DM Serif Display"/>
                        <a:ea typeface="DM Serif Display"/>
                        <a:cs typeface="B Nazanin" panose="00000700000000000000" pitchFamily="2" charset="-78"/>
                        <a:sym typeface="DM Serif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عوامل خطر</a:t>
                      </a:r>
                      <a:endParaRPr sz="2500" dirty="0">
                        <a:solidFill>
                          <a:schemeClr val="dk2"/>
                        </a:solidFill>
                        <a:latin typeface="DM Serif Display"/>
                        <a:ea typeface="DM Serif Display"/>
                        <a:cs typeface="B Nazanin" panose="00000700000000000000" pitchFamily="2" charset="-78"/>
                        <a:sym typeface="DM Serif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درصد</a:t>
                      </a:r>
                      <a:endParaRPr sz="2500" dirty="0">
                        <a:solidFill>
                          <a:schemeClr val="dk2"/>
                        </a:solidFill>
                        <a:latin typeface="DM Serif Display"/>
                        <a:ea typeface="DM Serif Display"/>
                        <a:cs typeface="B Nazanin" panose="00000700000000000000" pitchFamily="2" charset="-78"/>
                        <a:sym typeface="DM Serif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70525">
                <a:tc>
                  <a:txBody>
                    <a:bodyPr/>
                    <a:lstStyle/>
                    <a:p>
                      <a:pPr marL="0" lvl="0" indent="0" algn="ctr" rtl="0">
                        <a:spcBef>
                          <a:spcPts val="0"/>
                        </a:spcBef>
                        <a:spcAft>
                          <a:spcPts val="0"/>
                        </a:spcAft>
                        <a:buNone/>
                      </a:pPr>
                      <a:r>
                        <a:rPr lang="fa-IR" dirty="0">
                          <a:solidFill>
                            <a:schemeClr val="dk1"/>
                          </a:solidFill>
                          <a:latin typeface="Cambay"/>
                          <a:ea typeface="Cambay"/>
                          <a:cs typeface="B Nazanin" panose="00000700000000000000" pitchFamily="2" charset="-78"/>
                          <a:sym typeface="Cambay"/>
                        </a:rPr>
                        <a:t>ریسک کم</a:t>
                      </a:r>
                      <a:endParaRPr dirty="0">
                        <a:solidFill>
                          <a:schemeClr val="dk1"/>
                        </a:solidFill>
                        <a:latin typeface="Cambay"/>
                        <a:ea typeface="Cambay"/>
                        <a:cs typeface="B Nazanin" panose="00000700000000000000" pitchFamily="2" charset="-78"/>
                        <a:sym typeface="Camb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Cambay"/>
                          <a:ea typeface="Cambay"/>
                          <a:cs typeface="B Nazanin" panose="00000700000000000000" pitchFamily="2" charset="-78"/>
                          <a:sym typeface="Cambay"/>
                        </a:rPr>
                        <a:t>Despite being red, Mars is actually a cold place</a:t>
                      </a:r>
                      <a:endParaRPr>
                        <a:solidFill>
                          <a:schemeClr val="dk1"/>
                        </a:solidFill>
                        <a:latin typeface="Cambay"/>
                        <a:ea typeface="Cambay"/>
                        <a:cs typeface="B Nazanin" panose="00000700000000000000" pitchFamily="2" charset="-78"/>
                        <a:sym typeface="Camb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Cambay"/>
                          <a:ea typeface="Cambay"/>
                          <a:cs typeface="B Nazanin" panose="00000700000000000000" pitchFamily="2" charset="-78"/>
                          <a:sym typeface="Cambay"/>
                        </a:rPr>
                        <a:t>&lt;10%</a:t>
                      </a:r>
                      <a:endParaRPr>
                        <a:solidFill>
                          <a:schemeClr val="dk1"/>
                        </a:solidFill>
                        <a:latin typeface="Cambay"/>
                        <a:ea typeface="Cambay"/>
                        <a:cs typeface="B Nazanin" panose="00000700000000000000" pitchFamily="2" charset="-78"/>
                        <a:sym typeface="Camb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70525">
                <a:tc>
                  <a:txBody>
                    <a:bodyPr/>
                    <a:lstStyle/>
                    <a:p>
                      <a:pPr marL="0" lvl="0" indent="0" algn="ctr" rtl="0">
                        <a:spcBef>
                          <a:spcPts val="0"/>
                        </a:spcBef>
                        <a:spcAft>
                          <a:spcPts val="0"/>
                        </a:spcAft>
                        <a:buNone/>
                      </a:pPr>
                      <a:r>
                        <a:rPr lang="fa-IR" dirty="0">
                          <a:solidFill>
                            <a:schemeClr val="dk1"/>
                          </a:solidFill>
                          <a:latin typeface="Cambay"/>
                          <a:ea typeface="Cambay"/>
                          <a:cs typeface="B Nazanin" panose="00000700000000000000" pitchFamily="2" charset="-78"/>
                          <a:sym typeface="Cambay"/>
                        </a:rPr>
                        <a:t>ریسک متوسط</a:t>
                      </a:r>
                      <a:endParaRPr dirty="0">
                        <a:solidFill>
                          <a:schemeClr val="dk1"/>
                        </a:solidFill>
                        <a:latin typeface="Cambay"/>
                        <a:ea typeface="Cambay"/>
                        <a:cs typeface="B Nazanin" panose="00000700000000000000" pitchFamily="2" charset="-78"/>
                        <a:sym typeface="Camb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Cambay"/>
                          <a:ea typeface="Cambay"/>
                          <a:cs typeface="B Nazanin" panose="00000700000000000000" pitchFamily="2" charset="-78"/>
                          <a:sym typeface="Cambay"/>
                        </a:rPr>
                        <a:t>Venus has a beautiful name and is the second</a:t>
                      </a:r>
                      <a:endParaRPr>
                        <a:solidFill>
                          <a:schemeClr val="dk1"/>
                        </a:solidFill>
                        <a:latin typeface="Cambay"/>
                        <a:ea typeface="Cambay"/>
                        <a:cs typeface="B Nazanin" panose="00000700000000000000" pitchFamily="2" charset="-78"/>
                        <a:sym typeface="Camb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Cambay"/>
                          <a:ea typeface="Cambay"/>
                          <a:cs typeface="B Nazanin" panose="00000700000000000000" pitchFamily="2" charset="-78"/>
                          <a:sym typeface="Cambay"/>
                        </a:rPr>
                        <a:t>20%</a:t>
                      </a:r>
                      <a:endParaRPr>
                        <a:solidFill>
                          <a:schemeClr val="dk1"/>
                        </a:solidFill>
                        <a:latin typeface="Cambay"/>
                        <a:ea typeface="Cambay"/>
                        <a:cs typeface="B Nazanin" panose="00000700000000000000" pitchFamily="2" charset="-78"/>
                        <a:sym typeface="Camb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70525">
                <a:tc>
                  <a:txBody>
                    <a:bodyPr/>
                    <a:lstStyle/>
                    <a:p>
                      <a:pPr marL="0" lvl="0" indent="0" algn="ctr" rtl="0">
                        <a:spcBef>
                          <a:spcPts val="0"/>
                        </a:spcBef>
                        <a:spcAft>
                          <a:spcPts val="0"/>
                        </a:spcAft>
                        <a:buNone/>
                      </a:pPr>
                      <a:r>
                        <a:rPr lang="fa-IR" dirty="0">
                          <a:solidFill>
                            <a:schemeClr val="dk1"/>
                          </a:solidFill>
                          <a:latin typeface="Cambay"/>
                          <a:ea typeface="Cambay"/>
                          <a:cs typeface="B Nazanin" panose="00000700000000000000" pitchFamily="2" charset="-78"/>
                          <a:sym typeface="Cambay"/>
                        </a:rPr>
                        <a:t>ریسک بالا</a:t>
                      </a:r>
                      <a:endParaRPr dirty="0">
                        <a:solidFill>
                          <a:schemeClr val="dk1"/>
                        </a:solidFill>
                        <a:latin typeface="Cambay"/>
                        <a:ea typeface="Cambay"/>
                        <a:cs typeface="B Nazanin" panose="00000700000000000000" pitchFamily="2" charset="-78"/>
                        <a:sym typeface="Camb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dk1"/>
                          </a:solidFill>
                          <a:latin typeface="Cambay"/>
                          <a:ea typeface="Cambay"/>
                          <a:cs typeface="B Nazanin" panose="00000700000000000000" pitchFamily="2" charset="-78"/>
                          <a:sym typeface="Cambay"/>
                        </a:rPr>
                        <a:t>Mercury is the closest planet from the Sun</a:t>
                      </a:r>
                      <a:endParaRPr>
                        <a:solidFill>
                          <a:schemeClr val="dk1"/>
                        </a:solidFill>
                        <a:latin typeface="Cambay"/>
                        <a:ea typeface="Cambay"/>
                        <a:cs typeface="B Nazanin" panose="00000700000000000000" pitchFamily="2" charset="-78"/>
                        <a:sym typeface="Camb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dirty="0">
                          <a:solidFill>
                            <a:schemeClr val="dk1"/>
                          </a:solidFill>
                          <a:latin typeface="Cambay"/>
                          <a:ea typeface="Cambay"/>
                          <a:cs typeface="B Nazanin" panose="00000700000000000000" pitchFamily="2" charset="-78"/>
                          <a:sym typeface="Cambay"/>
                        </a:rPr>
                        <a:t>40%</a:t>
                      </a:r>
                      <a:endParaRPr dirty="0">
                        <a:solidFill>
                          <a:schemeClr val="dk1"/>
                        </a:solidFill>
                        <a:latin typeface="Cambay"/>
                        <a:ea typeface="Cambay"/>
                        <a:cs typeface="B Nazanin" panose="00000700000000000000" pitchFamily="2" charset="-78"/>
                        <a:sym typeface="Camb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634"/>
        <p:cNvGrpSpPr/>
        <p:nvPr/>
      </p:nvGrpSpPr>
      <p:grpSpPr>
        <a:xfrm>
          <a:off x="0" y="0"/>
          <a:ext cx="0" cy="0"/>
          <a:chOff x="0" y="0"/>
          <a:chExt cx="0" cy="0"/>
        </a:xfrm>
      </p:grpSpPr>
      <p:sp>
        <p:nvSpPr>
          <p:cNvPr id="1635" name="Google Shape;1635;p6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موارد ترومبوز در سالهای اخیر</a:t>
            </a:r>
            <a:endParaRPr dirty="0">
              <a:solidFill>
                <a:srgbClr val="D9D9D9"/>
              </a:solidFill>
              <a:cs typeface="B Nazanin" panose="00000700000000000000" pitchFamily="2" charset="-78"/>
            </a:endParaRPr>
          </a:p>
        </p:txBody>
      </p:sp>
      <p:sp>
        <p:nvSpPr>
          <p:cNvPr id="1636" name="Google Shape;1636;p67"/>
          <p:cNvSpPr txBox="1">
            <a:spLocks noGrp="1"/>
          </p:cNvSpPr>
          <p:nvPr>
            <p:ph type="subTitle" idx="4294967295"/>
          </p:nvPr>
        </p:nvSpPr>
        <p:spPr>
          <a:xfrm>
            <a:off x="714225" y="4165800"/>
            <a:ext cx="7715400" cy="362100"/>
          </a:xfrm>
          <a:prstGeom prst="rect">
            <a:avLst/>
          </a:prstGeom>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sz="1200" dirty="0">
                <a:cs typeface="B Nazanin" panose="00000700000000000000" pitchFamily="2" charset="-78"/>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cs typeface="B Nazanin" panose="00000700000000000000" pitchFamily="2" charset="-78"/>
            </a:endParaRPr>
          </a:p>
        </p:txBody>
      </p:sp>
      <p:pic>
        <p:nvPicPr>
          <p:cNvPr id="1637" name="Google Shape;1637;p67" title="Points scored">
            <a:hlinkClick r:id="rId3"/>
          </p:cNvPr>
          <p:cNvPicPr preferRelativeResize="0"/>
          <p:nvPr/>
        </p:nvPicPr>
        <p:blipFill>
          <a:blip r:embed="rId4">
            <a:alphaModFix/>
          </a:blip>
          <a:stretch>
            <a:fillRect/>
          </a:stretch>
        </p:blipFill>
        <p:spPr>
          <a:xfrm>
            <a:off x="581000" y="1527150"/>
            <a:ext cx="3936951" cy="2434350"/>
          </a:xfrm>
          <a:prstGeom prst="rect">
            <a:avLst/>
          </a:prstGeom>
          <a:noFill/>
          <a:ln>
            <a:noFill/>
          </a:ln>
        </p:spPr>
      </p:pic>
      <p:sp>
        <p:nvSpPr>
          <p:cNvPr id="1638" name="Google Shape;1638;p67"/>
          <p:cNvSpPr txBox="1"/>
          <p:nvPr/>
        </p:nvSpPr>
        <p:spPr>
          <a:xfrm>
            <a:off x="4626051" y="3372450"/>
            <a:ext cx="1847736"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آماده خون قابل ویرایش می باشد</a:t>
            </a:r>
          </a:p>
        </p:txBody>
      </p:sp>
      <p:sp>
        <p:nvSpPr>
          <p:cNvPr id="1639" name="Google Shape;1639;p67"/>
          <p:cNvSpPr txBox="1"/>
          <p:nvPr/>
        </p:nvSpPr>
        <p:spPr>
          <a:xfrm>
            <a:off x="5153187" y="1527150"/>
            <a:ext cx="1320600" cy="411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500">
                <a:solidFill>
                  <a:schemeClr val="dk2"/>
                </a:solidFill>
                <a:latin typeface="DM Serif Display"/>
                <a:ea typeface="DM Serif Display"/>
                <a:cs typeface="B Nazanin" panose="00000700000000000000" pitchFamily="2" charset="-78"/>
                <a:sym typeface="DM Serif Display"/>
              </a:rPr>
              <a:t>2005</a:t>
            </a:r>
            <a:endParaRPr sz="2500">
              <a:solidFill>
                <a:schemeClr val="dk2"/>
              </a:solidFill>
              <a:latin typeface="DM Serif Display"/>
              <a:ea typeface="DM Serif Display"/>
              <a:cs typeface="B Nazanin" panose="00000700000000000000" pitchFamily="2" charset="-78"/>
              <a:sym typeface="DM Serif Display"/>
            </a:endParaRPr>
          </a:p>
        </p:txBody>
      </p:sp>
      <p:sp>
        <p:nvSpPr>
          <p:cNvPr id="1640" name="Google Shape;1640;p67"/>
          <p:cNvSpPr txBox="1"/>
          <p:nvPr/>
        </p:nvSpPr>
        <p:spPr>
          <a:xfrm>
            <a:off x="4626051" y="1939050"/>
            <a:ext cx="1847736"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آماده خون قابل ویرایش می باشد</a:t>
            </a:r>
            <a:endParaRPr dirty="0">
              <a:solidFill>
                <a:schemeClr val="dk1"/>
              </a:solidFill>
              <a:latin typeface="Cambay"/>
              <a:ea typeface="Cambay"/>
              <a:cs typeface="B Nazanin" panose="00000700000000000000" pitchFamily="2" charset="-78"/>
              <a:sym typeface="Cambay"/>
            </a:endParaRPr>
          </a:p>
        </p:txBody>
      </p:sp>
      <p:sp>
        <p:nvSpPr>
          <p:cNvPr id="1641" name="Google Shape;1641;p67"/>
          <p:cNvSpPr txBox="1"/>
          <p:nvPr/>
        </p:nvSpPr>
        <p:spPr>
          <a:xfrm>
            <a:off x="7109027" y="1527150"/>
            <a:ext cx="1320600" cy="411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500">
                <a:solidFill>
                  <a:schemeClr val="dk2"/>
                </a:solidFill>
                <a:latin typeface="DM Serif Display"/>
                <a:ea typeface="DM Serif Display"/>
                <a:cs typeface="B Nazanin" panose="00000700000000000000" pitchFamily="2" charset="-78"/>
                <a:sym typeface="DM Serif Display"/>
              </a:rPr>
              <a:t>2010</a:t>
            </a:r>
            <a:endParaRPr sz="2500">
              <a:solidFill>
                <a:schemeClr val="dk2"/>
              </a:solidFill>
              <a:latin typeface="DM Serif Display"/>
              <a:ea typeface="DM Serif Display"/>
              <a:cs typeface="B Nazanin" panose="00000700000000000000" pitchFamily="2" charset="-78"/>
              <a:sym typeface="DM Serif Display"/>
            </a:endParaRPr>
          </a:p>
        </p:txBody>
      </p:sp>
      <p:sp>
        <p:nvSpPr>
          <p:cNvPr id="1642" name="Google Shape;1642;p67"/>
          <p:cNvSpPr txBox="1"/>
          <p:nvPr/>
        </p:nvSpPr>
        <p:spPr>
          <a:xfrm>
            <a:off x="7109026" y="1939050"/>
            <a:ext cx="1847736"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آماده خون قابل ویرایش می باشد</a:t>
            </a:r>
          </a:p>
        </p:txBody>
      </p:sp>
      <p:sp>
        <p:nvSpPr>
          <p:cNvPr id="1643" name="Google Shape;1643;p67"/>
          <p:cNvSpPr txBox="1"/>
          <p:nvPr/>
        </p:nvSpPr>
        <p:spPr>
          <a:xfrm>
            <a:off x="5153187" y="2960550"/>
            <a:ext cx="1320600" cy="411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500">
                <a:solidFill>
                  <a:schemeClr val="dk2"/>
                </a:solidFill>
                <a:latin typeface="DM Serif Display"/>
                <a:ea typeface="DM Serif Display"/>
                <a:cs typeface="B Nazanin" panose="00000700000000000000" pitchFamily="2" charset="-78"/>
                <a:sym typeface="DM Serif Display"/>
              </a:rPr>
              <a:t>2015</a:t>
            </a:r>
            <a:endParaRPr sz="2500">
              <a:solidFill>
                <a:schemeClr val="dk2"/>
              </a:solidFill>
              <a:latin typeface="DM Serif Display"/>
              <a:ea typeface="DM Serif Display"/>
              <a:cs typeface="B Nazanin" panose="00000700000000000000" pitchFamily="2" charset="-78"/>
              <a:sym typeface="DM Serif Display"/>
            </a:endParaRPr>
          </a:p>
        </p:txBody>
      </p:sp>
      <p:sp>
        <p:nvSpPr>
          <p:cNvPr id="1644" name="Google Shape;1644;p67"/>
          <p:cNvSpPr txBox="1"/>
          <p:nvPr/>
        </p:nvSpPr>
        <p:spPr>
          <a:xfrm>
            <a:off x="7109027" y="2960550"/>
            <a:ext cx="1320600" cy="4119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500">
                <a:solidFill>
                  <a:schemeClr val="dk2"/>
                </a:solidFill>
                <a:latin typeface="DM Serif Display"/>
                <a:ea typeface="DM Serif Display"/>
                <a:cs typeface="B Nazanin" panose="00000700000000000000" pitchFamily="2" charset="-78"/>
                <a:sym typeface="DM Serif Display"/>
              </a:rPr>
              <a:t>2020</a:t>
            </a:r>
            <a:endParaRPr sz="2500">
              <a:solidFill>
                <a:schemeClr val="dk2"/>
              </a:solidFill>
              <a:latin typeface="DM Serif Display"/>
              <a:ea typeface="DM Serif Display"/>
              <a:cs typeface="B Nazanin" panose="00000700000000000000" pitchFamily="2" charset="-78"/>
              <a:sym typeface="DM Serif Display"/>
            </a:endParaRPr>
          </a:p>
        </p:txBody>
      </p:sp>
      <p:sp>
        <p:nvSpPr>
          <p:cNvPr id="1645" name="Google Shape;1645;p67"/>
          <p:cNvSpPr txBox="1"/>
          <p:nvPr/>
        </p:nvSpPr>
        <p:spPr>
          <a:xfrm>
            <a:off x="7109024" y="3372450"/>
            <a:ext cx="1847735" cy="5277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آماده خون قابل ویرایش می باشد</a:t>
            </a:r>
          </a:p>
        </p:txBody>
      </p:sp>
      <p:sp>
        <p:nvSpPr>
          <p:cNvPr id="1646" name="Google Shape;1646;p67"/>
          <p:cNvSpPr/>
          <p:nvPr/>
        </p:nvSpPr>
        <p:spPr>
          <a:xfrm>
            <a:off x="6827325" y="1592250"/>
            <a:ext cx="281700" cy="281700"/>
          </a:xfrm>
          <a:prstGeom prst="ellipse">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67"/>
          <p:cNvSpPr/>
          <p:nvPr/>
        </p:nvSpPr>
        <p:spPr>
          <a:xfrm>
            <a:off x="4871488" y="1592250"/>
            <a:ext cx="281700" cy="281700"/>
          </a:xfrm>
          <a:prstGeom prst="ellipse">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67"/>
          <p:cNvSpPr/>
          <p:nvPr/>
        </p:nvSpPr>
        <p:spPr>
          <a:xfrm>
            <a:off x="6827325" y="3025650"/>
            <a:ext cx="281700" cy="2817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67"/>
          <p:cNvSpPr/>
          <p:nvPr/>
        </p:nvSpPr>
        <p:spPr>
          <a:xfrm>
            <a:off x="4871488" y="3025650"/>
            <a:ext cx="281700" cy="281700"/>
          </a:xfrm>
          <a:prstGeom prst="ellipse">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35"/>
        <p:cNvGrpSpPr/>
        <p:nvPr/>
      </p:nvGrpSpPr>
      <p:grpSpPr>
        <a:xfrm>
          <a:off x="0" y="0"/>
          <a:ext cx="0" cy="0"/>
          <a:chOff x="0" y="0"/>
          <a:chExt cx="0" cy="0"/>
        </a:xfrm>
      </p:grpSpPr>
      <p:sp>
        <p:nvSpPr>
          <p:cNvPr id="1236" name="Google Shape;1236;p41"/>
          <p:cNvSpPr txBox="1">
            <a:spLocks noGrp="1"/>
          </p:cNvSpPr>
          <p:nvPr>
            <p:ph type="title"/>
          </p:nvPr>
        </p:nvSpPr>
        <p:spPr>
          <a:xfrm>
            <a:off x="2394588" y="1478872"/>
            <a:ext cx="4354800" cy="1384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sz="6600" dirty="0">
                <a:solidFill>
                  <a:schemeClr val="lt1"/>
                </a:solidFill>
                <a:cs typeface="B Nazanin" panose="00000700000000000000" pitchFamily="2" charset="-78"/>
              </a:rPr>
              <a:t>خوش آمادید</a:t>
            </a:r>
            <a:endParaRPr sz="6600" dirty="0">
              <a:solidFill>
                <a:schemeClr val="lt1"/>
              </a:solidFill>
              <a:cs typeface="B Nazanin" panose="00000700000000000000" pitchFamily="2" charset="-78"/>
            </a:endParaRPr>
          </a:p>
        </p:txBody>
      </p:sp>
      <p:sp>
        <p:nvSpPr>
          <p:cNvPr id="1237" name="Google Shape;1237;p41"/>
          <p:cNvSpPr txBox="1">
            <a:spLocks noGrp="1"/>
          </p:cNvSpPr>
          <p:nvPr>
            <p:ph type="subTitle" idx="1"/>
          </p:nvPr>
        </p:nvSpPr>
        <p:spPr>
          <a:xfrm>
            <a:off x="2394588" y="2863613"/>
            <a:ext cx="4354800" cy="8010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cs typeface="B Nazanin" panose="00000700000000000000" pitchFamily="2" charset="-78"/>
              </a:rPr>
              <a:t>این می تواند بخشی از ارائه باشد که در آن می توانید خود را معرفی کنید، ایمیل خود را بنویسید…</a:t>
            </a:r>
            <a:endParaRPr dirty="0">
              <a:solidFill>
                <a:schemeClr val="lt1"/>
              </a:solidFill>
              <a:cs typeface="B Nazanin" panose="00000700000000000000" pitchFamily="2" charset="-78"/>
            </a:endParaRPr>
          </a:p>
        </p:txBody>
      </p:sp>
      <p:cxnSp>
        <p:nvCxnSpPr>
          <p:cNvPr id="1238" name="Google Shape;1238;p41"/>
          <p:cNvCxnSpPr/>
          <p:nvPr/>
        </p:nvCxnSpPr>
        <p:spPr>
          <a:xfrm rot="10800000">
            <a:off x="2898900" y="2814650"/>
            <a:ext cx="33462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653"/>
        <p:cNvGrpSpPr/>
        <p:nvPr/>
      </p:nvGrpSpPr>
      <p:grpSpPr>
        <a:xfrm>
          <a:off x="0" y="0"/>
          <a:ext cx="0" cy="0"/>
          <a:chOff x="0" y="0"/>
          <a:chExt cx="0" cy="0"/>
        </a:xfrm>
      </p:grpSpPr>
      <p:sp>
        <p:nvSpPr>
          <p:cNvPr id="1654" name="Google Shape;1654;p68"/>
          <p:cNvSpPr txBox="1">
            <a:spLocks noGrp="1"/>
          </p:cNvSpPr>
          <p:nvPr>
            <p:ph type="title"/>
          </p:nvPr>
        </p:nvSpPr>
        <p:spPr>
          <a:xfrm>
            <a:off x="702000" y="445025"/>
            <a:ext cx="71343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چرا روز ترومبوز مهم است؟</a:t>
            </a:r>
            <a:endParaRPr dirty="0">
              <a:cs typeface="B Nazanin" panose="00000700000000000000" pitchFamily="2" charset="-78"/>
            </a:endParaRPr>
          </a:p>
        </p:txBody>
      </p:sp>
      <p:sp>
        <p:nvSpPr>
          <p:cNvPr id="1655" name="Google Shape;1655;p68"/>
          <p:cNvSpPr txBox="1">
            <a:spLocks noGrp="1"/>
          </p:cNvSpPr>
          <p:nvPr>
            <p:ph type="title" idx="2"/>
          </p:nvPr>
        </p:nvSpPr>
        <p:spPr>
          <a:xfrm>
            <a:off x="3584888" y="3635175"/>
            <a:ext cx="3219600" cy="484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آگاهی را بالا می برد</a:t>
            </a:r>
            <a:endParaRPr dirty="0">
              <a:cs typeface="B Nazanin" panose="00000700000000000000" pitchFamily="2" charset="-78"/>
            </a:endParaRPr>
          </a:p>
        </p:txBody>
      </p:sp>
      <p:sp>
        <p:nvSpPr>
          <p:cNvPr id="1656" name="Google Shape;1656;p68"/>
          <p:cNvSpPr txBox="1">
            <a:spLocks noGrp="1"/>
          </p:cNvSpPr>
          <p:nvPr>
            <p:ph type="subTitle" idx="1"/>
          </p:nvPr>
        </p:nvSpPr>
        <p:spPr>
          <a:xfrm>
            <a:off x="3584888" y="4119600"/>
            <a:ext cx="3219600" cy="484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657" name="Google Shape;1657;p68"/>
          <p:cNvSpPr txBox="1">
            <a:spLocks noGrp="1"/>
          </p:cNvSpPr>
          <p:nvPr>
            <p:ph type="title" idx="3"/>
          </p:nvPr>
        </p:nvSpPr>
        <p:spPr>
          <a:xfrm>
            <a:off x="3584880" y="2524163"/>
            <a:ext cx="3219600" cy="484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به مردم پیوند می دهد</a:t>
            </a:r>
            <a:endParaRPr dirty="0">
              <a:cs typeface="B Nazanin" panose="00000700000000000000" pitchFamily="2" charset="-78"/>
            </a:endParaRPr>
          </a:p>
        </p:txBody>
      </p:sp>
      <p:sp>
        <p:nvSpPr>
          <p:cNvPr id="1658" name="Google Shape;1658;p68"/>
          <p:cNvSpPr txBox="1">
            <a:spLocks noGrp="1"/>
          </p:cNvSpPr>
          <p:nvPr>
            <p:ph type="subTitle" idx="4"/>
          </p:nvPr>
        </p:nvSpPr>
        <p:spPr>
          <a:xfrm>
            <a:off x="3584875" y="3008663"/>
            <a:ext cx="3219600" cy="484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659" name="Google Shape;1659;p68"/>
          <p:cNvSpPr txBox="1">
            <a:spLocks noGrp="1"/>
          </p:cNvSpPr>
          <p:nvPr>
            <p:ph type="title" idx="5"/>
          </p:nvPr>
        </p:nvSpPr>
        <p:spPr>
          <a:xfrm>
            <a:off x="3584888" y="1346075"/>
            <a:ext cx="3219600" cy="484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ما را به هم نزدیک می کند</a:t>
            </a:r>
            <a:endParaRPr dirty="0">
              <a:cs typeface="B Nazanin" panose="00000700000000000000" pitchFamily="2" charset="-78"/>
            </a:endParaRPr>
          </a:p>
        </p:txBody>
      </p:sp>
      <p:sp>
        <p:nvSpPr>
          <p:cNvPr id="1660" name="Google Shape;1660;p68"/>
          <p:cNvSpPr txBox="1">
            <a:spLocks noGrp="1"/>
          </p:cNvSpPr>
          <p:nvPr>
            <p:ph type="subTitle" idx="6"/>
          </p:nvPr>
        </p:nvSpPr>
        <p:spPr>
          <a:xfrm>
            <a:off x="3584888" y="1830525"/>
            <a:ext cx="3219600" cy="484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آماده خون قابل ویرایش می باشد</a:t>
            </a:r>
            <a:endParaRPr dirty="0">
              <a:cs typeface="B Nazanin" panose="00000700000000000000" pitchFamily="2" charset="-78"/>
            </a:endParaRPr>
          </a:p>
        </p:txBody>
      </p:sp>
      <p:sp>
        <p:nvSpPr>
          <p:cNvPr id="1661" name="Google Shape;1661;p68"/>
          <p:cNvSpPr/>
          <p:nvPr/>
        </p:nvSpPr>
        <p:spPr>
          <a:xfrm>
            <a:off x="2339513" y="1464138"/>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000">
                <a:solidFill>
                  <a:schemeClr val="dk1"/>
                </a:solidFill>
                <a:latin typeface="DM Serif Display"/>
                <a:ea typeface="DM Serif Display"/>
                <a:cs typeface="B Nazanin" panose="00000700000000000000" pitchFamily="2" charset="-78"/>
                <a:sym typeface="DM Serif Display"/>
              </a:rPr>
              <a:t>A.</a:t>
            </a:r>
            <a:endParaRPr sz="3000">
              <a:solidFill>
                <a:schemeClr val="dk1"/>
              </a:solidFill>
              <a:cs typeface="B Nazanin" panose="00000700000000000000" pitchFamily="2" charset="-78"/>
            </a:endParaRPr>
          </a:p>
        </p:txBody>
      </p:sp>
      <p:sp>
        <p:nvSpPr>
          <p:cNvPr id="1662" name="Google Shape;1662;p68"/>
          <p:cNvSpPr/>
          <p:nvPr/>
        </p:nvSpPr>
        <p:spPr>
          <a:xfrm>
            <a:off x="2339513" y="3766563"/>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000">
                <a:solidFill>
                  <a:schemeClr val="dk1"/>
                </a:solidFill>
                <a:latin typeface="DM Serif Display"/>
                <a:ea typeface="DM Serif Display"/>
                <a:cs typeface="B Nazanin" panose="00000700000000000000" pitchFamily="2" charset="-78"/>
                <a:sym typeface="DM Serif Display"/>
              </a:rPr>
              <a:t>C.</a:t>
            </a:r>
            <a:endParaRPr>
              <a:cs typeface="B Nazanin" panose="00000700000000000000" pitchFamily="2" charset="-78"/>
            </a:endParaRPr>
          </a:p>
        </p:txBody>
      </p:sp>
      <p:sp>
        <p:nvSpPr>
          <p:cNvPr id="1663" name="Google Shape;1663;p68"/>
          <p:cNvSpPr/>
          <p:nvPr/>
        </p:nvSpPr>
        <p:spPr>
          <a:xfrm>
            <a:off x="2339500" y="2615363"/>
            <a:ext cx="786600" cy="7866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1">
              <a:spcBef>
                <a:spcPts val="0"/>
              </a:spcBef>
              <a:spcAft>
                <a:spcPts val="0"/>
              </a:spcAft>
              <a:buNone/>
            </a:pPr>
            <a:r>
              <a:rPr lang="en" sz="3000">
                <a:solidFill>
                  <a:schemeClr val="dk1"/>
                </a:solidFill>
                <a:latin typeface="DM Serif Display"/>
                <a:ea typeface="DM Serif Display"/>
                <a:cs typeface="B Nazanin" panose="00000700000000000000" pitchFamily="2" charset="-78"/>
                <a:sym typeface="DM Serif Display"/>
              </a:rPr>
              <a:t>B.</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667"/>
        <p:cNvGrpSpPr/>
        <p:nvPr/>
      </p:nvGrpSpPr>
      <p:grpSpPr>
        <a:xfrm>
          <a:off x="0" y="0"/>
          <a:ext cx="0" cy="0"/>
          <a:chOff x="0" y="0"/>
          <a:chExt cx="0" cy="0"/>
        </a:xfrm>
      </p:grpSpPr>
      <p:sp>
        <p:nvSpPr>
          <p:cNvPr id="1668" name="Google Shape;1668;p6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انواع ترومبوز</a:t>
            </a:r>
            <a:endParaRPr dirty="0">
              <a:cs typeface="B Nazanin" panose="00000700000000000000" pitchFamily="2" charset="-78"/>
            </a:endParaRPr>
          </a:p>
        </p:txBody>
      </p:sp>
      <p:cxnSp>
        <p:nvCxnSpPr>
          <p:cNvPr id="1669" name="Google Shape;1669;p69"/>
          <p:cNvCxnSpPr>
            <a:stCxn id="1670" idx="2"/>
            <a:endCxn id="1671" idx="0"/>
          </p:cNvCxnSpPr>
          <p:nvPr/>
        </p:nvCxnSpPr>
        <p:spPr>
          <a:xfrm rot="-5400000" flipH="1">
            <a:off x="5248200" y="1478050"/>
            <a:ext cx="417900" cy="1770300"/>
          </a:xfrm>
          <a:prstGeom prst="bentConnector3">
            <a:avLst>
              <a:gd name="adj1" fmla="val 50017"/>
            </a:avLst>
          </a:prstGeom>
          <a:noFill/>
          <a:ln w="9525" cap="flat" cmpd="sng">
            <a:solidFill>
              <a:schemeClr val="dk1"/>
            </a:solidFill>
            <a:prstDash val="solid"/>
            <a:miter lim="8000"/>
            <a:headEnd type="none" w="sm" len="sm"/>
            <a:tailEnd type="none" w="sm" len="sm"/>
          </a:ln>
        </p:spPr>
      </p:cxnSp>
      <p:cxnSp>
        <p:nvCxnSpPr>
          <p:cNvPr id="1672" name="Google Shape;1672;p69"/>
          <p:cNvCxnSpPr>
            <a:stCxn id="1673" idx="0"/>
            <a:endCxn id="1670" idx="2"/>
          </p:cNvCxnSpPr>
          <p:nvPr/>
        </p:nvCxnSpPr>
        <p:spPr>
          <a:xfrm rot="-5400000">
            <a:off x="3477900" y="1478194"/>
            <a:ext cx="417900" cy="1770300"/>
          </a:xfrm>
          <a:prstGeom prst="bentConnector3">
            <a:avLst>
              <a:gd name="adj1" fmla="val 50017"/>
            </a:avLst>
          </a:prstGeom>
          <a:noFill/>
          <a:ln w="9525" cap="flat" cmpd="sng">
            <a:solidFill>
              <a:schemeClr val="dk1"/>
            </a:solidFill>
            <a:prstDash val="solid"/>
            <a:miter lim="8000"/>
            <a:headEnd type="none" w="sm" len="sm"/>
            <a:tailEnd type="none" w="sm" len="sm"/>
          </a:ln>
        </p:spPr>
      </p:cxnSp>
      <p:cxnSp>
        <p:nvCxnSpPr>
          <p:cNvPr id="1674" name="Google Shape;1674;p69"/>
          <p:cNvCxnSpPr>
            <a:stCxn id="1673" idx="2"/>
            <a:endCxn id="1675" idx="0"/>
          </p:cNvCxnSpPr>
          <p:nvPr/>
        </p:nvCxnSpPr>
        <p:spPr>
          <a:xfrm rot="-5400000" flipH="1">
            <a:off x="3015450" y="2905444"/>
            <a:ext cx="417900" cy="845400"/>
          </a:xfrm>
          <a:prstGeom prst="bentConnector3">
            <a:avLst>
              <a:gd name="adj1" fmla="val 50016"/>
            </a:avLst>
          </a:prstGeom>
          <a:noFill/>
          <a:ln w="9525" cap="flat" cmpd="sng">
            <a:solidFill>
              <a:schemeClr val="dk1"/>
            </a:solidFill>
            <a:prstDash val="solid"/>
            <a:miter lim="8000"/>
            <a:headEnd type="none" w="sm" len="sm"/>
            <a:tailEnd type="none" w="sm" len="sm"/>
          </a:ln>
        </p:spPr>
      </p:cxnSp>
      <p:cxnSp>
        <p:nvCxnSpPr>
          <p:cNvPr id="1676" name="Google Shape;1676;p69"/>
          <p:cNvCxnSpPr>
            <a:stCxn id="1677" idx="0"/>
            <a:endCxn id="1673" idx="2"/>
          </p:cNvCxnSpPr>
          <p:nvPr/>
        </p:nvCxnSpPr>
        <p:spPr>
          <a:xfrm rot="-5400000">
            <a:off x="2170200" y="2905575"/>
            <a:ext cx="417900" cy="845400"/>
          </a:xfrm>
          <a:prstGeom prst="bentConnector3">
            <a:avLst>
              <a:gd name="adj1" fmla="val 50016"/>
            </a:avLst>
          </a:prstGeom>
          <a:noFill/>
          <a:ln w="9525" cap="flat" cmpd="sng">
            <a:solidFill>
              <a:schemeClr val="dk1"/>
            </a:solidFill>
            <a:prstDash val="solid"/>
            <a:miter lim="8000"/>
            <a:headEnd type="none" w="sm" len="sm"/>
            <a:tailEnd type="none" w="sm" len="sm"/>
          </a:ln>
        </p:spPr>
      </p:cxnSp>
      <p:cxnSp>
        <p:nvCxnSpPr>
          <p:cNvPr id="1678" name="Google Shape;1678;p69"/>
          <p:cNvCxnSpPr>
            <a:stCxn id="1671" idx="2"/>
            <a:endCxn id="1679" idx="0"/>
          </p:cNvCxnSpPr>
          <p:nvPr/>
        </p:nvCxnSpPr>
        <p:spPr>
          <a:xfrm rot="-5400000" flipH="1">
            <a:off x="6556050" y="2905444"/>
            <a:ext cx="417900" cy="845400"/>
          </a:xfrm>
          <a:prstGeom prst="bentConnector3">
            <a:avLst>
              <a:gd name="adj1" fmla="val 50016"/>
            </a:avLst>
          </a:prstGeom>
          <a:noFill/>
          <a:ln w="9525" cap="flat" cmpd="sng">
            <a:solidFill>
              <a:schemeClr val="dk1"/>
            </a:solidFill>
            <a:prstDash val="solid"/>
            <a:miter lim="8000"/>
            <a:headEnd type="none" w="sm" len="sm"/>
            <a:tailEnd type="none" w="sm" len="sm"/>
          </a:ln>
        </p:spPr>
      </p:cxnSp>
      <p:cxnSp>
        <p:nvCxnSpPr>
          <p:cNvPr id="1680" name="Google Shape;1680;p69"/>
          <p:cNvCxnSpPr>
            <a:stCxn id="1681" idx="0"/>
            <a:endCxn id="1671" idx="2"/>
          </p:cNvCxnSpPr>
          <p:nvPr/>
        </p:nvCxnSpPr>
        <p:spPr>
          <a:xfrm rot="-5400000">
            <a:off x="5710800" y="2905575"/>
            <a:ext cx="417900" cy="845400"/>
          </a:xfrm>
          <a:prstGeom prst="bentConnector3">
            <a:avLst>
              <a:gd name="adj1" fmla="val 50016"/>
            </a:avLst>
          </a:prstGeom>
          <a:noFill/>
          <a:ln w="9525" cap="flat" cmpd="sng">
            <a:solidFill>
              <a:schemeClr val="dk1"/>
            </a:solidFill>
            <a:prstDash val="solid"/>
            <a:miter lim="8000"/>
            <a:headEnd type="none" w="sm" len="sm"/>
            <a:tailEnd type="none" w="sm" len="sm"/>
          </a:ln>
        </p:spPr>
      </p:cxnSp>
      <p:sp>
        <p:nvSpPr>
          <p:cNvPr id="1670" name="Google Shape;1670;p69"/>
          <p:cNvSpPr txBox="1"/>
          <p:nvPr/>
        </p:nvSpPr>
        <p:spPr>
          <a:xfrm>
            <a:off x="3801750" y="1607350"/>
            <a:ext cx="1540500" cy="546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انواع</a:t>
            </a:r>
            <a:endParaRPr sz="2500" dirty="0">
              <a:solidFill>
                <a:schemeClr val="dk2"/>
              </a:solidFill>
              <a:latin typeface="DM Serif Display"/>
              <a:ea typeface="DM Serif Display"/>
              <a:cs typeface="B Nazanin" panose="00000700000000000000" pitchFamily="2" charset="-78"/>
              <a:sym typeface="DM Serif Display"/>
            </a:endParaRPr>
          </a:p>
        </p:txBody>
      </p:sp>
      <p:sp>
        <p:nvSpPr>
          <p:cNvPr id="1673" name="Google Shape;1673;p69"/>
          <p:cNvSpPr txBox="1"/>
          <p:nvPr/>
        </p:nvSpPr>
        <p:spPr>
          <a:xfrm>
            <a:off x="2032650" y="2572294"/>
            <a:ext cx="1538100" cy="546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وریدی</a:t>
            </a:r>
            <a:endParaRPr sz="2500" dirty="0">
              <a:solidFill>
                <a:schemeClr val="dk2"/>
              </a:solidFill>
              <a:latin typeface="DM Serif Display"/>
              <a:ea typeface="DM Serif Display"/>
              <a:cs typeface="B Nazanin" panose="00000700000000000000" pitchFamily="2" charset="-78"/>
              <a:sym typeface="DM Serif Display"/>
            </a:endParaRPr>
          </a:p>
        </p:txBody>
      </p:sp>
      <p:sp>
        <p:nvSpPr>
          <p:cNvPr id="1671" name="Google Shape;1671;p69"/>
          <p:cNvSpPr txBox="1"/>
          <p:nvPr/>
        </p:nvSpPr>
        <p:spPr>
          <a:xfrm>
            <a:off x="5573250" y="2572294"/>
            <a:ext cx="1538100" cy="546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شریانی</a:t>
            </a:r>
            <a:endParaRPr sz="2500" dirty="0">
              <a:solidFill>
                <a:schemeClr val="dk2"/>
              </a:solidFill>
              <a:latin typeface="DM Serif Display"/>
              <a:ea typeface="DM Serif Display"/>
              <a:cs typeface="B Nazanin" panose="00000700000000000000" pitchFamily="2" charset="-78"/>
              <a:sym typeface="DM Serif Display"/>
            </a:endParaRPr>
          </a:p>
        </p:txBody>
      </p:sp>
      <p:sp>
        <p:nvSpPr>
          <p:cNvPr id="1679" name="Google Shape;1679;p69"/>
          <p:cNvSpPr txBox="1"/>
          <p:nvPr/>
        </p:nvSpPr>
        <p:spPr>
          <a:xfrm>
            <a:off x="6418500" y="3537225"/>
            <a:ext cx="1538100" cy="546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خون قابل ویرایش می باشد</a:t>
            </a:r>
          </a:p>
        </p:txBody>
      </p:sp>
      <p:sp>
        <p:nvSpPr>
          <p:cNvPr id="1681" name="Google Shape;1681;p69"/>
          <p:cNvSpPr txBox="1"/>
          <p:nvPr/>
        </p:nvSpPr>
        <p:spPr>
          <a:xfrm>
            <a:off x="4728000" y="3537225"/>
            <a:ext cx="1538100" cy="546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خون قابل ویرایش می باشد</a:t>
            </a:r>
          </a:p>
        </p:txBody>
      </p:sp>
      <p:sp>
        <p:nvSpPr>
          <p:cNvPr id="1675" name="Google Shape;1675;p69"/>
          <p:cNvSpPr txBox="1"/>
          <p:nvPr/>
        </p:nvSpPr>
        <p:spPr>
          <a:xfrm>
            <a:off x="2877900" y="3537225"/>
            <a:ext cx="1538100" cy="546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خون قابل ویرایش می باشد</a:t>
            </a:r>
          </a:p>
        </p:txBody>
      </p:sp>
      <p:sp>
        <p:nvSpPr>
          <p:cNvPr id="1677" name="Google Shape;1677;p69"/>
          <p:cNvSpPr txBox="1"/>
          <p:nvPr/>
        </p:nvSpPr>
        <p:spPr>
          <a:xfrm>
            <a:off x="1187400" y="3537225"/>
            <a:ext cx="1538100" cy="546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dirty="0">
                <a:solidFill>
                  <a:schemeClr val="dk1"/>
                </a:solidFill>
                <a:latin typeface="Cambay"/>
                <a:ea typeface="Cambay"/>
                <a:cs typeface="B Nazanin" panose="00000700000000000000" pitchFamily="2" charset="-78"/>
                <a:sym typeface="Cambay"/>
              </a:rPr>
              <a:t>قالب پاورپوینت خون قابل ویرایش می باشد</a:t>
            </a:r>
            <a:endParaRPr dirty="0">
              <a:solidFill>
                <a:schemeClr val="dk1"/>
              </a:solidFill>
              <a:latin typeface="Cambay"/>
              <a:ea typeface="Cambay"/>
              <a:cs typeface="B Nazanin" panose="00000700000000000000" pitchFamily="2" charset="-78"/>
              <a:sym typeface="Camb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685"/>
        <p:cNvGrpSpPr/>
        <p:nvPr/>
      </p:nvGrpSpPr>
      <p:grpSpPr>
        <a:xfrm>
          <a:off x="0" y="0"/>
          <a:ext cx="0" cy="0"/>
          <a:chOff x="0" y="0"/>
          <a:chExt cx="0" cy="0"/>
        </a:xfrm>
      </p:grpSpPr>
      <p:sp>
        <p:nvSpPr>
          <p:cNvPr id="1686" name="Google Shape;1686;p70"/>
          <p:cNvSpPr txBox="1">
            <a:spLocks noGrp="1"/>
          </p:cNvSpPr>
          <p:nvPr>
            <p:ph type="title"/>
          </p:nvPr>
        </p:nvSpPr>
        <p:spPr>
          <a:xfrm>
            <a:off x="721800" y="445025"/>
            <a:ext cx="7094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ترومبوز ورید چیست؟</a:t>
            </a:r>
            <a:endParaRPr dirty="0">
              <a:cs typeface="B Nazanin" panose="00000700000000000000" pitchFamily="2" charset="-78"/>
            </a:endParaRPr>
          </a:p>
        </p:txBody>
      </p:sp>
      <p:grpSp>
        <p:nvGrpSpPr>
          <p:cNvPr id="1687" name="Google Shape;1687;p70"/>
          <p:cNvGrpSpPr/>
          <p:nvPr/>
        </p:nvGrpSpPr>
        <p:grpSpPr>
          <a:xfrm>
            <a:off x="1588849" y="1117425"/>
            <a:ext cx="974198" cy="2977651"/>
            <a:chOff x="1588849" y="1117425"/>
            <a:chExt cx="974198" cy="2977651"/>
          </a:xfrm>
        </p:grpSpPr>
        <p:grpSp>
          <p:nvGrpSpPr>
            <p:cNvPr id="1688" name="Google Shape;1688;p70"/>
            <p:cNvGrpSpPr/>
            <p:nvPr/>
          </p:nvGrpSpPr>
          <p:grpSpPr>
            <a:xfrm>
              <a:off x="1588849" y="1267625"/>
              <a:ext cx="974198" cy="2827451"/>
              <a:chOff x="1588849" y="1228132"/>
              <a:chExt cx="974198" cy="3083707"/>
            </a:xfrm>
          </p:grpSpPr>
          <p:sp>
            <p:nvSpPr>
              <p:cNvPr id="1689" name="Google Shape;1689;p70"/>
              <p:cNvSpPr/>
              <p:nvPr/>
            </p:nvSpPr>
            <p:spPr>
              <a:xfrm rot="5400000">
                <a:off x="610283" y="2299141"/>
                <a:ext cx="2931331" cy="974198"/>
              </a:xfrm>
              <a:custGeom>
                <a:avLst/>
                <a:gdLst/>
                <a:ahLst/>
                <a:cxnLst/>
                <a:rect l="l" t="t" r="r" b="b"/>
                <a:pathLst>
                  <a:path w="170253" h="42082" extrusionOk="0">
                    <a:moveTo>
                      <a:pt x="1" y="1"/>
                    </a:moveTo>
                    <a:lnTo>
                      <a:pt x="1" y="42081"/>
                    </a:lnTo>
                    <a:lnTo>
                      <a:pt x="170252" y="42081"/>
                    </a:lnTo>
                    <a:lnTo>
                      <a:pt x="1702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0" name="Google Shape;1690;p70"/>
              <p:cNvSpPr/>
              <p:nvPr/>
            </p:nvSpPr>
            <p:spPr>
              <a:xfrm rot="5400000">
                <a:off x="610282" y="2312499"/>
                <a:ext cx="2931331" cy="947483"/>
              </a:xfrm>
              <a:custGeom>
                <a:avLst/>
                <a:gdLst/>
                <a:ahLst/>
                <a:cxnLst/>
                <a:rect l="l" t="t" r="r" b="b"/>
                <a:pathLst>
                  <a:path w="170253" h="40928" extrusionOk="0">
                    <a:moveTo>
                      <a:pt x="1" y="0"/>
                    </a:moveTo>
                    <a:lnTo>
                      <a:pt x="1" y="40928"/>
                    </a:lnTo>
                    <a:lnTo>
                      <a:pt x="170252" y="40928"/>
                    </a:lnTo>
                    <a:lnTo>
                      <a:pt x="1702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1" name="Google Shape;1691;p70"/>
              <p:cNvSpPr/>
              <p:nvPr/>
            </p:nvSpPr>
            <p:spPr>
              <a:xfrm rot="5400000">
                <a:off x="610281" y="2340927"/>
                <a:ext cx="2931331" cy="890627"/>
              </a:xfrm>
              <a:custGeom>
                <a:avLst/>
                <a:gdLst/>
                <a:ahLst/>
                <a:cxnLst/>
                <a:rect l="l" t="t" r="r" b="b"/>
                <a:pathLst>
                  <a:path w="170253" h="38472" extrusionOk="0">
                    <a:moveTo>
                      <a:pt x="1" y="0"/>
                    </a:moveTo>
                    <a:lnTo>
                      <a:pt x="1" y="38472"/>
                    </a:lnTo>
                    <a:lnTo>
                      <a:pt x="170252" y="38472"/>
                    </a:lnTo>
                    <a:lnTo>
                      <a:pt x="1702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2" name="Google Shape;1692;p70"/>
              <p:cNvSpPr/>
              <p:nvPr/>
            </p:nvSpPr>
            <p:spPr>
              <a:xfrm rot="5400000">
                <a:off x="610281" y="2354262"/>
                <a:ext cx="2931331" cy="863958"/>
              </a:xfrm>
              <a:custGeom>
                <a:avLst/>
                <a:gdLst/>
                <a:ahLst/>
                <a:cxnLst/>
                <a:rect l="l" t="t" r="r" b="b"/>
                <a:pathLst>
                  <a:path w="170253" h="37320" extrusionOk="0">
                    <a:moveTo>
                      <a:pt x="1" y="1"/>
                    </a:moveTo>
                    <a:lnTo>
                      <a:pt x="1" y="37319"/>
                    </a:lnTo>
                    <a:lnTo>
                      <a:pt x="170252" y="37319"/>
                    </a:lnTo>
                    <a:lnTo>
                      <a:pt x="1702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3" name="Google Shape;1693;p70"/>
              <p:cNvSpPr/>
              <p:nvPr/>
            </p:nvSpPr>
            <p:spPr>
              <a:xfrm rot="5400000">
                <a:off x="535864" y="2389030"/>
                <a:ext cx="3083707" cy="761913"/>
              </a:xfrm>
              <a:custGeom>
                <a:avLst/>
                <a:gdLst/>
                <a:ahLst/>
                <a:cxnLst/>
                <a:rect l="l" t="t" r="r" b="b"/>
                <a:pathLst>
                  <a:path w="170253" h="32912" extrusionOk="0">
                    <a:moveTo>
                      <a:pt x="169832" y="1"/>
                    </a:moveTo>
                    <a:cubicBezTo>
                      <a:pt x="168172" y="1"/>
                      <a:pt x="166411" y="145"/>
                      <a:pt x="164864" y="631"/>
                    </a:cubicBezTo>
                    <a:cubicBezTo>
                      <a:pt x="160427" y="2034"/>
                      <a:pt x="159249" y="2260"/>
                      <a:pt x="151079" y="2961"/>
                    </a:cubicBezTo>
                    <a:cubicBezTo>
                      <a:pt x="148679" y="3167"/>
                      <a:pt x="144132" y="3252"/>
                      <a:pt x="138792" y="3252"/>
                    </a:cubicBezTo>
                    <a:cubicBezTo>
                      <a:pt x="125899" y="3252"/>
                      <a:pt x="108376" y="2756"/>
                      <a:pt x="105239" y="2260"/>
                    </a:cubicBezTo>
                    <a:cubicBezTo>
                      <a:pt x="101086" y="1603"/>
                      <a:pt x="92826" y="133"/>
                      <a:pt x="87943" y="133"/>
                    </a:cubicBezTo>
                    <a:cubicBezTo>
                      <a:pt x="87610" y="133"/>
                      <a:pt x="87293" y="140"/>
                      <a:pt x="86993" y="154"/>
                    </a:cubicBezTo>
                    <a:cubicBezTo>
                      <a:pt x="82307" y="405"/>
                      <a:pt x="75540" y="2260"/>
                      <a:pt x="69224" y="3212"/>
                    </a:cubicBezTo>
                    <a:cubicBezTo>
                      <a:pt x="67885" y="3409"/>
                      <a:pt x="65905" y="3490"/>
                      <a:pt x="63561" y="3490"/>
                    </a:cubicBezTo>
                    <a:cubicBezTo>
                      <a:pt x="54846" y="3490"/>
                      <a:pt x="41094" y="2361"/>
                      <a:pt x="36492" y="1808"/>
                    </a:cubicBezTo>
                    <a:cubicBezTo>
                      <a:pt x="32167" y="1291"/>
                      <a:pt x="28114" y="514"/>
                      <a:pt x="24223" y="514"/>
                    </a:cubicBezTo>
                    <a:cubicBezTo>
                      <a:pt x="22839" y="514"/>
                      <a:pt x="21475" y="613"/>
                      <a:pt x="20126" y="856"/>
                    </a:cubicBezTo>
                    <a:cubicBezTo>
                      <a:pt x="16305" y="1561"/>
                      <a:pt x="12621" y="2376"/>
                      <a:pt x="9735" y="2376"/>
                    </a:cubicBezTo>
                    <a:cubicBezTo>
                      <a:pt x="8722" y="2376"/>
                      <a:pt x="7806" y="2275"/>
                      <a:pt x="7018" y="2034"/>
                    </a:cubicBezTo>
                    <a:cubicBezTo>
                      <a:pt x="5013" y="1407"/>
                      <a:pt x="1905" y="906"/>
                      <a:pt x="1" y="631"/>
                    </a:cubicBezTo>
                    <a:lnTo>
                      <a:pt x="1" y="31257"/>
                    </a:lnTo>
                    <a:cubicBezTo>
                      <a:pt x="2003" y="31354"/>
                      <a:pt x="4516" y="31446"/>
                      <a:pt x="6983" y="31446"/>
                    </a:cubicBezTo>
                    <a:cubicBezTo>
                      <a:pt x="9611" y="31446"/>
                      <a:pt x="12187" y="31342"/>
                      <a:pt x="14036" y="31032"/>
                    </a:cubicBezTo>
                    <a:cubicBezTo>
                      <a:pt x="19650" y="30104"/>
                      <a:pt x="28998" y="30104"/>
                      <a:pt x="34387" y="30104"/>
                    </a:cubicBezTo>
                    <a:cubicBezTo>
                      <a:pt x="36703" y="30104"/>
                      <a:pt x="39637" y="30319"/>
                      <a:pt x="42768" y="30319"/>
                    </a:cubicBezTo>
                    <a:cubicBezTo>
                      <a:pt x="46886" y="30319"/>
                      <a:pt x="51345" y="29947"/>
                      <a:pt x="55189" y="28225"/>
                    </a:cubicBezTo>
                    <a:cubicBezTo>
                      <a:pt x="61981" y="25192"/>
                      <a:pt x="65013" y="23538"/>
                      <a:pt x="69700" y="22836"/>
                    </a:cubicBezTo>
                    <a:cubicBezTo>
                      <a:pt x="73241" y="22303"/>
                      <a:pt x="76796" y="20961"/>
                      <a:pt x="80343" y="20961"/>
                    </a:cubicBezTo>
                    <a:cubicBezTo>
                      <a:pt x="81467" y="20961"/>
                      <a:pt x="82589" y="21095"/>
                      <a:pt x="83710" y="21433"/>
                    </a:cubicBezTo>
                    <a:cubicBezTo>
                      <a:pt x="88397" y="22836"/>
                      <a:pt x="91680" y="22836"/>
                      <a:pt x="96818" y="25192"/>
                    </a:cubicBezTo>
                    <a:cubicBezTo>
                      <a:pt x="101956" y="27523"/>
                      <a:pt x="122533" y="31257"/>
                      <a:pt x="127695" y="31257"/>
                    </a:cubicBezTo>
                    <a:cubicBezTo>
                      <a:pt x="130585" y="31257"/>
                      <a:pt x="133547" y="31115"/>
                      <a:pt x="136419" y="31115"/>
                    </a:cubicBezTo>
                    <a:cubicBezTo>
                      <a:pt x="138653" y="31115"/>
                      <a:pt x="140833" y="31201"/>
                      <a:pt x="142883" y="31508"/>
                    </a:cubicBezTo>
                    <a:cubicBezTo>
                      <a:pt x="147570" y="32210"/>
                      <a:pt x="153184" y="32911"/>
                      <a:pt x="157144" y="32911"/>
                    </a:cubicBezTo>
                    <a:cubicBezTo>
                      <a:pt x="161129" y="32911"/>
                      <a:pt x="166969" y="32911"/>
                      <a:pt x="169074" y="32661"/>
                    </a:cubicBezTo>
                    <a:cubicBezTo>
                      <a:pt x="169400" y="32636"/>
                      <a:pt x="169801" y="32561"/>
                      <a:pt x="170252" y="32485"/>
                    </a:cubicBezTo>
                    <a:lnTo>
                      <a:pt x="170252" y="4"/>
                    </a:lnTo>
                    <a:cubicBezTo>
                      <a:pt x="170113" y="2"/>
                      <a:pt x="169973" y="1"/>
                      <a:pt x="169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4" name="Google Shape;1694;p70"/>
              <p:cNvSpPr/>
              <p:nvPr/>
            </p:nvSpPr>
            <p:spPr>
              <a:xfrm rot="5400000">
                <a:off x="1433692" y="2458864"/>
                <a:ext cx="551494" cy="139085"/>
              </a:xfrm>
              <a:custGeom>
                <a:avLst/>
                <a:gdLst/>
                <a:ahLst/>
                <a:cxnLst/>
                <a:rect l="l" t="t" r="r" b="b"/>
                <a:pathLst>
                  <a:path w="32031" h="6008" extrusionOk="0">
                    <a:moveTo>
                      <a:pt x="12886" y="0"/>
                    </a:moveTo>
                    <a:cubicBezTo>
                      <a:pt x="11593" y="0"/>
                      <a:pt x="10830" y="1190"/>
                      <a:pt x="9950" y="1897"/>
                    </a:cubicBezTo>
                    <a:cubicBezTo>
                      <a:pt x="8772" y="2850"/>
                      <a:pt x="6441" y="3902"/>
                      <a:pt x="4562" y="4604"/>
                    </a:cubicBezTo>
                    <a:cubicBezTo>
                      <a:pt x="2682" y="5306"/>
                      <a:pt x="0" y="6008"/>
                      <a:pt x="0" y="6008"/>
                    </a:cubicBezTo>
                    <a:lnTo>
                      <a:pt x="32030" y="6008"/>
                    </a:lnTo>
                    <a:lnTo>
                      <a:pt x="30050" y="4704"/>
                    </a:lnTo>
                    <a:cubicBezTo>
                      <a:pt x="30050" y="4704"/>
                      <a:pt x="24562" y="4604"/>
                      <a:pt x="22682" y="4353"/>
                    </a:cubicBezTo>
                    <a:cubicBezTo>
                      <a:pt x="20827" y="4128"/>
                      <a:pt x="19875" y="3777"/>
                      <a:pt x="18822" y="3652"/>
                    </a:cubicBezTo>
                    <a:cubicBezTo>
                      <a:pt x="17770" y="3551"/>
                      <a:pt x="16491" y="1546"/>
                      <a:pt x="14261" y="393"/>
                    </a:cubicBezTo>
                    <a:cubicBezTo>
                      <a:pt x="13739" y="115"/>
                      <a:pt x="13287" y="0"/>
                      <a:pt x="128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5" name="Google Shape;1695;p70"/>
              <p:cNvSpPr/>
              <p:nvPr/>
            </p:nvSpPr>
            <p:spPr>
              <a:xfrm rot="5400000">
                <a:off x="1653962" y="2624401"/>
                <a:ext cx="306833" cy="214068"/>
              </a:xfrm>
              <a:custGeom>
                <a:avLst/>
                <a:gdLst/>
                <a:ahLst/>
                <a:cxnLst/>
                <a:rect l="l" t="t" r="r" b="b"/>
                <a:pathLst>
                  <a:path w="17821" h="9247" extrusionOk="0">
                    <a:moveTo>
                      <a:pt x="8120" y="1"/>
                    </a:moveTo>
                    <a:cubicBezTo>
                      <a:pt x="7329" y="1"/>
                      <a:pt x="6443" y="152"/>
                      <a:pt x="5264" y="554"/>
                    </a:cubicBezTo>
                    <a:cubicBezTo>
                      <a:pt x="3033" y="1331"/>
                      <a:pt x="0" y="3436"/>
                      <a:pt x="0" y="3436"/>
                    </a:cubicBezTo>
                    <a:lnTo>
                      <a:pt x="276" y="7046"/>
                    </a:lnTo>
                    <a:cubicBezTo>
                      <a:pt x="276" y="7046"/>
                      <a:pt x="4086" y="9025"/>
                      <a:pt x="4261" y="9101"/>
                    </a:cubicBezTo>
                    <a:cubicBezTo>
                      <a:pt x="4508" y="9199"/>
                      <a:pt x="4943" y="9247"/>
                      <a:pt x="5510" y="9247"/>
                    </a:cubicBezTo>
                    <a:cubicBezTo>
                      <a:pt x="6956" y="9247"/>
                      <a:pt x="9257" y="8939"/>
                      <a:pt x="11454" y="8399"/>
                    </a:cubicBezTo>
                    <a:cubicBezTo>
                      <a:pt x="14487" y="7647"/>
                      <a:pt x="13835" y="7873"/>
                      <a:pt x="15840" y="6344"/>
                    </a:cubicBezTo>
                    <a:cubicBezTo>
                      <a:pt x="17820" y="4840"/>
                      <a:pt x="15940" y="3837"/>
                      <a:pt x="15063" y="2309"/>
                    </a:cubicBezTo>
                    <a:cubicBezTo>
                      <a:pt x="14186" y="805"/>
                      <a:pt x="11554" y="629"/>
                      <a:pt x="10101" y="279"/>
                    </a:cubicBezTo>
                    <a:cubicBezTo>
                      <a:pt x="9425" y="115"/>
                      <a:pt x="8808" y="1"/>
                      <a:pt x="8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6" name="Google Shape;1696;p70"/>
              <p:cNvSpPr/>
              <p:nvPr/>
            </p:nvSpPr>
            <p:spPr>
              <a:xfrm rot="5400000">
                <a:off x="1626720" y="2930263"/>
                <a:ext cx="197640" cy="120588"/>
              </a:xfrm>
              <a:custGeom>
                <a:avLst/>
                <a:gdLst/>
                <a:ahLst/>
                <a:cxnLst/>
                <a:rect l="l" t="t" r="r" b="b"/>
                <a:pathLst>
                  <a:path w="11479" h="5209" extrusionOk="0">
                    <a:moveTo>
                      <a:pt x="4784" y="0"/>
                    </a:moveTo>
                    <a:cubicBezTo>
                      <a:pt x="4161" y="0"/>
                      <a:pt x="3504" y="128"/>
                      <a:pt x="2882" y="339"/>
                    </a:cubicBezTo>
                    <a:cubicBezTo>
                      <a:pt x="1479" y="790"/>
                      <a:pt x="0" y="2619"/>
                      <a:pt x="0" y="2619"/>
                    </a:cubicBezTo>
                    <a:cubicBezTo>
                      <a:pt x="0" y="2619"/>
                      <a:pt x="877" y="4524"/>
                      <a:pt x="1053" y="4649"/>
                    </a:cubicBezTo>
                    <a:cubicBezTo>
                      <a:pt x="1615" y="5038"/>
                      <a:pt x="2215" y="5208"/>
                      <a:pt x="2887" y="5208"/>
                    </a:cubicBezTo>
                    <a:cubicBezTo>
                      <a:pt x="4252" y="5208"/>
                      <a:pt x="5911" y="4504"/>
                      <a:pt x="8146" y="3497"/>
                    </a:cubicBezTo>
                    <a:cubicBezTo>
                      <a:pt x="11479" y="1968"/>
                      <a:pt x="7845" y="1567"/>
                      <a:pt x="6842" y="689"/>
                    </a:cubicBezTo>
                    <a:cubicBezTo>
                      <a:pt x="6298" y="201"/>
                      <a:pt x="5567" y="0"/>
                      <a:pt x="4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7" name="Google Shape;1697;p70"/>
              <p:cNvSpPr/>
              <p:nvPr/>
            </p:nvSpPr>
            <p:spPr>
              <a:xfrm rot="5400000">
                <a:off x="1639436" y="3160516"/>
                <a:ext cx="79510" cy="43360"/>
              </a:xfrm>
              <a:custGeom>
                <a:avLst/>
                <a:gdLst/>
                <a:ahLst/>
                <a:cxnLst/>
                <a:rect l="l" t="t" r="r" b="b"/>
                <a:pathLst>
                  <a:path w="4618" h="1873" extrusionOk="0">
                    <a:moveTo>
                      <a:pt x="2190" y="1"/>
                    </a:moveTo>
                    <a:cubicBezTo>
                      <a:pt x="2106" y="1"/>
                      <a:pt x="2056" y="2"/>
                      <a:pt x="2056" y="2"/>
                    </a:cubicBezTo>
                    <a:cubicBezTo>
                      <a:pt x="2056" y="2"/>
                      <a:pt x="1" y="954"/>
                      <a:pt x="126" y="1330"/>
                    </a:cubicBezTo>
                    <a:cubicBezTo>
                      <a:pt x="241" y="1713"/>
                      <a:pt x="684" y="1873"/>
                      <a:pt x="1237" y="1873"/>
                    </a:cubicBezTo>
                    <a:cubicBezTo>
                      <a:pt x="2133" y="1873"/>
                      <a:pt x="3318" y="1453"/>
                      <a:pt x="3860" y="879"/>
                    </a:cubicBezTo>
                    <a:cubicBezTo>
                      <a:pt x="4618" y="57"/>
                      <a:pt x="2721" y="1"/>
                      <a:pt x="2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8" name="Google Shape;1698;p70"/>
              <p:cNvSpPr/>
              <p:nvPr/>
            </p:nvSpPr>
            <p:spPr>
              <a:xfrm rot="5400000">
                <a:off x="1431367" y="1547917"/>
                <a:ext cx="500582" cy="91628"/>
              </a:xfrm>
              <a:custGeom>
                <a:avLst/>
                <a:gdLst/>
                <a:ahLst/>
                <a:cxnLst/>
                <a:rect l="l" t="t" r="r" b="b"/>
                <a:pathLst>
                  <a:path w="29074" h="3958" extrusionOk="0">
                    <a:moveTo>
                      <a:pt x="17938" y="1"/>
                    </a:moveTo>
                    <a:cubicBezTo>
                      <a:pt x="16880" y="1"/>
                      <a:pt x="15794" y="148"/>
                      <a:pt x="14587" y="148"/>
                    </a:cubicBezTo>
                    <a:cubicBezTo>
                      <a:pt x="12231" y="148"/>
                      <a:pt x="8973" y="1477"/>
                      <a:pt x="8723" y="1552"/>
                    </a:cubicBezTo>
                    <a:lnTo>
                      <a:pt x="2883" y="2329"/>
                    </a:lnTo>
                    <a:lnTo>
                      <a:pt x="1" y="3958"/>
                    </a:lnTo>
                    <a:lnTo>
                      <a:pt x="29074" y="3883"/>
                    </a:lnTo>
                    <a:lnTo>
                      <a:pt x="24161" y="3031"/>
                    </a:lnTo>
                    <a:cubicBezTo>
                      <a:pt x="24161" y="3031"/>
                      <a:pt x="23008" y="1627"/>
                      <a:pt x="20903" y="625"/>
                    </a:cubicBezTo>
                    <a:cubicBezTo>
                      <a:pt x="19888" y="129"/>
                      <a:pt x="18925" y="1"/>
                      <a:pt x="17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699" name="Google Shape;1699;p70"/>
              <p:cNvSpPr/>
              <p:nvPr/>
            </p:nvSpPr>
            <p:spPr>
              <a:xfrm rot="5400000">
                <a:off x="1591018" y="1996792"/>
                <a:ext cx="217509" cy="59519"/>
              </a:xfrm>
              <a:custGeom>
                <a:avLst/>
                <a:gdLst/>
                <a:ahLst/>
                <a:cxnLst/>
                <a:rect l="l" t="t" r="r" b="b"/>
                <a:pathLst>
                  <a:path w="12633" h="2571" extrusionOk="0">
                    <a:moveTo>
                      <a:pt x="6863" y="1"/>
                    </a:moveTo>
                    <a:cubicBezTo>
                      <a:pt x="5562" y="1"/>
                      <a:pt x="3384" y="45"/>
                      <a:pt x="2030" y="313"/>
                    </a:cubicBezTo>
                    <a:cubicBezTo>
                      <a:pt x="0" y="714"/>
                      <a:pt x="552" y="1090"/>
                      <a:pt x="853" y="1791"/>
                    </a:cubicBezTo>
                    <a:cubicBezTo>
                      <a:pt x="1081" y="2283"/>
                      <a:pt x="3212" y="2356"/>
                      <a:pt x="4471" y="2356"/>
                    </a:cubicBezTo>
                    <a:cubicBezTo>
                      <a:pt x="5010" y="2356"/>
                      <a:pt x="5389" y="2343"/>
                      <a:pt x="5389" y="2343"/>
                    </a:cubicBezTo>
                    <a:cubicBezTo>
                      <a:pt x="6831" y="2482"/>
                      <a:pt x="7814" y="2570"/>
                      <a:pt x="8552" y="2570"/>
                    </a:cubicBezTo>
                    <a:cubicBezTo>
                      <a:pt x="9801" y="2570"/>
                      <a:pt x="10346" y="2319"/>
                      <a:pt x="11229" y="1641"/>
                    </a:cubicBezTo>
                    <a:cubicBezTo>
                      <a:pt x="12632" y="538"/>
                      <a:pt x="7945" y="12"/>
                      <a:pt x="7945" y="12"/>
                    </a:cubicBezTo>
                    <a:cubicBezTo>
                      <a:pt x="7945" y="12"/>
                      <a:pt x="7514" y="1"/>
                      <a:pt x="6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0" name="Google Shape;1700;p70"/>
              <p:cNvSpPr/>
              <p:nvPr/>
            </p:nvSpPr>
            <p:spPr>
              <a:xfrm rot="5400000">
                <a:off x="1437008" y="3734073"/>
                <a:ext cx="505041" cy="51624"/>
              </a:xfrm>
              <a:custGeom>
                <a:avLst/>
                <a:gdLst/>
                <a:ahLst/>
                <a:cxnLst/>
                <a:rect l="l" t="t" r="r" b="b"/>
                <a:pathLst>
                  <a:path w="29333" h="2230" extrusionOk="0">
                    <a:moveTo>
                      <a:pt x="11989" y="0"/>
                    </a:moveTo>
                    <a:cubicBezTo>
                      <a:pt x="11989" y="0"/>
                      <a:pt x="7853" y="552"/>
                      <a:pt x="7452" y="802"/>
                    </a:cubicBezTo>
                    <a:cubicBezTo>
                      <a:pt x="7452" y="802"/>
                      <a:pt x="6059" y="632"/>
                      <a:pt x="4514" y="632"/>
                    </a:cubicBezTo>
                    <a:cubicBezTo>
                      <a:pt x="3093" y="632"/>
                      <a:pt x="1544" y="776"/>
                      <a:pt x="836" y="1329"/>
                    </a:cubicBezTo>
                    <a:cubicBezTo>
                      <a:pt x="1" y="1994"/>
                      <a:pt x="533" y="2108"/>
                      <a:pt x="1687" y="2108"/>
                    </a:cubicBezTo>
                    <a:cubicBezTo>
                      <a:pt x="2286" y="2108"/>
                      <a:pt x="3052" y="2077"/>
                      <a:pt x="3881" y="2077"/>
                    </a:cubicBezTo>
                    <a:cubicBezTo>
                      <a:pt x="4284" y="2077"/>
                      <a:pt x="4701" y="2084"/>
                      <a:pt x="5122" y="2106"/>
                    </a:cubicBezTo>
                    <a:cubicBezTo>
                      <a:pt x="6469" y="2186"/>
                      <a:pt x="8835" y="2229"/>
                      <a:pt x="11316" y="2229"/>
                    </a:cubicBezTo>
                    <a:cubicBezTo>
                      <a:pt x="14281" y="2229"/>
                      <a:pt x="17410" y="2167"/>
                      <a:pt x="19157" y="2030"/>
                    </a:cubicBezTo>
                    <a:cubicBezTo>
                      <a:pt x="19745" y="1989"/>
                      <a:pt x="20483" y="1974"/>
                      <a:pt x="21290" y="1974"/>
                    </a:cubicBezTo>
                    <a:cubicBezTo>
                      <a:pt x="23436" y="1974"/>
                      <a:pt x="26070" y="2081"/>
                      <a:pt x="27671" y="2081"/>
                    </a:cubicBezTo>
                    <a:cubicBezTo>
                      <a:pt x="28726" y="2081"/>
                      <a:pt x="29332" y="2034"/>
                      <a:pt x="29057" y="1880"/>
                    </a:cubicBezTo>
                    <a:cubicBezTo>
                      <a:pt x="28643" y="1656"/>
                      <a:pt x="27889" y="1626"/>
                      <a:pt x="27037" y="1626"/>
                    </a:cubicBezTo>
                    <a:cubicBezTo>
                      <a:pt x="26734" y="1626"/>
                      <a:pt x="26418" y="1630"/>
                      <a:pt x="26101" y="1630"/>
                    </a:cubicBezTo>
                    <a:cubicBezTo>
                      <a:pt x="25420" y="1630"/>
                      <a:pt x="24731" y="1613"/>
                      <a:pt x="24144" y="1504"/>
                    </a:cubicBezTo>
                    <a:cubicBezTo>
                      <a:pt x="22490" y="1178"/>
                      <a:pt x="19232" y="1103"/>
                      <a:pt x="17202" y="627"/>
                    </a:cubicBezTo>
                    <a:cubicBezTo>
                      <a:pt x="15172" y="176"/>
                      <a:pt x="11989" y="0"/>
                      <a:pt x="11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1" name="Google Shape;1701;p70"/>
              <p:cNvSpPr/>
              <p:nvPr/>
            </p:nvSpPr>
            <p:spPr>
              <a:xfrm rot="5400000">
                <a:off x="2320716" y="3937910"/>
                <a:ext cx="247140" cy="88248"/>
              </a:xfrm>
              <a:custGeom>
                <a:avLst/>
                <a:gdLst/>
                <a:ahLst/>
                <a:cxnLst/>
                <a:rect l="l" t="t" r="r" b="b"/>
                <a:pathLst>
                  <a:path w="14354" h="3812" extrusionOk="0">
                    <a:moveTo>
                      <a:pt x="9657" y="0"/>
                    </a:moveTo>
                    <a:cubicBezTo>
                      <a:pt x="8198" y="0"/>
                      <a:pt x="6533" y="110"/>
                      <a:pt x="5532" y="110"/>
                    </a:cubicBezTo>
                    <a:cubicBezTo>
                      <a:pt x="3502" y="110"/>
                      <a:pt x="2900" y="361"/>
                      <a:pt x="1497" y="812"/>
                    </a:cubicBezTo>
                    <a:cubicBezTo>
                      <a:pt x="93" y="1288"/>
                      <a:pt x="168" y="1965"/>
                      <a:pt x="93" y="2541"/>
                    </a:cubicBezTo>
                    <a:cubicBezTo>
                      <a:pt x="1" y="3049"/>
                      <a:pt x="1120" y="3812"/>
                      <a:pt x="1983" y="3812"/>
                    </a:cubicBezTo>
                    <a:cubicBezTo>
                      <a:pt x="2057" y="3812"/>
                      <a:pt x="2129" y="3806"/>
                      <a:pt x="2198" y="3794"/>
                    </a:cubicBezTo>
                    <a:cubicBezTo>
                      <a:pt x="3050" y="3619"/>
                      <a:pt x="8740" y="3243"/>
                      <a:pt x="11547" y="2767"/>
                    </a:cubicBezTo>
                    <a:cubicBezTo>
                      <a:pt x="14354" y="2290"/>
                      <a:pt x="12800" y="1514"/>
                      <a:pt x="12549" y="586"/>
                    </a:cubicBezTo>
                    <a:cubicBezTo>
                      <a:pt x="12435" y="116"/>
                      <a:pt x="11155" y="0"/>
                      <a:pt x="9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2" name="Google Shape;1702;p70"/>
              <p:cNvSpPr/>
              <p:nvPr/>
            </p:nvSpPr>
            <p:spPr>
              <a:xfrm rot="5400000">
                <a:off x="2383407" y="3698608"/>
                <a:ext cx="167457" cy="101119"/>
              </a:xfrm>
              <a:custGeom>
                <a:avLst/>
                <a:gdLst/>
                <a:ahLst/>
                <a:cxnLst/>
                <a:rect l="l" t="t" r="r" b="b"/>
                <a:pathLst>
                  <a:path w="9726" h="4368" extrusionOk="0">
                    <a:moveTo>
                      <a:pt x="5007" y="0"/>
                    </a:moveTo>
                    <a:cubicBezTo>
                      <a:pt x="3307" y="0"/>
                      <a:pt x="1435" y="103"/>
                      <a:pt x="1304" y="147"/>
                    </a:cubicBezTo>
                    <a:cubicBezTo>
                      <a:pt x="527" y="372"/>
                      <a:pt x="1" y="1926"/>
                      <a:pt x="778" y="3405"/>
                    </a:cubicBezTo>
                    <a:cubicBezTo>
                      <a:pt x="1175" y="4162"/>
                      <a:pt x="1632" y="4367"/>
                      <a:pt x="2349" y="4367"/>
                    </a:cubicBezTo>
                    <a:cubicBezTo>
                      <a:pt x="3034" y="4367"/>
                      <a:pt x="3955" y="4180"/>
                      <a:pt x="5289" y="4107"/>
                    </a:cubicBezTo>
                    <a:cubicBezTo>
                      <a:pt x="8021" y="3956"/>
                      <a:pt x="7695" y="3029"/>
                      <a:pt x="8723" y="2177"/>
                    </a:cubicBezTo>
                    <a:cubicBezTo>
                      <a:pt x="9725" y="1300"/>
                      <a:pt x="8497" y="598"/>
                      <a:pt x="7695" y="222"/>
                    </a:cubicBezTo>
                    <a:cubicBezTo>
                      <a:pt x="7369" y="54"/>
                      <a:pt x="6233" y="0"/>
                      <a:pt x="50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3" name="Google Shape;1703;p70"/>
              <p:cNvSpPr/>
              <p:nvPr/>
            </p:nvSpPr>
            <p:spPr>
              <a:xfrm rot="5400000">
                <a:off x="2389011" y="3539910"/>
                <a:ext cx="132936" cy="69844"/>
              </a:xfrm>
              <a:custGeom>
                <a:avLst/>
                <a:gdLst/>
                <a:ahLst/>
                <a:cxnLst/>
                <a:rect l="l" t="t" r="r" b="b"/>
                <a:pathLst>
                  <a:path w="7721" h="3017" extrusionOk="0">
                    <a:moveTo>
                      <a:pt x="3153" y="0"/>
                    </a:moveTo>
                    <a:cubicBezTo>
                      <a:pt x="1886" y="0"/>
                      <a:pt x="436" y="611"/>
                      <a:pt x="302" y="823"/>
                    </a:cubicBezTo>
                    <a:cubicBezTo>
                      <a:pt x="1" y="1374"/>
                      <a:pt x="377" y="1925"/>
                      <a:pt x="928" y="2627"/>
                    </a:cubicBezTo>
                    <a:cubicBezTo>
                      <a:pt x="1171" y="2936"/>
                      <a:pt x="1442" y="3017"/>
                      <a:pt x="1822" y="3017"/>
                    </a:cubicBezTo>
                    <a:cubicBezTo>
                      <a:pt x="2239" y="3017"/>
                      <a:pt x="2785" y="2920"/>
                      <a:pt x="3565" y="2920"/>
                    </a:cubicBezTo>
                    <a:cubicBezTo>
                      <a:pt x="3691" y="2920"/>
                      <a:pt x="3823" y="2922"/>
                      <a:pt x="3961" y="2928"/>
                    </a:cubicBezTo>
                    <a:cubicBezTo>
                      <a:pt x="4142" y="2935"/>
                      <a:pt x="4313" y="2939"/>
                      <a:pt x="4473" y="2939"/>
                    </a:cubicBezTo>
                    <a:cubicBezTo>
                      <a:pt x="5906" y="2939"/>
                      <a:pt x="6530" y="2639"/>
                      <a:pt x="7094" y="2076"/>
                    </a:cubicBezTo>
                    <a:cubicBezTo>
                      <a:pt x="7720" y="1449"/>
                      <a:pt x="5540" y="823"/>
                      <a:pt x="4211" y="196"/>
                    </a:cubicBezTo>
                    <a:cubicBezTo>
                      <a:pt x="3903" y="56"/>
                      <a:pt x="3536" y="0"/>
                      <a:pt x="3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4" name="Google Shape;1704;p70"/>
              <p:cNvSpPr/>
              <p:nvPr/>
            </p:nvSpPr>
            <p:spPr>
              <a:xfrm rot="5400000">
                <a:off x="2338014" y="3295393"/>
                <a:ext cx="261947" cy="94128"/>
              </a:xfrm>
              <a:custGeom>
                <a:avLst/>
                <a:gdLst/>
                <a:ahLst/>
                <a:cxnLst/>
                <a:rect l="l" t="t" r="r" b="b"/>
                <a:pathLst>
                  <a:path w="15214" h="4066" extrusionOk="0">
                    <a:moveTo>
                      <a:pt x="2733" y="1"/>
                    </a:moveTo>
                    <a:cubicBezTo>
                      <a:pt x="1" y="602"/>
                      <a:pt x="176" y="2256"/>
                      <a:pt x="1329" y="3033"/>
                    </a:cubicBezTo>
                    <a:cubicBezTo>
                      <a:pt x="2507" y="3810"/>
                      <a:pt x="3910" y="3735"/>
                      <a:pt x="5314" y="3885"/>
                    </a:cubicBezTo>
                    <a:cubicBezTo>
                      <a:pt x="6341" y="3996"/>
                      <a:pt x="8242" y="4065"/>
                      <a:pt x="9983" y="4065"/>
                    </a:cubicBezTo>
                    <a:cubicBezTo>
                      <a:pt x="10620" y="4065"/>
                      <a:pt x="11236" y="4056"/>
                      <a:pt x="11780" y="4036"/>
                    </a:cubicBezTo>
                    <a:cubicBezTo>
                      <a:pt x="13810" y="3961"/>
                      <a:pt x="13660" y="3259"/>
                      <a:pt x="14437" y="2332"/>
                    </a:cubicBezTo>
                    <a:cubicBezTo>
                      <a:pt x="15214" y="1404"/>
                      <a:pt x="13585" y="1"/>
                      <a:pt x="13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5" name="Google Shape;1705;p70"/>
              <p:cNvSpPr/>
              <p:nvPr/>
            </p:nvSpPr>
            <p:spPr>
              <a:xfrm rot="5400000">
                <a:off x="2405093" y="3107959"/>
                <a:ext cx="135519" cy="42226"/>
              </a:xfrm>
              <a:custGeom>
                <a:avLst/>
                <a:gdLst/>
                <a:ahLst/>
                <a:cxnLst/>
                <a:rect l="l" t="t" r="r" b="b"/>
                <a:pathLst>
                  <a:path w="7871" h="1824" extrusionOk="0">
                    <a:moveTo>
                      <a:pt x="1728" y="0"/>
                    </a:moveTo>
                    <a:cubicBezTo>
                      <a:pt x="982" y="0"/>
                      <a:pt x="370" y="74"/>
                      <a:pt x="302" y="200"/>
                    </a:cubicBezTo>
                    <a:cubicBezTo>
                      <a:pt x="1" y="901"/>
                      <a:pt x="778" y="1453"/>
                      <a:pt x="1630" y="1528"/>
                    </a:cubicBezTo>
                    <a:cubicBezTo>
                      <a:pt x="2197" y="1577"/>
                      <a:pt x="3276" y="1824"/>
                      <a:pt x="4409" y="1824"/>
                    </a:cubicBezTo>
                    <a:cubicBezTo>
                      <a:pt x="5029" y="1824"/>
                      <a:pt x="5665" y="1750"/>
                      <a:pt x="6241" y="1528"/>
                    </a:cubicBezTo>
                    <a:cubicBezTo>
                      <a:pt x="7871" y="901"/>
                      <a:pt x="5389" y="826"/>
                      <a:pt x="4287" y="350"/>
                    </a:cubicBezTo>
                    <a:cubicBezTo>
                      <a:pt x="3701" y="105"/>
                      <a:pt x="2618" y="0"/>
                      <a:pt x="1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6" name="Google Shape;1706;p70"/>
              <p:cNvSpPr/>
              <p:nvPr/>
            </p:nvSpPr>
            <p:spPr>
              <a:xfrm rot="5400000">
                <a:off x="2361060" y="2389927"/>
                <a:ext cx="178236" cy="74566"/>
              </a:xfrm>
              <a:custGeom>
                <a:avLst/>
                <a:gdLst/>
                <a:ahLst/>
                <a:cxnLst/>
                <a:rect l="l" t="t" r="r" b="b"/>
                <a:pathLst>
                  <a:path w="10352" h="3221" extrusionOk="0">
                    <a:moveTo>
                      <a:pt x="4690" y="0"/>
                    </a:moveTo>
                    <a:cubicBezTo>
                      <a:pt x="3904" y="0"/>
                      <a:pt x="3033" y="82"/>
                      <a:pt x="2031" y="320"/>
                    </a:cubicBezTo>
                    <a:cubicBezTo>
                      <a:pt x="1" y="771"/>
                      <a:pt x="527" y="2350"/>
                      <a:pt x="527" y="2350"/>
                    </a:cubicBezTo>
                    <a:cubicBezTo>
                      <a:pt x="1443" y="2973"/>
                      <a:pt x="3365" y="3221"/>
                      <a:pt x="5390" y="3221"/>
                    </a:cubicBezTo>
                    <a:cubicBezTo>
                      <a:pt x="6134" y="3221"/>
                      <a:pt x="6892" y="3187"/>
                      <a:pt x="7620" y="3127"/>
                    </a:cubicBezTo>
                    <a:cubicBezTo>
                      <a:pt x="10352" y="2876"/>
                      <a:pt x="9650" y="1473"/>
                      <a:pt x="9650" y="1473"/>
                    </a:cubicBezTo>
                    <a:cubicBezTo>
                      <a:pt x="9650" y="1473"/>
                      <a:pt x="8171" y="320"/>
                      <a:pt x="6843" y="169"/>
                    </a:cubicBezTo>
                    <a:cubicBezTo>
                      <a:pt x="6179" y="82"/>
                      <a:pt x="5477" y="0"/>
                      <a:pt x="46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7" name="Google Shape;1707;p70"/>
              <p:cNvSpPr/>
              <p:nvPr/>
            </p:nvSpPr>
            <p:spPr>
              <a:xfrm rot="5400000">
                <a:off x="2339660" y="2106931"/>
                <a:ext cx="263238" cy="86072"/>
              </a:xfrm>
              <a:custGeom>
                <a:avLst/>
                <a:gdLst/>
                <a:ahLst/>
                <a:cxnLst/>
                <a:rect l="l" t="t" r="r" b="b"/>
                <a:pathLst>
                  <a:path w="15289" h="3718" extrusionOk="0">
                    <a:moveTo>
                      <a:pt x="1654" y="1"/>
                    </a:moveTo>
                    <a:cubicBezTo>
                      <a:pt x="1654" y="1"/>
                      <a:pt x="0" y="377"/>
                      <a:pt x="476" y="778"/>
                    </a:cubicBezTo>
                    <a:cubicBezTo>
                      <a:pt x="952" y="1154"/>
                      <a:pt x="627" y="1856"/>
                      <a:pt x="2281" y="3034"/>
                    </a:cubicBezTo>
                    <a:cubicBezTo>
                      <a:pt x="3024" y="3571"/>
                      <a:pt x="4905" y="3717"/>
                      <a:pt x="6776" y="3717"/>
                    </a:cubicBezTo>
                    <a:cubicBezTo>
                      <a:pt x="9005" y="3717"/>
                      <a:pt x="11220" y="3510"/>
                      <a:pt x="11479" y="3510"/>
                    </a:cubicBezTo>
                    <a:cubicBezTo>
                      <a:pt x="11479" y="3510"/>
                      <a:pt x="13734" y="2958"/>
                      <a:pt x="14511" y="2257"/>
                    </a:cubicBezTo>
                    <a:cubicBezTo>
                      <a:pt x="15288" y="1555"/>
                      <a:pt x="14737" y="1"/>
                      <a:pt x="14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8" name="Google Shape;1708;p70"/>
              <p:cNvSpPr/>
              <p:nvPr/>
            </p:nvSpPr>
            <p:spPr>
              <a:xfrm rot="5400000">
                <a:off x="2380968" y="1475484"/>
                <a:ext cx="169162" cy="60445"/>
              </a:xfrm>
              <a:custGeom>
                <a:avLst/>
                <a:gdLst/>
                <a:ahLst/>
                <a:cxnLst/>
                <a:rect l="l" t="t" r="r" b="b"/>
                <a:pathLst>
                  <a:path w="9825" h="2611" extrusionOk="0">
                    <a:moveTo>
                      <a:pt x="5320" y="1"/>
                    </a:moveTo>
                    <a:cubicBezTo>
                      <a:pt x="4499" y="1"/>
                      <a:pt x="3470" y="121"/>
                      <a:pt x="2206" y="528"/>
                    </a:cubicBezTo>
                    <a:cubicBezTo>
                      <a:pt x="0" y="1230"/>
                      <a:pt x="1103" y="904"/>
                      <a:pt x="1579" y="1907"/>
                    </a:cubicBezTo>
                    <a:cubicBezTo>
                      <a:pt x="1832" y="2484"/>
                      <a:pt x="2560" y="2610"/>
                      <a:pt x="3150" y="2610"/>
                    </a:cubicBezTo>
                    <a:cubicBezTo>
                      <a:pt x="3609" y="2610"/>
                      <a:pt x="3985" y="2533"/>
                      <a:pt x="3985" y="2533"/>
                    </a:cubicBezTo>
                    <a:cubicBezTo>
                      <a:pt x="4988" y="2533"/>
                      <a:pt x="7795" y="2157"/>
                      <a:pt x="8822" y="1380"/>
                    </a:cubicBezTo>
                    <a:cubicBezTo>
                      <a:pt x="9825" y="603"/>
                      <a:pt x="7719" y="278"/>
                      <a:pt x="6792" y="127"/>
                    </a:cubicBezTo>
                    <a:cubicBezTo>
                      <a:pt x="6403" y="64"/>
                      <a:pt x="5916" y="1"/>
                      <a:pt x="5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09" name="Google Shape;1709;p70"/>
              <p:cNvSpPr/>
              <p:nvPr/>
            </p:nvSpPr>
            <p:spPr>
              <a:xfrm rot="5400000">
                <a:off x="2444053" y="1618786"/>
                <a:ext cx="63016" cy="38799"/>
              </a:xfrm>
              <a:custGeom>
                <a:avLst/>
                <a:gdLst/>
                <a:ahLst/>
                <a:cxnLst/>
                <a:rect l="l" t="t" r="r" b="b"/>
                <a:pathLst>
                  <a:path w="3660" h="1676" extrusionOk="0">
                    <a:moveTo>
                      <a:pt x="2585" y="0"/>
                    </a:moveTo>
                    <a:cubicBezTo>
                      <a:pt x="2143" y="0"/>
                      <a:pt x="1552" y="267"/>
                      <a:pt x="927" y="318"/>
                    </a:cubicBezTo>
                    <a:cubicBezTo>
                      <a:pt x="0" y="393"/>
                      <a:pt x="1153" y="1421"/>
                      <a:pt x="1153" y="1421"/>
                    </a:cubicBezTo>
                    <a:cubicBezTo>
                      <a:pt x="1342" y="1598"/>
                      <a:pt x="1700" y="1675"/>
                      <a:pt x="2074" y="1675"/>
                    </a:cubicBezTo>
                    <a:cubicBezTo>
                      <a:pt x="2492" y="1675"/>
                      <a:pt x="2932" y="1579"/>
                      <a:pt x="3183" y="1421"/>
                    </a:cubicBezTo>
                    <a:cubicBezTo>
                      <a:pt x="3659" y="1095"/>
                      <a:pt x="3509" y="794"/>
                      <a:pt x="3108" y="243"/>
                    </a:cubicBezTo>
                    <a:cubicBezTo>
                      <a:pt x="2977" y="63"/>
                      <a:pt x="2798" y="0"/>
                      <a:pt x="2585" y="0"/>
                    </a:cubicBezTo>
                    <a:close/>
                  </a:path>
                </a:pathLst>
              </a:custGeom>
              <a:solidFill>
                <a:srgbClr val="191919">
                  <a:alpha val="37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710" name="Google Shape;1710;p70"/>
            <p:cNvGrpSpPr/>
            <p:nvPr/>
          </p:nvGrpSpPr>
          <p:grpSpPr>
            <a:xfrm>
              <a:off x="1761227" y="3682050"/>
              <a:ext cx="211534" cy="307246"/>
              <a:chOff x="881577" y="3916587"/>
              <a:chExt cx="211534" cy="307246"/>
            </a:xfrm>
          </p:grpSpPr>
          <p:sp>
            <p:nvSpPr>
              <p:cNvPr id="1711" name="Google Shape;171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12" name="Google Shape;171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13" name="Google Shape;171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14" name="Google Shape;171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15" name="Google Shape;171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16" name="Google Shape;171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17" name="Google Shape;171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18" name="Google Shape;171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19" name="Google Shape;171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720" name="Google Shape;1720;p70"/>
            <p:cNvGrpSpPr/>
            <p:nvPr/>
          </p:nvGrpSpPr>
          <p:grpSpPr>
            <a:xfrm rot="9925640">
              <a:off x="2111437" y="3703719"/>
              <a:ext cx="211528" cy="307237"/>
              <a:chOff x="881577" y="3916587"/>
              <a:chExt cx="211534" cy="307246"/>
            </a:xfrm>
          </p:grpSpPr>
          <p:sp>
            <p:nvSpPr>
              <p:cNvPr id="1721" name="Google Shape;172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22" name="Google Shape;172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23" name="Google Shape;172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24" name="Google Shape;172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25" name="Google Shape;172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26" name="Google Shape;172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27" name="Google Shape;172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28" name="Google Shape;172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29" name="Google Shape;172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730" name="Google Shape;1730;p70"/>
            <p:cNvGrpSpPr/>
            <p:nvPr/>
          </p:nvGrpSpPr>
          <p:grpSpPr>
            <a:xfrm>
              <a:off x="2076202" y="3233650"/>
              <a:ext cx="211534" cy="307246"/>
              <a:chOff x="881577" y="3916587"/>
              <a:chExt cx="211534" cy="307246"/>
            </a:xfrm>
          </p:grpSpPr>
          <p:sp>
            <p:nvSpPr>
              <p:cNvPr id="1731" name="Google Shape;173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32" name="Google Shape;173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33" name="Google Shape;173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34" name="Google Shape;173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35" name="Google Shape;173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36" name="Google Shape;173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37" name="Google Shape;173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38" name="Google Shape;173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39" name="Google Shape;173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740" name="Google Shape;1740;p70"/>
            <p:cNvGrpSpPr/>
            <p:nvPr/>
          </p:nvGrpSpPr>
          <p:grpSpPr>
            <a:xfrm rot="-10594277">
              <a:off x="1816822" y="3203390"/>
              <a:ext cx="211511" cy="307212"/>
              <a:chOff x="881577" y="3916587"/>
              <a:chExt cx="211534" cy="307246"/>
            </a:xfrm>
          </p:grpSpPr>
          <p:sp>
            <p:nvSpPr>
              <p:cNvPr id="1741" name="Google Shape;174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42" name="Google Shape;174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43" name="Google Shape;174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44" name="Google Shape;174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45" name="Google Shape;174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46" name="Google Shape;174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47" name="Google Shape;174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48" name="Google Shape;174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49" name="Google Shape;174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750" name="Google Shape;1750;p70"/>
            <p:cNvGrpSpPr/>
            <p:nvPr/>
          </p:nvGrpSpPr>
          <p:grpSpPr>
            <a:xfrm rot="1758469">
              <a:off x="2173806" y="2717519"/>
              <a:ext cx="211534" cy="307245"/>
              <a:chOff x="881577" y="3916587"/>
              <a:chExt cx="211534" cy="307246"/>
            </a:xfrm>
          </p:grpSpPr>
          <p:sp>
            <p:nvSpPr>
              <p:cNvPr id="1751" name="Google Shape;175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52" name="Google Shape;175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53" name="Google Shape;175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54" name="Google Shape;175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55" name="Google Shape;175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56" name="Google Shape;175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57" name="Google Shape;175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58" name="Google Shape;175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59" name="Google Shape;175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760" name="Google Shape;1760;p70"/>
            <p:cNvGrpSpPr/>
            <p:nvPr/>
          </p:nvGrpSpPr>
          <p:grpSpPr>
            <a:xfrm>
              <a:off x="2005652" y="2261275"/>
              <a:ext cx="211534" cy="307246"/>
              <a:chOff x="881577" y="3916587"/>
              <a:chExt cx="211534" cy="307246"/>
            </a:xfrm>
          </p:grpSpPr>
          <p:sp>
            <p:nvSpPr>
              <p:cNvPr id="1761" name="Google Shape;176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2" name="Google Shape;176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3" name="Google Shape;176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4" name="Google Shape;176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5" name="Google Shape;176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6" name="Google Shape;176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7" name="Google Shape;176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8" name="Google Shape;176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69" name="Google Shape;176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770" name="Google Shape;1770;p70"/>
            <p:cNvGrpSpPr/>
            <p:nvPr/>
          </p:nvGrpSpPr>
          <p:grpSpPr>
            <a:xfrm rot="-9280211">
              <a:off x="1926261" y="2754802"/>
              <a:ext cx="211520" cy="307226"/>
              <a:chOff x="881577" y="3916587"/>
              <a:chExt cx="211534" cy="307246"/>
            </a:xfrm>
          </p:grpSpPr>
          <p:sp>
            <p:nvSpPr>
              <p:cNvPr id="1771" name="Google Shape;177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2" name="Google Shape;177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3" name="Google Shape;177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4" name="Google Shape;177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5" name="Google Shape;177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6" name="Google Shape;177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7" name="Google Shape;177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8" name="Google Shape;177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79" name="Google Shape;177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780" name="Google Shape;1780;p70"/>
            <p:cNvGrpSpPr/>
            <p:nvPr/>
          </p:nvGrpSpPr>
          <p:grpSpPr>
            <a:xfrm rot="-9280211">
              <a:off x="2111461" y="1806702"/>
              <a:ext cx="211520" cy="307226"/>
              <a:chOff x="881577" y="3916587"/>
              <a:chExt cx="211534" cy="307246"/>
            </a:xfrm>
          </p:grpSpPr>
          <p:sp>
            <p:nvSpPr>
              <p:cNvPr id="1781" name="Google Shape;178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82" name="Google Shape;178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83" name="Google Shape;178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84" name="Google Shape;178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85" name="Google Shape;178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86" name="Google Shape;178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87" name="Google Shape;178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88" name="Google Shape;178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89" name="Google Shape;178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790" name="Google Shape;1790;p70"/>
            <p:cNvGrpSpPr/>
            <p:nvPr/>
          </p:nvGrpSpPr>
          <p:grpSpPr>
            <a:xfrm rot="1758469">
              <a:off x="1843068" y="1628269"/>
              <a:ext cx="211534" cy="307245"/>
              <a:chOff x="881577" y="3916587"/>
              <a:chExt cx="211534" cy="307246"/>
            </a:xfrm>
          </p:grpSpPr>
          <p:sp>
            <p:nvSpPr>
              <p:cNvPr id="1791" name="Google Shape;179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92" name="Google Shape;179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93" name="Google Shape;179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94" name="Google Shape;179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95" name="Google Shape;179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96" name="Google Shape;179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97" name="Google Shape;179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98" name="Google Shape;179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799" name="Google Shape;179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800" name="Google Shape;1800;p70"/>
            <p:cNvGrpSpPr/>
            <p:nvPr/>
          </p:nvGrpSpPr>
          <p:grpSpPr>
            <a:xfrm>
              <a:off x="2173815" y="1288900"/>
              <a:ext cx="211534" cy="307246"/>
              <a:chOff x="881577" y="3916587"/>
              <a:chExt cx="211534" cy="307246"/>
            </a:xfrm>
          </p:grpSpPr>
          <p:sp>
            <p:nvSpPr>
              <p:cNvPr id="1801" name="Google Shape;180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02" name="Google Shape;180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03" name="Google Shape;180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04" name="Google Shape;180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05" name="Google Shape;180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06" name="Google Shape;180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07" name="Google Shape;180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08" name="Google Shape;180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09" name="Google Shape;180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810" name="Google Shape;1810;p70"/>
            <p:cNvGrpSpPr/>
            <p:nvPr/>
          </p:nvGrpSpPr>
          <p:grpSpPr>
            <a:xfrm rot="9925640">
              <a:off x="1843062" y="1139094"/>
              <a:ext cx="211528" cy="307237"/>
              <a:chOff x="881577" y="3916587"/>
              <a:chExt cx="211534" cy="307246"/>
            </a:xfrm>
          </p:grpSpPr>
          <p:sp>
            <p:nvSpPr>
              <p:cNvPr id="1811" name="Google Shape;1811;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12" name="Google Shape;1812;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13" name="Google Shape;1813;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14" name="Google Shape;1814;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15" name="Google Shape;1815;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16" name="Google Shape;1816;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17" name="Google Shape;1817;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18" name="Google Shape;1818;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19" name="Google Shape;1819;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820" name="Google Shape;1820;p70"/>
          <p:cNvGrpSpPr/>
          <p:nvPr/>
        </p:nvGrpSpPr>
        <p:grpSpPr>
          <a:xfrm>
            <a:off x="3782050" y="1117425"/>
            <a:ext cx="974198" cy="3022441"/>
            <a:chOff x="3782050" y="1117425"/>
            <a:chExt cx="974198" cy="3022441"/>
          </a:xfrm>
        </p:grpSpPr>
        <p:grpSp>
          <p:nvGrpSpPr>
            <p:cNvPr id="1821" name="Google Shape;1821;p70"/>
            <p:cNvGrpSpPr/>
            <p:nvPr/>
          </p:nvGrpSpPr>
          <p:grpSpPr>
            <a:xfrm>
              <a:off x="3782050" y="1274250"/>
              <a:ext cx="974198" cy="2820817"/>
              <a:chOff x="1588849" y="1235358"/>
              <a:chExt cx="974198" cy="3076472"/>
            </a:xfrm>
          </p:grpSpPr>
          <p:sp>
            <p:nvSpPr>
              <p:cNvPr id="1822" name="Google Shape;1822;p70"/>
              <p:cNvSpPr/>
              <p:nvPr/>
            </p:nvSpPr>
            <p:spPr>
              <a:xfrm rot="5400000">
                <a:off x="610283" y="2299141"/>
                <a:ext cx="2931331" cy="974198"/>
              </a:xfrm>
              <a:custGeom>
                <a:avLst/>
                <a:gdLst/>
                <a:ahLst/>
                <a:cxnLst/>
                <a:rect l="l" t="t" r="r" b="b"/>
                <a:pathLst>
                  <a:path w="170253" h="42082" extrusionOk="0">
                    <a:moveTo>
                      <a:pt x="1" y="1"/>
                    </a:moveTo>
                    <a:lnTo>
                      <a:pt x="1" y="42081"/>
                    </a:lnTo>
                    <a:lnTo>
                      <a:pt x="170252" y="42081"/>
                    </a:lnTo>
                    <a:lnTo>
                      <a:pt x="1702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23" name="Google Shape;1823;p70"/>
              <p:cNvSpPr/>
              <p:nvPr/>
            </p:nvSpPr>
            <p:spPr>
              <a:xfrm rot="5400000">
                <a:off x="610282" y="2312499"/>
                <a:ext cx="2931331" cy="947483"/>
              </a:xfrm>
              <a:custGeom>
                <a:avLst/>
                <a:gdLst/>
                <a:ahLst/>
                <a:cxnLst/>
                <a:rect l="l" t="t" r="r" b="b"/>
                <a:pathLst>
                  <a:path w="170253" h="40928" extrusionOk="0">
                    <a:moveTo>
                      <a:pt x="1" y="0"/>
                    </a:moveTo>
                    <a:lnTo>
                      <a:pt x="1" y="40928"/>
                    </a:lnTo>
                    <a:lnTo>
                      <a:pt x="170252" y="40928"/>
                    </a:lnTo>
                    <a:lnTo>
                      <a:pt x="1702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24" name="Google Shape;1824;p70"/>
              <p:cNvSpPr/>
              <p:nvPr/>
            </p:nvSpPr>
            <p:spPr>
              <a:xfrm rot="5400000">
                <a:off x="610281" y="2340927"/>
                <a:ext cx="2931331" cy="890627"/>
              </a:xfrm>
              <a:custGeom>
                <a:avLst/>
                <a:gdLst/>
                <a:ahLst/>
                <a:cxnLst/>
                <a:rect l="l" t="t" r="r" b="b"/>
                <a:pathLst>
                  <a:path w="170253" h="38472" extrusionOk="0">
                    <a:moveTo>
                      <a:pt x="1" y="0"/>
                    </a:moveTo>
                    <a:lnTo>
                      <a:pt x="1" y="38472"/>
                    </a:lnTo>
                    <a:lnTo>
                      <a:pt x="170252" y="38472"/>
                    </a:lnTo>
                    <a:lnTo>
                      <a:pt x="1702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25" name="Google Shape;1825;p70"/>
              <p:cNvSpPr/>
              <p:nvPr/>
            </p:nvSpPr>
            <p:spPr>
              <a:xfrm rot="5400000">
                <a:off x="610281" y="2354262"/>
                <a:ext cx="2931331" cy="863958"/>
              </a:xfrm>
              <a:custGeom>
                <a:avLst/>
                <a:gdLst/>
                <a:ahLst/>
                <a:cxnLst/>
                <a:rect l="l" t="t" r="r" b="b"/>
                <a:pathLst>
                  <a:path w="170253" h="37320" extrusionOk="0">
                    <a:moveTo>
                      <a:pt x="1" y="1"/>
                    </a:moveTo>
                    <a:lnTo>
                      <a:pt x="1" y="37319"/>
                    </a:lnTo>
                    <a:lnTo>
                      <a:pt x="170252" y="37319"/>
                    </a:lnTo>
                    <a:lnTo>
                      <a:pt x="1702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26" name="Google Shape;1826;p70"/>
              <p:cNvSpPr/>
              <p:nvPr/>
            </p:nvSpPr>
            <p:spPr>
              <a:xfrm rot="5400000">
                <a:off x="539481" y="2392637"/>
                <a:ext cx="3076472" cy="761913"/>
              </a:xfrm>
              <a:custGeom>
                <a:avLst/>
                <a:gdLst/>
                <a:ahLst/>
                <a:cxnLst/>
                <a:rect l="l" t="t" r="r" b="b"/>
                <a:pathLst>
                  <a:path w="170253" h="32912" extrusionOk="0">
                    <a:moveTo>
                      <a:pt x="169832" y="1"/>
                    </a:moveTo>
                    <a:cubicBezTo>
                      <a:pt x="168172" y="1"/>
                      <a:pt x="166411" y="145"/>
                      <a:pt x="164864" y="631"/>
                    </a:cubicBezTo>
                    <a:cubicBezTo>
                      <a:pt x="160427" y="2034"/>
                      <a:pt x="159249" y="2260"/>
                      <a:pt x="151079" y="2961"/>
                    </a:cubicBezTo>
                    <a:cubicBezTo>
                      <a:pt x="148679" y="3167"/>
                      <a:pt x="144132" y="3252"/>
                      <a:pt x="138792" y="3252"/>
                    </a:cubicBezTo>
                    <a:cubicBezTo>
                      <a:pt x="125899" y="3252"/>
                      <a:pt x="108376" y="2756"/>
                      <a:pt x="105239" y="2260"/>
                    </a:cubicBezTo>
                    <a:cubicBezTo>
                      <a:pt x="101086" y="1603"/>
                      <a:pt x="92826" y="133"/>
                      <a:pt x="87943" y="133"/>
                    </a:cubicBezTo>
                    <a:cubicBezTo>
                      <a:pt x="87610" y="133"/>
                      <a:pt x="87293" y="140"/>
                      <a:pt x="86993" y="154"/>
                    </a:cubicBezTo>
                    <a:cubicBezTo>
                      <a:pt x="82307" y="405"/>
                      <a:pt x="75540" y="2260"/>
                      <a:pt x="69224" y="3212"/>
                    </a:cubicBezTo>
                    <a:cubicBezTo>
                      <a:pt x="67885" y="3409"/>
                      <a:pt x="65905" y="3490"/>
                      <a:pt x="63561" y="3490"/>
                    </a:cubicBezTo>
                    <a:cubicBezTo>
                      <a:pt x="54846" y="3490"/>
                      <a:pt x="41094" y="2361"/>
                      <a:pt x="36492" y="1808"/>
                    </a:cubicBezTo>
                    <a:cubicBezTo>
                      <a:pt x="32167" y="1291"/>
                      <a:pt x="28114" y="514"/>
                      <a:pt x="24223" y="514"/>
                    </a:cubicBezTo>
                    <a:cubicBezTo>
                      <a:pt x="22839" y="514"/>
                      <a:pt x="21475" y="613"/>
                      <a:pt x="20126" y="856"/>
                    </a:cubicBezTo>
                    <a:cubicBezTo>
                      <a:pt x="16305" y="1561"/>
                      <a:pt x="12621" y="2376"/>
                      <a:pt x="9735" y="2376"/>
                    </a:cubicBezTo>
                    <a:cubicBezTo>
                      <a:pt x="8722" y="2376"/>
                      <a:pt x="7806" y="2275"/>
                      <a:pt x="7018" y="2034"/>
                    </a:cubicBezTo>
                    <a:cubicBezTo>
                      <a:pt x="5013" y="1407"/>
                      <a:pt x="1905" y="906"/>
                      <a:pt x="1" y="631"/>
                    </a:cubicBezTo>
                    <a:lnTo>
                      <a:pt x="1" y="31257"/>
                    </a:lnTo>
                    <a:cubicBezTo>
                      <a:pt x="2003" y="31354"/>
                      <a:pt x="4516" y="31446"/>
                      <a:pt x="6983" y="31446"/>
                    </a:cubicBezTo>
                    <a:cubicBezTo>
                      <a:pt x="9611" y="31446"/>
                      <a:pt x="12187" y="31342"/>
                      <a:pt x="14036" y="31032"/>
                    </a:cubicBezTo>
                    <a:cubicBezTo>
                      <a:pt x="19650" y="30104"/>
                      <a:pt x="28998" y="30104"/>
                      <a:pt x="34387" y="30104"/>
                    </a:cubicBezTo>
                    <a:cubicBezTo>
                      <a:pt x="36703" y="30104"/>
                      <a:pt x="39637" y="30319"/>
                      <a:pt x="42768" y="30319"/>
                    </a:cubicBezTo>
                    <a:cubicBezTo>
                      <a:pt x="46886" y="30319"/>
                      <a:pt x="51345" y="29947"/>
                      <a:pt x="55189" y="28225"/>
                    </a:cubicBezTo>
                    <a:cubicBezTo>
                      <a:pt x="61981" y="25192"/>
                      <a:pt x="65013" y="23538"/>
                      <a:pt x="69700" y="22836"/>
                    </a:cubicBezTo>
                    <a:cubicBezTo>
                      <a:pt x="73241" y="22303"/>
                      <a:pt x="76796" y="20961"/>
                      <a:pt x="80343" y="20961"/>
                    </a:cubicBezTo>
                    <a:cubicBezTo>
                      <a:pt x="81467" y="20961"/>
                      <a:pt x="82589" y="21095"/>
                      <a:pt x="83710" y="21433"/>
                    </a:cubicBezTo>
                    <a:cubicBezTo>
                      <a:pt x="88397" y="22836"/>
                      <a:pt x="91680" y="22836"/>
                      <a:pt x="96818" y="25192"/>
                    </a:cubicBezTo>
                    <a:cubicBezTo>
                      <a:pt x="101956" y="27523"/>
                      <a:pt x="122533" y="31257"/>
                      <a:pt x="127695" y="31257"/>
                    </a:cubicBezTo>
                    <a:cubicBezTo>
                      <a:pt x="130585" y="31257"/>
                      <a:pt x="133547" y="31115"/>
                      <a:pt x="136419" y="31115"/>
                    </a:cubicBezTo>
                    <a:cubicBezTo>
                      <a:pt x="138653" y="31115"/>
                      <a:pt x="140833" y="31201"/>
                      <a:pt x="142883" y="31508"/>
                    </a:cubicBezTo>
                    <a:cubicBezTo>
                      <a:pt x="147570" y="32210"/>
                      <a:pt x="153184" y="32911"/>
                      <a:pt x="157144" y="32911"/>
                    </a:cubicBezTo>
                    <a:cubicBezTo>
                      <a:pt x="161129" y="32911"/>
                      <a:pt x="166969" y="32911"/>
                      <a:pt x="169074" y="32661"/>
                    </a:cubicBezTo>
                    <a:cubicBezTo>
                      <a:pt x="169400" y="32636"/>
                      <a:pt x="169801" y="32561"/>
                      <a:pt x="170252" y="32485"/>
                    </a:cubicBezTo>
                    <a:lnTo>
                      <a:pt x="170252" y="4"/>
                    </a:lnTo>
                    <a:cubicBezTo>
                      <a:pt x="170113" y="2"/>
                      <a:pt x="169973" y="1"/>
                      <a:pt x="169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27" name="Google Shape;1827;p70"/>
              <p:cNvSpPr/>
              <p:nvPr/>
            </p:nvSpPr>
            <p:spPr>
              <a:xfrm rot="5400000">
                <a:off x="1433692" y="2458864"/>
                <a:ext cx="551494" cy="139085"/>
              </a:xfrm>
              <a:custGeom>
                <a:avLst/>
                <a:gdLst/>
                <a:ahLst/>
                <a:cxnLst/>
                <a:rect l="l" t="t" r="r" b="b"/>
                <a:pathLst>
                  <a:path w="32031" h="6008" extrusionOk="0">
                    <a:moveTo>
                      <a:pt x="12886" y="0"/>
                    </a:moveTo>
                    <a:cubicBezTo>
                      <a:pt x="11593" y="0"/>
                      <a:pt x="10830" y="1190"/>
                      <a:pt x="9950" y="1897"/>
                    </a:cubicBezTo>
                    <a:cubicBezTo>
                      <a:pt x="8772" y="2850"/>
                      <a:pt x="6441" y="3902"/>
                      <a:pt x="4562" y="4604"/>
                    </a:cubicBezTo>
                    <a:cubicBezTo>
                      <a:pt x="2682" y="5306"/>
                      <a:pt x="0" y="6008"/>
                      <a:pt x="0" y="6008"/>
                    </a:cubicBezTo>
                    <a:lnTo>
                      <a:pt x="32030" y="6008"/>
                    </a:lnTo>
                    <a:lnTo>
                      <a:pt x="30050" y="4704"/>
                    </a:lnTo>
                    <a:cubicBezTo>
                      <a:pt x="30050" y="4704"/>
                      <a:pt x="24562" y="4604"/>
                      <a:pt x="22682" y="4353"/>
                    </a:cubicBezTo>
                    <a:cubicBezTo>
                      <a:pt x="20827" y="4128"/>
                      <a:pt x="19875" y="3777"/>
                      <a:pt x="18822" y="3652"/>
                    </a:cubicBezTo>
                    <a:cubicBezTo>
                      <a:pt x="17770" y="3551"/>
                      <a:pt x="16491" y="1546"/>
                      <a:pt x="14261" y="393"/>
                    </a:cubicBezTo>
                    <a:cubicBezTo>
                      <a:pt x="13739" y="115"/>
                      <a:pt x="13287" y="0"/>
                      <a:pt x="128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28" name="Google Shape;1828;p70"/>
              <p:cNvSpPr/>
              <p:nvPr/>
            </p:nvSpPr>
            <p:spPr>
              <a:xfrm rot="5400000">
                <a:off x="1653962" y="2624401"/>
                <a:ext cx="306833" cy="214068"/>
              </a:xfrm>
              <a:custGeom>
                <a:avLst/>
                <a:gdLst/>
                <a:ahLst/>
                <a:cxnLst/>
                <a:rect l="l" t="t" r="r" b="b"/>
                <a:pathLst>
                  <a:path w="17821" h="9247" extrusionOk="0">
                    <a:moveTo>
                      <a:pt x="8120" y="1"/>
                    </a:moveTo>
                    <a:cubicBezTo>
                      <a:pt x="7329" y="1"/>
                      <a:pt x="6443" y="152"/>
                      <a:pt x="5264" y="554"/>
                    </a:cubicBezTo>
                    <a:cubicBezTo>
                      <a:pt x="3033" y="1331"/>
                      <a:pt x="0" y="3436"/>
                      <a:pt x="0" y="3436"/>
                    </a:cubicBezTo>
                    <a:lnTo>
                      <a:pt x="276" y="7046"/>
                    </a:lnTo>
                    <a:cubicBezTo>
                      <a:pt x="276" y="7046"/>
                      <a:pt x="4086" y="9025"/>
                      <a:pt x="4261" y="9101"/>
                    </a:cubicBezTo>
                    <a:cubicBezTo>
                      <a:pt x="4508" y="9199"/>
                      <a:pt x="4943" y="9247"/>
                      <a:pt x="5510" y="9247"/>
                    </a:cubicBezTo>
                    <a:cubicBezTo>
                      <a:pt x="6956" y="9247"/>
                      <a:pt x="9257" y="8939"/>
                      <a:pt x="11454" y="8399"/>
                    </a:cubicBezTo>
                    <a:cubicBezTo>
                      <a:pt x="14487" y="7647"/>
                      <a:pt x="13835" y="7873"/>
                      <a:pt x="15840" y="6344"/>
                    </a:cubicBezTo>
                    <a:cubicBezTo>
                      <a:pt x="17820" y="4840"/>
                      <a:pt x="15940" y="3837"/>
                      <a:pt x="15063" y="2309"/>
                    </a:cubicBezTo>
                    <a:cubicBezTo>
                      <a:pt x="14186" y="805"/>
                      <a:pt x="11554" y="629"/>
                      <a:pt x="10101" y="279"/>
                    </a:cubicBezTo>
                    <a:cubicBezTo>
                      <a:pt x="9425" y="115"/>
                      <a:pt x="8808" y="1"/>
                      <a:pt x="8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29" name="Google Shape;1829;p70"/>
              <p:cNvSpPr/>
              <p:nvPr/>
            </p:nvSpPr>
            <p:spPr>
              <a:xfrm rot="5400000">
                <a:off x="1626720" y="2930263"/>
                <a:ext cx="197640" cy="120588"/>
              </a:xfrm>
              <a:custGeom>
                <a:avLst/>
                <a:gdLst/>
                <a:ahLst/>
                <a:cxnLst/>
                <a:rect l="l" t="t" r="r" b="b"/>
                <a:pathLst>
                  <a:path w="11479" h="5209" extrusionOk="0">
                    <a:moveTo>
                      <a:pt x="4784" y="0"/>
                    </a:moveTo>
                    <a:cubicBezTo>
                      <a:pt x="4161" y="0"/>
                      <a:pt x="3504" y="128"/>
                      <a:pt x="2882" y="339"/>
                    </a:cubicBezTo>
                    <a:cubicBezTo>
                      <a:pt x="1479" y="790"/>
                      <a:pt x="0" y="2619"/>
                      <a:pt x="0" y="2619"/>
                    </a:cubicBezTo>
                    <a:cubicBezTo>
                      <a:pt x="0" y="2619"/>
                      <a:pt x="877" y="4524"/>
                      <a:pt x="1053" y="4649"/>
                    </a:cubicBezTo>
                    <a:cubicBezTo>
                      <a:pt x="1615" y="5038"/>
                      <a:pt x="2215" y="5208"/>
                      <a:pt x="2887" y="5208"/>
                    </a:cubicBezTo>
                    <a:cubicBezTo>
                      <a:pt x="4252" y="5208"/>
                      <a:pt x="5911" y="4504"/>
                      <a:pt x="8146" y="3497"/>
                    </a:cubicBezTo>
                    <a:cubicBezTo>
                      <a:pt x="11479" y="1968"/>
                      <a:pt x="7845" y="1567"/>
                      <a:pt x="6842" y="689"/>
                    </a:cubicBezTo>
                    <a:cubicBezTo>
                      <a:pt x="6298" y="201"/>
                      <a:pt x="5567" y="0"/>
                      <a:pt x="4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0" name="Google Shape;1830;p70"/>
              <p:cNvSpPr/>
              <p:nvPr/>
            </p:nvSpPr>
            <p:spPr>
              <a:xfrm rot="5400000">
                <a:off x="1639436" y="3160516"/>
                <a:ext cx="79510" cy="43360"/>
              </a:xfrm>
              <a:custGeom>
                <a:avLst/>
                <a:gdLst/>
                <a:ahLst/>
                <a:cxnLst/>
                <a:rect l="l" t="t" r="r" b="b"/>
                <a:pathLst>
                  <a:path w="4618" h="1873" extrusionOk="0">
                    <a:moveTo>
                      <a:pt x="2190" y="1"/>
                    </a:moveTo>
                    <a:cubicBezTo>
                      <a:pt x="2106" y="1"/>
                      <a:pt x="2056" y="2"/>
                      <a:pt x="2056" y="2"/>
                    </a:cubicBezTo>
                    <a:cubicBezTo>
                      <a:pt x="2056" y="2"/>
                      <a:pt x="1" y="954"/>
                      <a:pt x="126" y="1330"/>
                    </a:cubicBezTo>
                    <a:cubicBezTo>
                      <a:pt x="241" y="1713"/>
                      <a:pt x="684" y="1873"/>
                      <a:pt x="1237" y="1873"/>
                    </a:cubicBezTo>
                    <a:cubicBezTo>
                      <a:pt x="2133" y="1873"/>
                      <a:pt x="3318" y="1453"/>
                      <a:pt x="3860" y="879"/>
                    </a:cubicBezTo>
                    <a:cubicBezTo>
                      <a:pt x="4618" y="57"/>
                      <a:pt x="2721" y="1"/>
                      <a:pt x="2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1" name="Google Shape;1831;p70"/>
              <p:cNvSpPr/>
              <p:nvPr/>
            </p:nvSpPr>
            <p:spPr>
              <a:xfrm rot="5400000">
                <a:off x="1431367" y="1547917"/>
                <a:ext cx="500582" cy="91628"/>
              </a:xfrm>
              <a:custGeom>
                <a:avLst/>
                <a:gdLst/>
                <a:ahLst/>
                <a:cxnLst/>
                <a:rect l="l" t="t" r="r" b="b"/>
                <a:pathLst>
                  <a:path w="29074" h="3958" extrusionOk="0">
                    <a:moveTo>
                      <a:pt x="17938" y="1"/>
                    </a:moveTo>
                    <a:cubicBezTo>
                      <a:pt x="16880" y="1"/>
                      <a:pt x="15794" y="148"/>
                      <a:pt x="14587" y="148"/>
                    </a:cubicBezTo>
                    <a:cubicBezTo>
                      <a:pt x="12231" y="148"/>
                      <a:pt x="8973" y="1477"/>
                      <a:pt x="8723" y="1552"/>
                    </a:cubicBezTo>
                    <a:lnTo>
                      <a:pt x="2883" y="2329"/>
                    </a:lnTo>
                    <a:lnTo>
                      <a:pt x="1" y="3958"/>
                    </a:lnTo>
                    <a:lnTo>
                      <a:pt x="29074" y="3883"/>
                    </a:lnTo>
                    <a:lnTo>
                      <a:pt x="24161" y="3031"/>
                    </a:lnTo>
                    <a:cubicBezTo>
                      <a:pt x="24161" y="3031"/>
                      <a:pt x="23008" y="1627"/>
                      <a:pt x="20903" y="625"/>
                    </a:cubicBezTo>
                    <a:cubicBezTo>
                      <a:pt x="19888" y="129"/>
                      <a:pt x="18925" y="1"/>
                      <a:pt x="17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2" name="Google Shape;1832;p70"/>
              <p:cNvSpPr/>
              <p:nvPr/>
            </p:nvSpPr>
            <p:spPr>
              <a:xfrm rot="5400000">
                <a:off x="1591018" y="1996792"/>
                <a:ext cx="217509" cy="59519"/>
              </a:xfrm>
              <a:custGeom>
                <a:avLst/>
                <a:gdLst/>
                <a:ahLst/>
                <a:cxnLst/>
                <a:rect l="l" t="t" r="r" b="b"/>
                <a:pathLst>
                  <a:path w="12633" h="2571" extrusionOk="0">
                    <a:moveTo>
                      <a:pt x="6863" y="1"/>
                    </a:moveTo>
                    <a:cubicBezTo>
                      <a:pt x="5562" y="1"/>
                      <a:pt x="3384" y="45"/>
                      <a:pt x="2030" y="313"/>
                    </a:cubicBezTo>
                    <a:cubicBezTo>
                      <a:pt x="0" y="714"/>
                      <a:pt x="552" y="1090"/>
                      <a:pt x="853" y="1791"/>
                    </a:cubicBezTo>
                    <a:cubicBezTo>
                      <a:pt x="1081" y="2283"/>
                      <a:pt x="3212" y="2356"/>
                      <a:pt x="4471" y="2356"/>
                    </a:cubicBezTo>
                    <a:cubicBezTo>
                      <a:pt x="5010" y="2356"/>
                      <a:pt x="5389" y="2343"/>
                      <a:pt x="5389" y="2343"/>
                    </a:cubicBezTo>
                    <a:cubicBezTo>
                      <a:pt x="6831" y="2482"/>
                      <a:pt x="7814" y="2570"/>
                      <a:pt x="8552" y="2570"/>
                    </a:cubicBezTo>
                    <a:cubicBezTo>
                      <a:pt x="9801" y="2570"/>
                      <a:pt x="10346" y="2319"/>
                      <a:pt x="11229" y="1641"/>
                    </a:cubicBezTo>
                    <a:cubicBezTo>
                      <a:pt x="12632" y="538"/>
                      <a:pt x="7945" y="12"/>
                      <a:pt x="7945" y="12"/>
                    </a:cubicBezTo>
                    <a:cubicBezTo>
                      <a:pt x="7945" y="12"/>
                      <a:pt x="7514" y="1"/>
                      <a:pt x="6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3" name="Google Shape;1833;p70"/>
              <p:cNvSpPr/>
              <p:nvPr/>
            </p:nvSpPr>
            <p:spPr>
              <a:xfrm rot="5400000">
                <a:off x="1437008" y="3734073"/>
                <a:ext cx="505041" cy="51624"/>
              </a:xfrm>
              <a:custGeom>
                <a:avLst/>
                <a:gdLst/>
                <a:ahLst/>
                <a:cxnLst/>
                <a:rect l="l" t="t" r="r" b="b"/>
                <a:pathLst>
                  <a:path w="29333" h="2230" extrusionOk="0">
                    <a:moveTo>
                      <a:pt x="11989" y="0"/>
                    </a:moveTo>
                    <a:cubicBezTo>
                      <a:pt x="11989" y="0"/>
                      <a:pt x="7853" y="552"/>
                      <a:pt x="7452" y="802"/>
                    </a:cubicBezTo>
                    <a:cubicBezTo>
                      <a:pt x="7452" y="802"/>
                      <a:pt x="6059" y="632"/>
                      <a:pt x="4514" y="632"/>
                    </a:cubicBezTo>
                    <a:cubicBezTo>
                      <a:pt x="3093" y="632"/>
                      <a:pt x="1544" y="776"/>
                      <a:pt x="836" y="1329"/>
                    </a:cubicBezTo>
                    <a:cubicBezTo>
                      <a:pt x="1" y="1994"/>
                      <a:pt x="533" y="2108"/>
                      <a:pt x="1687" y="2108"/>
                    </a:cubicBezTo>
                    <a:cubicBezTo>
                      <a:pt x="2286" y="2108"/>
                      <a:pt x="3052" y="2077"/>
                      <a:pt x="3881" y="2077"/>
                    </a:cubicBezTo>
                    <a:cubicBezTo>
                      <a:pt x="4284" y="2077"/>
                      <a:pt x="4701" y="2084"/>
                      <a:pt x="5122" y="2106"/>
                    </a:cubicBezTo>
                    <a:cubicBezTo>
                      <a:pt x="6469" y="2186"/>
                      <a:pt x="8835" y="2229"/>
                      <a:pt x="11316" y="2229"/>
                    </a:cubicBezTo>
                    <a:cubicBezTo>
                      <a:pt x="14281" y="2229"/>
                      <a:pt x="17410" y="2167"/>
                      <a:pt x="19157" y="2030"/>
                    </a:cubicBezTo>
                    <a:cubicBezTo>
                      <a:pt x="19745" y="1989"/>
                      <a:pt x="20483" y="1974"/>
                      <a:pt x="21290" y="1974"/>
                    </a:cubicBezTo>
                    <a:cubicBezTo>
                      <a:pt x="23436" y="1974"/>
                      <a:pt x="26070" y="2081"/>
                      <a:pt x="27671" y="2081"/>
                    </a:cubicBezTo>
                    <a:cubicBezTo>
                      <a:pt x="28726" y="2081"/>
                      <a:pt x="29332" y="2034"/>
                      <a:pt x="29057" y="1880"/>
                    </a:cubicBezTo>
                    <a:cubicBezTo>
                      <a:pt x="28643" y="1656"/>
                      <a:pt x="27889" y="1626"/>
                      <a:pt x="27037" y="1626"/>
                    </a:cubicBezTo>
                    <a:cubicBezTo>
                      <a:pt x="26734" y="1626"/>
                      <a:pt x="26418" y="1630"/>
                      <a:pt x="26101" y="1630"/>
                    </a:cubicBezTo>
                    <a:cubicBezTo>
                      <a:pt x="25420" y="1630"/>
                      <a:pt x="24731" y="1613"/>
                      <a:pt x="24144" y="1504"/>
                    </a:cubicBezTo>
                    <a:cubicBezTo>
                      <a:pt x="22490" y="1178"/>
                      <a:pt x="19232" y="1103"/>
                      <a:pt x="17202" y="627"/>
                    </a:cubicBezTo>
                    <a:cubicBezTo>
                      <a:pt x="15172" y="176"/>
                      <a:pt x="11989" y="0"/>
                      <a:pt x="11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4" name="Google Shape;1834;p70"/>
              <p:cNvSpPr/>
              <p:nvPr/>
            </p:nvSpPr>
            <p:spPr>
              <a:xfrm rot="5400000">
                <a:off x="2320716" y="3937910"/>
                <a:ext cx="247140" cy="88248"/>
              </a:xfrm>
              <a:custGeom>
                <a:avLst/>
                <a:gdLst/>
                <a:ahLst/>
                <a:cxnLst/>
                <a:rect l="l" t="t" r="r" b="b"/>
                <a:pathLst>
                  <a:path w="14354" h="3812" extrusionOk="0">
                    <a:moveTo>
                      <a:pt x="9657" y="0"/>
                    </a:moveTo>
                    <a:cubicBezTo>
                      <a:pt x="8198" y="0"/>
                      <a:pt x="6533" y="110"/>
                      <a:pt x="5532" y="110"/>
                    </a:cubicBezTo>
                    <a:cubicBezTo>
                      <a:pt x="3502" y="110"/>
                      <a:pt x="2900" y="361"/>
                      <a:pt x="1497" y="812"/>
                    </a:cubicBezTo>
                    <a:cubicBezTo>
                      <a:pt x="93" y="1288"/>
                      <a:pt x="168" y="1965"/>
                      <a:pt x="93" y="2541"/>
                    </a:cubicBezTo>
                    <a:cubicBezTo>
                      <a:pt x="1" y="3049"/>
                      <a:pt x="1120" y="3812"/>
                      <a:pt x="1983" y="3812"/>
                    </a:cubicBezTo>
                    <a:cubicBezTo>
                      <a:pt x="2057" y="3812"/>
                      <a:pt x="2129" y="3806"/>
                      <a:pt x="2198" y="3794"/>
                    </a:cubicBezTo>
                    <a:cubicBezTo>
                      <a:pt x="3050" y="3619"/>
                      <a:pt x="8740" y="3243"/>
                      <a:pt x="11547" y="2767"/>
                    </a:cubicBezTo>
                    <a:cubicBezTo>
                      <a:pt x="14354" y="2290"/>
                      <a:pt x="12800" y="1514"/>
                      <a:pt x="12549" y="586"/>
                    </a:cubicBezTo>
                    <a:cubicBezTo>
                      <a:pt x="12435" y="116"/>
                      <a:pt x="11155" y="0"/>
                      <a:pt x="9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5" name="Google Shape;1835;p70"/>
              <p:cNvSpPr/>
              <p:nvPr/>
            </p:nvSpPr>
            <p:spPr>
              <a:xfrm rot="5400000">
                <a:off x="2383407" y="3698608"/>
                <a:ext cx="167457" cy="101119"/>
              </a:xfrm>
              <a:custGeom>
                <a:avLst/>
                <a:gdLst/>
                <a:ahLst/>
                <a:cxnLst/>
                <a:rect l="l" t="t" r="r" b="b"/>
                <a:pathLst>
                  <a:path w="9726" h="4368" extrusionOk="0">
                    <a:moveTo>
                      <a:pt x="5007" y="0"/>
                    </a:moveTo>
                    <a:cubicBezTo>
                      <a:pt x="3307" y="0"/>
                      <a:pt x="1435" y="103"/>
                      <a:pt x="1304" y="147"/>
                    </a:cubicBezTo>
                    <a:cubicBezTo>
                      <a:pt x="527" y="372"/>
                      <a:pt x="1" y="1926"/>
                      <a:pt x="778" y="3405"/>
                    </a:cubicBezTo>
                    <a:cubicBezTo>
                      <a:pt x="1175" y="4162"/>
                      <a:pt x="1632" y="4367"/>
                      <a:pt x="2349" y="4367"/>
                    </a:cubicBezTo>
                    <a:cubicBezTo>
                      <a:pt x="3034" y="4367"/>
                      <a:pt x="3955" y="4180"/>
                      <a:pt x="5289" y="4107"/>
                    </a:cubicBezTo>
                    <a:cubicBezTo>
                      <a:pt x="8021" y="3956"/>
                      <a:pt x="7695" y="3029"/>
                      <a:pt x="8723" y="2177"/>
                    </a:cubicBezTo>
                    <a:cubicBezTo>
                      <a:pt x="9725" y="1300"/>
                      <a:pt x="8497" y="598"/>
                      <a:pt x="7695" y="222"/>
                    </a:cubicBezTo>
                    <a:cubicBezTo>
                      <a:pt x="7369" y="54"/>
                      <a:pt x="6233" y="0"/>
                      <a:pt x="50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6" name="Google Shape;1836;p70"/>
              <p:cNvSpPr/>
              <p:nvPr/>
            </p:nvSpPr>
            <p:spPr>
              <a:xfrm rot="5400000">
                <a:off x="2389011" y="3539910"/>
                <a:ext cx="132936" cy="69844"/>
              </a:xfrm>
              <a:custGeom>
                <a:avLst/>
                <a:gdLst/>
                <a:ahLst/>
                <a:cxnLst/>
                <a:rect l="l" t="t" r="r" b="b"/>
                <a:pathLst>
                  <a:path w="7721" h="3017" extrusionOk="0">
                    <a:moveTo>
                      <a:pt x="3153" y="0"/>
                    </a:moveTo>
                    <a:cubicBezTo>
                      <a:pt x="1886" y="0"/>
                      <a:pt x="436" y="611"/>
                      <a:pt x="302" y="823"/>
                    </a:cubicBezTo>
                    <a:cubicBezTo>
                      <a:pt x="1" y="1374"/>
                      <a:pt x="377" y="1925"/>
                      <a:pt x="928" y="2627"/>
                    </a:cubicBezTo>
                    <a:cubicBezTo>
                      <a:pt x="1171" y="2936"/>
                      <a:pt x="1442" y="3017"/>
                      <a:pt x="1822" y="3017"/>
                    </a:cubicBezTo>
                    <a:cubicBezTo>
                      <a:pt x="2239" y="3017"/>
                      <a:pt x="2785" y="2920"/>
                      <a:pt x="3565" y="2920"/>
                    </a:cubicBezTo>
                    <a:cubicBezTo>
                      <a:pt x="3691" y="2920"/>
                      <a:pt x="3823" y="2922"/>
                      <a:pt x="3961" y="2928"/>
                    </a:cubicBezTo>
                    <a:cubicBezTo>
                      <a:pt x="4142" y="2935"/>
                      <a:pt x="4313" y="2939"/>
                      <a:pt x="4473" y="2939"/>
                    </a:cubicBezTo>
                    <a:cubicBezTo>
                      <a:pt x="5906" y="2939"/>
                      <a:pt x="6530" y="2639"/>
                      <a:pt x="7094" y="2076"/>
                    </a:cubicBezTo>
                    <a:cubicBezTo>
                      <a:pt x="7720" y="1449"/>
                      <a:pt x="5540" y="823"/>
                      <a:pt x="4211" y="196"/>
                    </a:cubicBezTo>
                    <a:cubicBezTo>
                      <a:pt x="3903" y="56"/>
                      <a:pt x="3536" y="0"/>
                      <a:pt x="3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7" name="Google Shape;1837;p70"/>
              <p:cNvSpPr/>
              <p:nvPr/>
            </p:nvSpPr>
            <p:spPr>
              <a:xfrm rot="5400000">
                <a:off x="2338014" y="3295393"/>
                <a:ext cx="261947" cy="94128"/>
              </a:xfrm>
              <a:custGeom>
                <a:avLst/>
                <a:gdLst/>
                <a:ahLst/>
                <a:cxnLst/>
                <a:rect l="l" t="t" r="r" b="b"/>
                <a:pathLst>
                  <a:path w="15214" h="4066" extrusionOk="0">
                    <a:moveTo>
                      <a:pt x="2733" y="1"/>
                    </a:moveTo>
                    <a:cubicBezTo>
                      <a:pt x="1" y="602"/>
                      <a:pt x="176" y="2256"/>
                      <a:pt x="1329" y="3033"/>
                    </a:cubicBezTo>
                    <a:cubicBezTo>
                      <a:pt x="2507" y="3810"/>
                      <a:pt x="3910" y="3735"/>
                      <a:pt x="5314" y="3885"/>
                    </a:cubicBezTo>
                    <a:cubicBezTo>
                      <a:pt x="6341" y="3996"/>
                      <a:pt x="8242" y="4065"/>
                      <a:pt x="9983" y="4065"/>
                    </a:cubicBezTo>
                    <a:cubicBezTo>
                      <a:pt x="10620" y="4065"/>
                      <a:pt x="11236" y="4056"/>
                      <a:pt x="11780" y="4036"/>
                    </a:cubicBezTo>
                    <a:cubicBezTo>
                      <a:pt x="13810" y="3961"/>
                      <a:pt x="13660" y="3259"/>
                      <a:pt x="14437" y="2332"/>
                    </a:cubicBezTo>
                    <a:cubicBezTo>
                      <a:pt x="15214" y="1404"/>
                      <a:pt x="13585" y="1"/>
                      <a:pt x="13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8" name="Google Shape;1838;p70"/>
              <p:cNvSpPr/>
              <p:nvPr/>
            </p:nvSpPr>
            <p:spPr>
              <a:xfrm rot="5400000">
                <a:off x="2405093" y="3107959"/>
                <a:ext cx="135519" cy="42226"/>
              </a:xfrm>
              <a:custGeom>
                <a:avLst/>
                <a:gdLst/>
                <a:ahLst/>
                <a:cxnLst/>
                <a:rect l="l" t="t" r="r" b="b"/>
                <a:pathLst>
                  <a:path w="7871" h="1824" extrusionOk="0">
                    <a:moveTo>
                      <a:pt x="1728" y="0"/>
                    </a:moveTo>
                    <a:cubicBezTo>
                      <a:pt x="982" y="0"/>
                      <a:pt x="370" y="74"/>
                      <a:pt x="302" y="200"/>
                    </a:cubicBezTo>
                    <a:cubicBezTo>
                      <a:pt x="1" y="901"/>
                      <a:pt x="778" y="1453"/>
                      <a:pt x="1630" y="1528"/>
                    </a:cubicBezTo>
                    <a:cubicBezTo>
                      <a:pt x="2197" y="1577"/>
                      <a:pt x="3276" y="1824"/>
                      <a:pt x="4409" y="1824"/>
                    </a:cubicBezTo>
                    <a:cubicBezTo>
                      <a:pt x="5029" y="1824"/>
                      <a:pt x="5665" y="1750"/>
                      <a:pt x="6241" y="1528"/>
                    </a:cubicBezTo>
                    <a:cubicBezTo>
                      <a:pt x="7871" y="901"/>
                      <a:pt x="5389" y="826"/>
                      <a:pt x="4287" y="350"/>
                    </a:cubicBezTo>
                    <a:cubicBezTo>
                      <a:pt x="3701" y="105"/>
                      <a:pt x="2618" y="0"/>
                      <a:pt x="1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39" name="Google Shape;1839;p70"/>
              <p:cNvSpPr/>
              <p:nvPr/>
            </p:nvSpPr>
            <p:spPr>
              <a:xfrm rot="5400000">
                <a:off x="2361060" y="2389927"/>
                <a:ext cx="178236" cy="74566"/>
              </a:xfrm>
              <a:custGeom>
                <a:avLst/>
                <a:gdLst/>
                <a:ahLst/>
                <a:cxnLst/>
                <a:rect l="l" t="t" r="r" b="b"/>
                <a:pathLst>
                  <a:path w="10352" h="3221" extrusionOk="0">
                    <a:moveTo>
                      <a:pt x="4690" y="0"/>
                    </a:moveTo>
                    <a:cubicBezTo>
                      <a:pt x="3904" y="0"/>
                      <a:pt x="3033" y="82"/>
                      <a:pt x="2031" y="320"/>
                    </a:cubicBezTo>
                    <a:cubicBezTo>
                      <a:pt x="1" y="771"/>
                      <a:pt x="527" y="2350"/>
                      <a:pt x="527" y="2350"/>
                    </a:cubicBezTo>
                    <a:cubicBezTo>
                      <a:pt x="1443" y="2973"/>
                      <a:pt x="3365" y="3221"/>
                      <a:pt x="5390" y="3221"/>
                    </a:cubicBezTo>
                    <a:cubicBezTo>
                      <a:pt x="6134" y="3221"/>
                      <a:pt x="6892" y="3187"/>
                      <a:pt x="7620" y="3127"/>
                    </a:cubicBezTo>
                    <a:cubicBezTo>
                      <a:pt x="10352" y="2876"/>
                      <a:pt x="9650" y="1473"/>
                      <a:pt x="9650" y="1473"/>
                    </a:cubicBezTo>
                    <a:cubicBezTo>
                      <a:pt x="9650" y="1473"/>
                      <a:pt x="8171" y="320"/>
                      <a:pt x="6843" y="169"/>
                    </a:cubicBezTo>
                    <a:cubicBezTo>
                      <a:pt x="6179" y="82"/>
                      <a:pt x="5477" y="0"/>
                      <a:pt x="46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40" name="Google Shape;1840;p70"/>
              <p:cNvSpPr/>
              <p:nvPr/>
            </p:nvSpPr>
            <p:spPr>
              <a:xfrm rot="5400000">
                <a:off x="2339660" y="2106931"/>
                <a:ext cx="263238" cy="86072"/>
              </a:xfrm>
              <a:custGeom>
                <a:avLst/>
                <a:gdLst/>
                <a:ahLst/>
                <a:cxnLst/>
                <a:rect l="l" t="t" r="r" b="b"/>
                <a:pathLst>
                  <a:path w="15289" h="3718" extrusionOk="0">
                    <a:moveTo>
                      <a:pt x="1654" y="1"/>
                    </a:moveTo>
                    <a:cubicBezTo>
                      <a:pt x="1654" y="1"/>
                      <a:pt x="0" y="377"/>
                      <a:pt x="476" y="778"/>
                    </a:cubicBezTo>
                    <a:cubicBezTo>
                      <a:pt x="952" y="1154"/>
                      <a:pt x="627" y="1856"/>
                      <a:pt x="2281" y="3034"/>
                    </a:cubicBezTo>
                    <a:cubicBezTo>
                      <a:pt x="3024" y="3571"/>
                      <a:pt x="4905" y="3717"/>
                      <a:pt x="6776" y="3717"/>
                    </a:cubicBezTo>
                    <a:cubicBezTo>
                      <a:pt x="9005" y="3717"/>
                      <a:pt x="11220" y="3510"/>
                      <a:pt x="11479" y="3510"/>
                    </a:cubicBezTo>
                    <a:cubicBezTo>
                      <a:pt x="11479" y="3510"/>
                      <a:pt x="13734" y="2958"/>
                      <a:pt x="14511" y="2257"/>
                    </a:cubicBezTo>
                    <a:cubicBezTo>
                      <a:pt x="15288" y="1555"/>
                      <a:pt x="14737" y="1"/>
                      <a:pt x="14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41" name="Google Shape;1841;p70"/>
              <p:cNvSpPr/>
              <p:nvPr/>
            </p:nvSpPr>
            <p:spPr>
              <a:xfrm rot="5400000">
                <a:off x="2380968" y="1475484"/>
                <a:ext cx="169162" cy="60445"/>
              </a:xfrm>
              <a:custGeom>
                <a:avLst/>
                <a:gdLst/>
                <a:ahLst/>
                <a:cxnLst/>
                <a:rect l="l" t="t" r="r" b="b"/>
                <a:pathLst>
                  <a:path w="9825" h="2611" extrusionOk="0">
                    <a:moveTo>
                      <a:pt x="5320" y="1"/>
                    </a:moveTo>
                    <a:cubicBezTo>
                      <a:pt x="4499" y="1"/>
                      <a:pt x="3470" y="121"/>
                      <a:pt x="2206" y="528"/>
                    </a:cubicBezTo>
                    <a:cubicBezTo>
                      <a:pt x="0" y="1230"/>
                      <a:pt x="1103" y="904"/>
                      <a:pt x="1579" y="1907"/>
                    </a:cubicBezTo>
                    <a:cubicBezTo>
                      <a:pt x="1832" y="2484"/>
                      <a:pt x="2560" y="2610"/>
                      <a:pt x="3150" y="2610"/>
                    </a:cubicBezTo>
                    <a:cubicBezTo>
                      <a:pt x="3609" y="2610"/>
                      <a:pt x="3985" y="2533"/>
                      <a:pt x="3985" y="2533"/>
                    </a:cubicBezTo>
                    <a:cubicBezTo>
                      <a:pt x="4988" y="2533"/>
                      <a:pt x="7795" y="2157"/>
                      <a:pt x="8822" y="1380"/>
                    </a:cubicBezTo>
                    <a:cubicBezTo>
                      <a:pt x="9825" y="603"/>
                      <a:pt x="7719" y="278"/>
                      <a:pt x="6792" y="127"/>
                    </a:cubicBezTo>
                    <a:cubicBezTo>
                      <a:pt x="6403" y="64"/>
                      <a:pt x="5916" y="1"/>
                      <a:pt x="5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42" name="Google Shape;1842;p70"/>
              <p:cNvSpPr/>
              <p:nvPr/>
            </p:nvSpPr>
            <p:spPr>
              <a:xfrm rot="5400000">
                <a:off x="2444053" y="1618786"/>
                <a:ext cx="63016" cy="38799"/>
              </a:xfrm>
              <a:custGeom>
                <a:avLst/>
                <a:gdLst/>
                <a:ahLst/>
                <a:cxnLst/>
                <a:rect l="l" t="t" r="r" b="b"/>
                <a:pathLst>
                  <a:path w="3660" h="1676" extrusionOk="0">
                    <a:moveTo>
                      <a:pt x="2585" y="0"/>
                    </a:moveTo>
                    <a:cubicBezTo>
                      <a:pt x="2143" y="0"/>
                      <a:pt x="1552" y="267"/>
                      <a:pt x="927" y="318"/>
                    </a:cubicBezTo>
                    <a:cubicBezTo>
                      <a:pt x="0" y="393"/>
                      <a:pt x="1153" y="1421"/>
                      <a:pt x="1153" y="1421"/>
                    </a:cubicBezTo>
                    <a:cubicBezTo>
                      <a:pt x="1342" y="1598"/>
                      <a:pt x="1700" y="1675"/>
                      <a:pt x="2074" y="1675"/>
                    </a:cubicBezTo>
                    <a:cubicBezTo>
                      <a:pt x="2492" y="1675"/>
                      <a:pt x="2932" y="1579"/>
                      <a:pt x="3183" y="1421"/>
                    </a:cubicBezTo>
                    <a:cubicBezTo>
                      <a:pt x="3659" y="1095"/>
                      <a:pt x="3509" y="794"/>
                      <a:pt x="3108" y="243"/>
                    </a:cubicBezTo>
                    <a:cubicBezTo>
                      <a:pt x="2977" y="63"/>
                      <a:pt x="2798" y="0"/>
                      <a:pt x="2585" y="0"/>
                    </a:cubicBezTo>
                    <a:close/>
                  </a:path>
                </a:pathLst>
              </a:custGeom>
              <a:solidFill>
                <a:srgbClr val="191919">
                  <a:alpha val="37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843" name="Google Shape;1843;p70"/>
            <p:cNvGrpSpPr/>
            <p:nvPr/>
          </p:nvGrpSpPr>
          <p:grpSpPr>
            <a:xfrm>
              <a:off x="3900527" y="3282400"/>
              <a:ext cx="211534" cy="307246"/>
              <a:chOff x="881577" y="3916587"/>
              <a:chExt cx="211534" cy="307246"/>
            </a:xfrm>
          </p:grpSpPr>
          <p:sp>
            <p:nvSpPr>
              <p:cNvPr id="1844" name="Google Shape;184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45" name="Google Shape;184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46" name="Google Shape;184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47" name="Google Shape;184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48" name="Google Shape;184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49" name="Google Shape;184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50" name="Google Shape;185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51" name="Google Shape;185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52" name="Google Shape;185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853" name="Google Shape;1853;p70"/>
            <p:cNvGrpSpPr/>
            <p:nvPr/>
          </p:nvGrpSpPr>
          <p:grpSpPr>
            <a:xfrm rot="9925640">
              <a:off x="3868224" y="3538319"/>
              <a:ext cx="211528" cy="307237"/>
              <a:chOff x="881577" y="3916587"/>
              <a:chExt cx="211534" cy="307246"/>
            </a:xfrm>
          </p:grpSpPr>
          <p:sp>
            <p:nvSpPr>
              <p:cNvPr id="1854" name="Google Shape;185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55" name="Google Shape;185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56" name="Google Shape;185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57" name="Google Shape;185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58" name="Google Shape;185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59" name="Google Shape;185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60" name="Google Shape;186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61" name="Google Shape;186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62" name="Google Shape;186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863" name="Google Shape;1863;p70"/>
            <p:cNvGrpSpPr/>
            <p:nvPr/>
          </p:nvGrpSpPr>
          <p:grpSpPr>
            <a:xfrm>
              <a:off x="4036377" y="3308700"/>
              <a:ext cx="211534" cy="307246"/>
              <a:chOff x="881577" y="3916587"/>
              <a:chExt cx="211534" cy="307246"/>
            </a:xfrm>
          </p:grpSpPr>
          <p:sp>
            <p:nvSpPr>
              <p:cNvPr id="1864" name="Google Shape;186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65" name="Google Shape;186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66" name="Google Shape;186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67" name="Google Shape;186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68" name="Google Shape;186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69" name="Google Shape;186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70" name="Google Shape;187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71" name="Google Shape;187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72" name="Google Shape;187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873" name="Google Shape;1873;p70"/>
            <p:cNvGrpSpPr/>
            <p:nvPr/>
          </p:nvGrpSpPr>
          <p:grpSpPr>
            <a:xfrm rot="-10594277">
              <a:off x="3978534" y="3062915"/>
              <a:ext cx="211511" cy="307212"/>
              <a:chOff x="881577" y="3916587"/>
              <a:chExt cx="211534" cy="307246"/>
            </a:xfrm>
          </p:grpSpPr>
          <p:sp>
            <p:nvSpPr>
              <p:cNvPr id="1874" name="Google Shape;187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75" name="Google Shape;187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76" name="Google Shape;187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77" name="Google Shape;187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78" name="Google Shape;187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79" name="Google Shape;187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80" name="Google Shape;188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81" name="Google Shape;188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82" name="Google Shape;188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883" name="Google Shape;1883;p70"/>
            <p:cNvGrpSpPr/>
            <p:nvPr/>
          </p:nvGrpSpPr>
          <p:grpSpPr>
            <a:xfrm rot="1758469">
              <a:off x="4119443" y="2797619"/>
              <a:ext cx="211534" cy="307245"/>
              <a:chOff x="881577" y="3916587"/>
              <a:chExt cx="211534" cy="307246"/>
            </a:xfrm>
          </p:grpSpPr>
          <p:sp>
            <p:nvSpPr>
              <p:cNvPr id="1884" name="Google Shape;188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85" name="Google Shape;188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86" name="Google Shape;188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87" name="Google Shape;188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88" name="Google Shape;188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89" name="Google Shape;188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90" name="Google Shape;189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91" name="Google Shape;189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92" name="Google Shape;189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893" name="Google Shape;1893;p70"/>
            <p:cNvGrpSpPr/>
            <p:nvPr/>
          </p:nvGrpSpPr>
          <p:grpSpPr>
            <a:xfrm>
              <a:off x="4198852" y="2261275"/>
              <a:ext cx="211534" cy="307246"/>
              <a:chOff x="881577" y="3916587"/>
              <a:chExt cx="211534" cy="307246"/>
            </a:xfrm>
          </p:grpSpPr>
          <p:sp>
            <p:nvSpPr>
              <p:cNvPr id="1894" name="Google Shape;189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95" name="Google Shape;189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96" name="Google Shape;189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97" name="Google Shape;189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98" name="Google Shape;189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899" name="Google Shape;189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00" name="Google Shape;190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01" name="Google Shape;190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02" name="Google Shape;190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03" name="Google Shape;1903;p70"/>
            <p:cNvGrpSpPr/>
            <p:nvPr/>
          </p:nvGrpSpPr>
          <p:grpSpPr>
            <a:xfrm rot="-7416541">
              <a:off x="4036373" y="2784998"/>
              <a:ext cx="211526" cy="307234"/>
              <a:chOff x="881577" y="3916587"/>
              <a:chExt cx="211534" cy="307246"/>
            </a:xfrm>
          </p:grpSpPr>
          <p:sp>
            <p:nvSpPr>
              <p:cNvPr id="1904" name="Google Shape;190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05" name="Google Shape;190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06" name="Google Shape;190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07" name="Google Shape;190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08" name="Google Shape;190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09" name="Google Shape;190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10" name="Google Shape;191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11" name="Google Shape;191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12" name="Google Shape;191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13" name="Google Shape;1913;p70"/>
            <p:cNvGrpSpPr/>
            <p:nvPr/>
          </p:nvGrpSpPr>
          <p:grpSpPr>
            <a:xfrm rot="-9280211">
              <a:off x="4304661" y="1806702"/>
              <a:ext cx="211520" cy="307226"/>
              <a:chOff x="881577" y="3916587"/>
              <a:chExt cx="211534" cy="307246"/>
            </a:xfrm>
          </p:grpSpPr>
          <p:sp>
            <p:nvSpPr>
              <p:cNvPr id="1914" name="Google Shape;191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15" name="Google Shape;191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16" name="Google Shape;191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17" name="Google Shape;191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18" name="Google Shape;191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19" name="Google Shape;191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20" name="Google Shape;192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21" name="Google Shape;192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22" name="Google Shape;192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23" name="Google Shape;1923;p70"/>
            <p:cNvGrpSpPr/>
            <p:nvPr/>
          </p:nvGrpSpPr>
          <p:grpSpPr>
            <a:xfrm rot="1758469">
              <a:off x="4036268" y="1628269"/>
              <a:ext cx="211534" cy="307245"/>
              <a:chOff x="881577" y="3916587"/>
              <a:chExt cx="211534" cy="307246"/>
            </a:xfrm>
          </p:grpSpPr>
          <p:sp>
            <p:nvSpPr>
              <p:cNvPr id="1924" name="Google Shape;192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25" name="Google Shape;192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26" name="Google Shape;192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27" name="Google Shape;192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28" name="Google Shape;192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29" name="Google Shape;192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30" name="Google Shape;193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31" name="Google Shape;193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32" name="Google Shape;193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33" name="Google Shape;1933;p70"/>
            <p:cNvGrpSpPr/>
            <p:nvPr/>
          </p:nvGrpSpPr>
          <p:grpSpPr>
            <a:xfrm>
              <a:off x="4367015" y="1288900"/>
              <a:ext cx="211534" cy="307246"/>
              <a:chOff x="881577" y="3916587"/>
              <a:chExt cx="211534" cy="307246"/>
            </a:xfrm>
          </p:grpSpPr>
          <p:sp>
            <p:nvSpPr>
              <p:cNvPr id="1934" name="Google Shape;193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35" name="Google Shape;193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36" name="Google Shape;193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37" name="Google Shape;193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38" name="Google Shape;193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39" name="Google Shape;193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40" name="Google Shape;194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41" name="Google Shape;194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42" name="Google Shape;194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43" name="Google Shape;1943;p70"/>
            <p:cNvGrpSpPr/>
            <p:nvPr/>
          </p:nvGrpSpPr>
          <p:grpSpPr>
            <a:xfrm rot="9925640">
              <a:off x="4036262" y="1139094"/>
              <a:ext cx="211528" cy="307237"/>
              <a:chOff x="881577" y="3916587"/>
              <a:chExt cx="211534" cy="307246"/>
            </a:xfrm>
          </p:grpSpPr>
          <p:sp>
            <p:nvSpPr>
              <p:cNvPr id="1944" name="Google Shape;194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45" name="Google Shape;194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46" name="Google Shape;194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47" name="Google Shape;194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48" name="Google Shape;194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49" name="Google Shape;194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50" name="Google Shape;195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51" name="Google Shape;195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52" name="Google Shape;195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53" name="Google Shape;1953;p70"/>
            <p:cNvGrpSpPr/>
            <p:nvPr/>
          </p:nvGrpSpPr>
          <p:grpSpPr>
            <a:xfrm rot="1758469">
              <a:off x="3986718" y="3475919"/>
              <a:ext cx="211534" cy="307245"/>
              <a:chOff x="881577" y="3916587"/>
              <a:chExt cx="211534" cy="307246"/>
            </a:xfrm>
          </p:grpSpPr>
          <p:sp>
            <p:nvSpPr>
              <p:cNvPr id="1954" name="Google Shape;195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55" name="Google Shape;195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56" name="Google Shape;195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57" name="Google Shape;195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58" name="Google Shape;195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59" name="Google Shape;195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60" name="Google Shape;196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61" name="Google Shape;196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62" name="Google Shape;196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63" name="Google Shape;1963;p70"/>
            <p:cNvGrpSpPr/>
            <p:nvPr/>
          </p:nvGrpSpPr>
          <p:grpSpPr>
            <a:xfrm rot="-3529970">
              <a:off x="3913613" y="3716510"/>
              <a:ext cx="211519" cy="307224"/>
              <a:chOff x="881577" y="3916587"/>
              <a:chExt cx="211534" cy="307246"/>
            </a:xfrm>
          </p:grpSpPr>
          <p:sp>
            <p:nvSpPr>
              <p:cNvPr id="1964" name="Google Shape;196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65" name="Google Shape;196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66" name="Google Shape;196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67" name="Google Shape;196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68" name="Google Shape;196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69" name="Google Shape;196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70" name="Google Shape;197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71" name="Google Shape;197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72" name="Google Shape;197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73" name="Google Shape;1973;p70"/>
            <p:cNvGrpSpPr/>
            <p:nvPr/>
          </p:nvGrpSpPr>
          <p:grpSpPr>
            <a:xfrm rot="-7295977">
              <a:off x="4081518" y="3614818"/>
              <a:ext cx="211502" cy="307199"/>
              <a:chOff x="881577" y="3916587"/>
              <a:chExt cx="211534" cy="307246"/>
            </a:xfrm>
          </p:grpSpPr>
          <p:sp>
            <p:nvSpPr>
              <p:cNvPr id="1974" name="Google Shape;197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75" name="Google Shape;197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76" name="Google Shape;197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77" name="Google Shape;197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78" name="Google Shape;197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79" name="Google Shape;197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80" name="Google Shape;198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81" name="Google Shape;198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82" name="Google Shape;198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83" name="Google Shape;1983;p70"/>
            <p:cNvGrpSpPr/>
            <p:nvPr/>
          </p:nvGrpSpPr>
          <p:grpSpPr>
            <a:xfrm rot="5254196">
              <a:off x="4105352" y="2980711"/>
              <a:ext cx="211534" cy="307246"/>
              <a:chOff x="881577" y="3916587"/>
              <a:chExt cx="211534" cy="307246"/>
            </a:xfrm>
          </p:grpSpPr>
          <p:sp>
            <p:nvSpPr>
              <p:cNvPr id="1984" name="Google Shape;198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85" name="Google Shape;198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86" name="Google Shape;198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87" name="Google Shape;198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88" name="Google Shape;198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89" name="Google Shape;198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90" name="Google Shape;199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91" name="Google Shape;199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92" name="Google Shape;199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993" name="Google Shape;1993;p70"/>
            <p:cNvGrpSpPr/>
            <p:nvPr/>
          </p:nvGrpSpPr>
          <p:grpSpPr>
            <a:xfrm rot="1758469">
              <a:off x="4163393" y="3201182"/>
              <a:ext cx="211534" cy="307245"/>
              <a:chOff x="881577" y="3916587"/>
              <a:chExt cx="211534" cy="307246"/>
            </a:xfrm>
          </p:grpSpPr>
          <p:sp>
            <p:nvSpPr>
              <p:cNvPr id="1994" name="Google Shape;199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95" name="Google Shape;199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96" name="Google Shape;199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97" name="Google Shape;199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98" name="Google Shape;199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999" name="Google Shape;199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00" name="Google Shape;200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01" name="Google Shape;200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02" name="Google Shape;200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003" name="Google Shape;2003;p70"/>
            <p:cNvGrpSpPr/>
            <p:nvPr/>
          </p:nvGrpSpPr>
          <p:grpSpPr>
            <a:xfrm rot="-3529970">
              <a:off x="4198863" y="3434410"/>
              <a:ext cx="211519" cy="307224"/>
              <a:chOff x="881577" y="3916587"/>
              <a:chExt cx="211534" cy="307246"/>
            </a:xfrm>
          </p:grpSpPr>
          <p:sp>
            <p:nvSpPr>
              <p:cNvPr id="2004" name="Google Shape;200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05" name="Google Shape;200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06" name="Google Shape;200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07" name="Google Shape;200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08" name="Google Shape;200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09" name="Google Shape;200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10" name="Google Shape;201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11" name="Google Shape;201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12" name="Google Shape;201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013" name="Google Shape;2013;p70"/>
            <p:cNvGrpSpPr/>
            <p:nvPr/>
          </p:nvGrpSpPr>
          <p:grpSpPr>
            <a:xfrm rot="-3529970">
              <a:off x="3986713" y="3816260"/>
              <a:ext cx="211519" cy="307224"/>
              <a:chOff x="881577" y="3916587"/>
              <a:chExt cx="211534" cy="307246"/>
            </a:xfrm>
          </p:grpSpPr>
          <p:sp>
            <p:nvSpPr>
              <p:cNvPr id="2014" name="Google Shape;2014;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15" name="Google Shape;2015;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16" name="Google Shape;2016;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17" name="Google Shape;2017;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18" name="Google Shape;2018;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19" name="Google Shape;2019;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20" name="Google Shape;2020;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21" name="Google Shape;2021;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22" name="Google Shape;2022;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2023" name="Google Shape;2023;p70"/>
          <p:cNvGrpSpPr/>
          <p:nvPr/>
        </p:nvGrpSpPr>
        <p:grpSpPr>
          <a:xfrm>
            <a:off x="5975251" y="1131139"/>
            <a:ext cx="974198" cy="3008727"/>
            <a:chOff x="5975251" y="1131139"/>
            <a:chExt cx="974198" cy="3008727"/>
          </a:xfrm>
        </p:grpSpPr>
        <p:grpSp>
          <p:nvGrpSpPr>
            <p:cNvPr id="2024" name="Google Shape;2024;p70"/>
            <p:cNvGrpSpPr/>
            <p:nvPr/>
          </p:nvGrpSpPr>
          <p:grpSpPr>
            <a:xfrm>
              <a:off x="5975251" y="1294175"/>
              <a:ext cx="974198" cy="2787645"/>
              <a:chOff x="1588849" y="1257089"/>
              <a:chExt cx="974198" cy="3040293"/>
            </a:xfrm>
          </p:grpSpPr>
          <p:sp>
            <p:nvSpPr>
              <p:cNvPr id="2025" name="Google Shape;2025;p70"/>
              <p:cNvSpPr/>
              <p:nvPr/>
            </p:nvSpPr>
            <p:spPr>
              <a:xfrm rot="5400000">
                <a:off x="610283" y="2299141"/>
                <a:ext cx="2931331" cy="974198"/>
              </a:xfrm>
              <a:custGeom>
                <a:avLst/>
                <a:gdLst/>
                <a:ahLst/>
                <a:cxnLst/>
                <a:rect l="l" t="t" r="r" b="b"/>
                <a:pathLst>
                  <a:path w="170253" h="42082" extrusionOk="0">
                    <a:moveTo>
                      <a:pt x="1" y="1"/>
                    </a:moveTo>
                    <a:lnTo>
                      <a:pt x="1" y="42081"/>
                    </a:lnTo>
                    <a:lnTo>
                      <a:pt x="170252" y="42081"/>
                    </a:lnTo>
                    <a:lnTo>
                      <a:pt x="1702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26" name="Google Shape;2026;p70"/>
              <p:cNvSpPr/>
              <p:nvPr/>
            </p:nvSpPr>
            <p:spPr>
              <a:xfrm rot="5400000">
                <a:off x="610282" y="2312499"/>
                <a:ext cx="2931331" cy="947483"/>
              </a:xfrm>
              <a:custGeom>
                <a:avLst/>
                <a:gdLst/>
                <a:ahLst/>
                <a:cxnLst/>
                <a:rect l="l" t="t" r="r" b="b"/>
                <a:pathLst>
                  <a:path w="170253" h="40928" extrusionOk="0">
                    <a:moveTo>
                      <a:pt x="1" y="0"/>
                    </a:moveTo>
                    <a:lnTo>
                      <a:pt x="1" y="40928"/>
                    </a:lnTo>
                    <a:lnTo>
                      <a:pt x="170252" y="40928"/>
                    </a:lnTo>
                    <a:lnTo>
                      <a:pt x="1702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27" name="Google Shape;2027;p70"/>
              <p:cNvSpPr/>
              <p:nvPr/>
            </p:nvSpPr>
            <p:spPr>
              <a:xfrm rot="5400000">
                <a:off x="610281" y="2340927"/>
                <a:ext cx="2931331" cy="890627"/>
              </a:xfrm>
              <a:custGeom>
                <a:avLst/>
                <a:gdLst/>
                <a:ahLst/>
                <a:cxnLst/>
                <a:rect l="l" t="t" r="r" b="b"/>
                <a:pathLst>
                  <a:path w="170253" h="38472" extrusionOk="0">
                    <a:moveTo>
                      <a:pt x="1" y="0"/>
                    </a:moveTo>
                    <a:lnTo>
                      <a:pt x="1" y="38472"/>
                    </a:lnTo>
                    <a:lnTo>
                      <a:pt x="170252" y="38472"/>
                    </a:lnTo>
                    <a:lnTo>
                      <a:pt x="1702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28" name="Google Shape;2028;p70"/>
              <p:cNvSpPr/>
              <p:nvPr/>
            </p:nvSpPr>
            <p:spPr>
              <a:xfrm rot="5400000">
                <a:off x="610281" y="2354262"/>
                <a:ext cx="2931331" cy="863958"/>
              </a:xfrm>
              <a:custGeom>
                <a:avLst/>
                <a:gdLst/>
                <a:ahLst/>
                <a:cxnLst/>
                <a:rect l="l" t="t" r="r" b="b"/>
                <a:pathLst>
                  <a:path w="170253" h="37320" extrusionOk="0">
                    <a:moveTo>
                      <a:pt x="1" y="1"/>
                    </a:moveTo>
                    <a:lnTo>
                      <a:pt x="1" y="37319"/>
                    </a:lnTo>
                    <a:lnTo>
                      <a:pt x="170252" y="37319"/>
                    </a:lnTo>
                    <a:lnTo>
                      <a:pt x="1702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29" name="Google Shape;2029;p70"/>
              <p:cNvSpPr/>
              <p:nvPr/>
            </p:nvSpPr>
            <p:spPr>
              <a:xfrm rot="5400000">
                <a:off x="557570" y="2396279"/>
                <a:ext cx="3040293" cy="761913"/>
              </a:xfrm>
              <a:custGeom>
                <a:avLst/>
                <a:gdLst/>
                <a:ahLst/>
                <a:cxnLst/>
                <a:rect l="l" t="t" r="r" b="b"/>
                <a:pathLst>
                  <a:path w="170253" h="32912" extrusionOk="0">
                    <a:moveTo>
                      <a:pt x="169832" y="1"/>
                    </a:moveTo>
                    <a:cubicBezTo>
                      <a:pt x="168172" y="1"/>
                      <a:pt x="166411" y="145"/>
                      <a:pt x="164864" y="631"/>
                    </a:cubicBezTo>
                    <a:cubicBezTo>
                      <a:pt x="160427" y="2034"/>
                      <a:pt x="159249" y="2260"/>
                      <a:pt x="151079" y="2961"/>
                    </a:cubicBezTo>
                    <a:cubicBezTo>
                      <a:pt x="148679" y="3167"/>
                      <a:pt x="144132" y="3252"/>
                      <a:pt x="138792" y="3252"/>
                    </a:cubicBezTo>
                    <a:cubicBezTo>
                      <a:pt x="125899" y="3252"/>
                      <a:pt x="108376" y="2756"/>
                      <a:pt x="105239" y="2260"/>
                    </a:cubicBezTo>
                    <a:cubicBezTo>
                      <a:pt x="101086" y="1603"/>
                      <a:pt x="92826" y="133"/>
                      <a:pt x="87943" y="133"/>
                    </a:cubicBezTo>
                    <a:cubicBezTo>
                      <a:pt x="87610" y="133"/>
                      <a:pt x="87293" y="140"/>
                      <a:pt x="86993" y="154"/>
                    </a:cubicBezTo>
                    <a:cubicBezTo>
                      <a:pt x="82307" y="405"/>
                      <a:pt x="75540" y="2260"/>
                      <a:pt x="69224" y="3212"/>
                    </a:cubicBezTo>
                    <a:cubicBezTo>
                      <a:pt x="67885" y="3409"/>
                      <a:pt x="65905" y="3490"/>
                      <a:pt x="63561" y="3490"/>
                    </a:cubicBezTo>
                    <a:cubicBezTo>
                      <a:pt x="54846" y="3490"/>
                      <a:pt x="41094" y="2361"/>
                      <a:pt x="36492" y="1808"/>
                    </a:cubicBezTo>
                    <a:cubicBezTo>
                      <a:pt x="32167" y="1291"/>
                      <a:pt x="28114" y="514"/>
                      <a:pt x="24223" y="514"/>
                    </a:cubicBezTo>
                    <a:cubicBezTo>
                      <a:pt x="22839" y="514"/>
                      <a:pt x="21475" y="613"/>
                      <a:pt x="20126" y="856"/>
                    </a:cubicBezTo>
                    <a:cubicBezTo>
                      <a:pt x="16305" y="1561"/>
                      <a:pt x="12621" y="2376"/>
                      <a:pt x="9735" y="2376"/>
                    </a:cubicBezTo>
                    <a:cubicBezTo>
                      <a:pt x="8722" y="2376"/>
                      <a:pt x="7806" y="2275"/>
                      <a:pt x="7018" y="2034"/>
                    </a:cubicBezTo>
                    <a:cubicBezTo>
                      <a:pt x="5013" y="1407"/>
                      <a:pt x="1905" y="906"/>
                      <a:pt x="1" y="631"/>
                    </a:cubicBezTo>
                    <a:lnTo>
                      <a:pt x="1" y="31257"/>
                    </a:lnTo>
                    <a:cubicBezTo>
                      <a:pt x="2003" y="31354"/>
                      <a:pt x="4516" y="31446"/>
                      <a:pt x="6983" y="31446"/>
                    </a:cubicBezTo>
                    <a:cubicBezTo>
                      <a:pt x="9611" y="31446"/>
                      <a:pt x="12187" y="31342"/>
                      <a:pt x="14036" y="31032"/>
                    </a:cubicBezTo>
                    <a:cubicBezTo>
                      <a:pt x="19650" y="30104"/>
                      <a:pt x="28998" y="30104"/>
                      <a:pt x="34387" y="30104"/>
                    </a:cubicBezTo>
                    <a:cubicBezTo>
                      <a:pt x="36703" y="30104"/>
                      <a:pt x="39637" y="30319"/>
                      <a:pt x="42768" y="30319"/>
                    </a:cubicBezTo>
                    <a:cubicBezTo>
                      <a:pt x="46886" y="30319"/>
                      <a:pt x="51345" y="29947"/>
                      <a:pt x="55189" y="28225"/>
                    </a:cubicBezTo>
                    <a:cubicBezTo>
                      <a:pt x="61981" y="25192"/>
                      <a:pt x="65013" y="23538"/>
                      <a:pt x="69700" y="22836"/>
                    </a:cubicBezTo>
                    <a:cubicBezTo>
                      <a:pt x="73241" y="22303"/>
                      <a:pt x="76796" y="20961"/>
                      <a:pt x="80343" y="20961"/>
                    </a:cubicBezTo>
                    <a:cubicBezTo>
                      <a:pt x="81467" y="20961"/>
                      <a:pt x="82589" y="21095"/>
                      <a:pt x="83710" y="21433"/>
                    </a:cubicBezTo>
                    <a:cubicBezTo>
                      <a:pt x="88397" y="22836"/>
                      <a:pt x="91680" y="22836"/>
                      <a:pt x="96818" y="25192"/>
                    </a:cubicBezTo>
                    <a:cubicBezTo>
                      <a:pt x="101956" y="27523"/>
                      <a:pt x="122533" y="31257"/>
                      <a:pt x="127695" y="31257"/>
                    </a:cubicBezTo>
                    <a:cubicBezTo>
                      <a:pt x="130585" y="31257"/>
                      <a:pt x="133547" y="31115"/>
                      <a:pt x="136419" y="31115"/>
                    </a:cubicBezTo>
                    <a:cubicBezTo>
                      <a:pt x="138653" y="31115"/>
                      <a:pt x="140833" y="31201"/>
                      <a:pt x="142883" y="31508"/>
                    </a:cubicBezTo>
                    <a:cubicBezTo>
                      <a:pt x="147570" y="32210"/>
                      <a:pt x="153184" y="32911"/>
                      <a:pt x="157144" y="32911"/>
                    </a:cubicBezTo>
                    <a:cubicBezTo>
                      <a:pt x="161129" y="32911"/>
                      <a:pt x="166969" y="32911"/>
                      <a:pt x="169074" y="32661"/>
                    </a:cubicBezTo>
                    <a:cubicBezTo>
                      <a:pt x="169400" y="32636"/>
                      <a:pt x="169801" y="32561"/>
                      <a:pt x="170252" y="32485"/>
                    </a:cubicBezTo>
                    <a:lnTo>
                      <a:pt x="170252" y="4"/>
                    </a:lnTo>
                    <a:cubicBezTo>
                      <a:pt x="170113" y="2"/>
                      <a:pt x="169973" y="1"/>
                      <a:pt x="169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0" name="Google Shape;2030;p70"/>
              <p:cNvSpPr/>
              <p:nvPr/>
            </p:nvSpPr>
            <p:spPr>
              <a:xfrm rot="5400000">
                <a:off x="1433692" y="2458864"/>
                <a:ext cx="551494" cy="139085"/>
              </a:xfrm>
              <a:custGeom>
                <a:avLst/>
                <a:gdLst/>
                <a:ahLst/>
                <a:cxnLst/>
                <a:rect l="l" t="t" r="r" b="b"/>
                <a:pathLst>
                  <a:path w="32031" h="6008" extrusionOk="0">
                    <a:moveTo>
                      <a:pt x="12886" y="0"/>
                    </a:moveTo>
                    <a:cubicBezTo>
                      <a:pt x="11593" y="0"/>
                      <a:pt x="10830" y="1190"/>
                      <a:pt x="9950" y="1897"/>
                    </a:cubicBezTo>
                    <a:cubicBezTo>
                      <a:pt x="8772" y="2850"/>
                      <a:pt x="6441" y="3902"/>
                      <a:pt x="4562" y="4604"/>
                    </a:cubicBezTo>
                    <a:cubicBezTo>
                      <a:pt x="2682" y="5306"/>
                      <a:pt x="0" y="6008"/>
                      <a:pt x="0" y="6008"/>
                    </a:cubicBezTo>
                    <a:lnTo>
                      <a:pt x="32030" y="6008"/>
                    </a:lnTo>
                    <a:lnTo>
                      <a:pt x="30050" y="4704"/>
                    </a:lnTo>
                    <a:cubicBezTo>
                      <a:pt x="30050" y="4704"/>
                      <a:pt x="24562" y="4604"/>
                      <a:pt x="22682" y="4353"/>
                    </a:cubicBezTo>
                    <a:cubicBezTo>
                      <a:pt x="20827" y="4128"/>
                      <a:pt x="19875" y="3777"/>
                      <a:pt x="18822" y="3652"/>
                    </a:cubicBezTo>
                    <a:cubicBezTo>
                      <a:pt x="17770" y="3551"/>
                      <a:pt x="16491" y="1546"/>
                      <a:pt x="14261" y="393"/>
                    </a:cubicBezTo>
                    <a:cubicBezTo>
                      <a:pt x="13739" y="115"/>
                      <a:pt x="13287" y="0"/>
                      <a:pt x="128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1" name="Google Shape;2031;p70"/>
              <p:cNvSpPr/>
              <p:nvPr/>
            </p:nvSpPr>
            <p:spPr>
              <a:xfrm rot="5400000">
                <a:off x="1653962" y="2624401"/>
                <a:ext cx="306833" cy="214068"/>
              </a:xfrm>
              <a:custGeom>
                <a:avLst/>
                <a:gdLst/>
                <a:ahLst/>
                <a:cxnLst/>
                <a:rect l="l" t="t" r="r" b="b"/>
                <a:pathLst>
                  <a:path w="17821" h="9247" extrusionOk="0">
                    <a:moveTo>
                      <a:pt x="8120" y="1"/>
                    </a:moveTo>
                    <a:cubicBezTo>
                      <a:pt x="7329" y="1"/>
                      <a:pt x="6443" y="152"/>
                      <a:pt x="5264" y="554"/>
                    </a:cubicBezTo>
                    <a:cubicBezTo>
                      <a:pt x="3033" y="1331"/>
                      <a:pt x="0" y="3436"/>
                      <a:pt x="0" y="3436"/>
                    </a:cubicBezTo>
                    <a:lnTo>
                      <a:pt x="276" y="7046"/>
                    </a:lnTo>
                    <a:cubicBezTo>
                      <a:pt x="276" y="7046"/>
                      <a:pt x="4086" y="9025"/>
                      <a:pt x="4261" y="9101"/>
                    </a:cubicBezTo>
                    <a:cubicBezTo>
                      <a:pt x="4508" y="9199"/>
                      <a:pt x="4943" y="9247"/>
                      <a:pt x="5510" y="9247"/>
                    </a:cubicBezTo>
                    <a:cubicBezTo>
                      <a:pt x="6956" y="9247"/>
                      <a:pt x="9257" y="8939"/>
                      <a:pt x="11454" y="8399"/>
                    </a:cubicBezTo>
                    <a:cubicBezTo>
                      <a:pt x="14487" y="7647"/>
                      <a:pt x="13835" y="7873"/>
                      <a:pt x="15840" y="6344"/>
                    </a:cubicBezTo>
                    <a:cubicBezTo>
                      <a:pt x="17820" y="4840"/>
                      <a:pt x="15940" y="3837"/>
                      <a:pt x="15063" y="2309"/>
                    </a:cubicBezTo>
                    <a:cubicBezTo>
                      <a:pt x="14186" y="805"/>
                      <a:pt x="11554" y="629"/>
                      <a:pt x="10101" y="279"/>
                    </a:cubicBezTo>
                    <a:cubicBezTo>
                      <a:pt x="9425" y="115"/>
                      <a:pt x="8808" y="1"/>
                      <a:pt x="8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2" name="Google Shape;2032;p70"/>
              <p:cNvSpPr/>
              <p:nvPr/>
            </p:nvSpPr>
            <p:spPr>
              <a:xfrm rot="5400000">
                <a:off x="1626720" y="2930263"/>
                <a:ext cx="197640" cy="120588"/>
              </a:xfrm>
              <a:custGeom>
                <a:avLst/>
                <a:gdLst/>
                <a:ahLst/>
                <a:cxnLst/>
                <a:rect l="l" t="t" r="r" b="b"/>
                <a:pathLst>
                  <a:path w="11479" h="5209" extrusionOk="0">
                    <a:moveTo>
                      <a:pt x="4784" y="0"/>
                    </a:moveTo>
                    <a:cubicBezTo>
                      <a:pt x="4161" y="0"/>
                      <a:pt x="3504" y="128"/>
                      <a:pt x="2882" y="339"/>
                    </a:cubicBezTo>
                    <a:cubicBezTo>
                      <a:pt x="1479" y="790"/>
                      <a:pt x="0" y="2619"/>
                      <a:pt x="0" y="2619"/>
                    </a:cubicBezTo>
                    <a:cubicBezTo>
                      <a:pt x="0" y="2619"/>
                      <a:pt x="877" y="4524"/>
                      <a:pt x="1053" y="4649"/>
                    </a:cubicBezTo>
                    <a:cubicBezTo>
                      <a:pt x="1615" y="5038"/>
                      <a:pt x="2215" y="5208"/>
                      <a:pt x="2887" y="5208"/>
                    </a:cubicBezTo>
                    <a:cubicBezTo>
                      <a:pt x="4252" y="5208"/>
                      <a:pt x="5911" y="4504"/>
                      <a:pt x="8146" y="3497"/>
                    </a:cubicBezTo>
                    <a:cubicBezTo>
                      <a:pt x="11479" y="1968"/>
                      <a:pt x="7845" y="1567"/>
                      <a:pt x="6842" y="689"/>
                    </a:cubicBezTo>
                    <a:cubicBezTo>
                      <a:pt x="6298" y="201"/>
                      <a:pt x="5567" y="0"/>
                      <a:pt x="47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3" name="Google Shape;2033;p70"/>
              <p:cNvSpPr/>
              <p:nvPr/>
            </p:nvSpPr>
            <p:spPr>
              <a:xfrm rot="5400000">
                <a:off x="1639436" y="3160516"/>
                <a:ext cx="79510" cy="43360"/>
              </a:xfrm>
              <a:custGeom>
                <a:avLst/>
                <a:gdLst/>
                <a:ahLst/>
                <a:cxnLst/>
                <a:rect l="l" t="t" r="r" b="b"/>
                <a:pathLst>
                  <a:path w="4618" h="1873" extrusionOk="0">
                    <a:moveTo>
                      <a:pt x="2190" y="1"/>
                    </a:moveTo>
                    <a:cubicBezTo>
                      <a:pt x="2106" y="1"/>
                      <a:pt x="2056" y="2"/>
                      <a:pt x="2056" y="2"/>
                    </a:cubicBezTo>
                    <a:cubicBezTo>
                      <a:pt x="2056" y="2"/>
                      <a:pt x="1" y="954"/>
                      <a:pt x="126" y="1330"/>
                    </a:cubicBezTo>
                    <a:cubicBezTo>
                      <a:pt x="241" y="1713"/>
                      <a:pt x="684" y="1873"/>
                      <a:pt x="1237" y="1873"/>
                    </a:cubicBezTo>
                    <a:cubicBezTo>
                      <a:pt x="2133" y="1873"/>
                      <a:pt x="3318" y="1453"/>
                      <a:pt x="3860" y="879"/>
                    </a:cubicBezTo>
                    <a:cubicBezTo>
                      <a:pt x="4618" y="57"/>
                      <a:pt x="2721" y="1"/>
                      <a:pt x="21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4" name="Google Shape;2034;p70"/>
              <p:cNvSpPr/>
              <p:nvPr/>
            </p:nvSpPr>
            <p:spPr>
              <a:xfrm rot="5400000">
                <a:off x="1431367" y="1547917"/>
                <a:ext cx="500582" cy="91628"/>
              </a:xfrm>
              <a:custGeom>
                <a:avLst/>
                <a:gdLst/>
                <a:ahLst/>
                <a:cxnLst/>
                <a:rect l="l" t="t" r="r" b="b"/>
                <a:pathLst>
                  <a:path w="29074" h="3958" extrusionOk="0">
                    <a:moveTo>
                      <a:pt x="17938" y="1"/>
                    </a:moveTo>
                    <a:cubicBezTo>
                      <a:pt x="16880" y="1"/>
                      <a:pt x="15794" y="148"/>
                      <a:pt x="14587" y="148"/>
                    </a:cubicBezTo>
                    <a:cubicBezTo>
                      <a:pt x="12231" y="148"/>
                      <a:pt x="8973" y="1477"/>
                      <a:pt x="8723" y="1552"/>
                    </a:cubicBezTo>
                    <a:lnTo>
                      <a:pt x="2883" y="2329"/>
                    </a:lnTo>
                    <a:lnTo>
                      <a:pt x="1" y="3958"/>
                    </a:lnTo>
                    <a:lnTo>
                      <a:pt x="29074" y="3883"/>
                    </a:lnTo>
                    <a:lnTo>
                      <a:pt x="24161" y="3031"/>
                    </a:lnTo>
                    <a:cubicBezTo>
                      <a:pt x="24161" y="3031"/>
                      <a:pt x="23008" y="1627"/>
                      <a:pt x="20903" y="625"/>
                    </a:cubicBezTo>
                    <a:cubicBezTo>
                      <a:pt x="19888" y="129"/>
                      <a:pt x="18925" y="1"/>
                      <a:pt x="179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5" name="Google Shape;2035;p70"/>
              <p:cNvSpPr/>
              <p:nvPr/>
            </p:nvSpPr>
            <p:spPr>
              <a:xfrm rot="5400000">
                <a:off x="1591018" y="1996792"/>
                <a:ext cx="217509" cy="59519"/>
              </a:xfrm>
              <a:custGeom>
                <a:avLst/>
                <a:gdLst/>
                <a:ahLst/>
                <a:cxnLst/>
                <a:rect l="l" t="t" r="r" b="b"/>
                <a:pathLst>
                  <a:path w="12633" h="2571" extrusionOk="0">
                    <a:moveTo>
                      <a:pt x="6863" y="1"/>
                    </a:moveTo>
                    <a:cubicBezTo>
                      <a:pt x="5562" y="1"/>
                      <a:pt x="3384" y="45"/>
                      <a:pt x="2030" y="313"/>
                    </a:cubicBezTo>
                    <a:cubicBezTo>
                      <a:pt x="0" y="714"/>
                      <a:pt x="552" y="1090"/>
                      <a:pt x="853" y="1791"/>
                    </a:cubicBezTo>
                    <a:cubicBezTo>
                      <a:pt x="1081" y="2283"/>
                      <a:pt x="3212" y="2356"/>
                      <a:pt x="4471" y="2356"/>
                    </a:cubicBezTo>
                    <a:cubicBezTo>
                      <a:pt x="5010" y="2356"/>
                      <a:pt x="5389" y="2343"/>
                      <a:pt x="5389" y="2343"/>
                    </a:cubicBezTo>
                    <a:cubicBezTo>
                      <a:pt x="6831" y="2482"/>
                      <a:pt x="7814" y="2570"/>
                      <a:pt x="8552" y="2570"/>
                    </a:cubicBezTo>
                    <a:cubicBezTo>
                      <a:pt x="9801" y="2570"/>
                      <a:pt x="10346" y="2319"/>
                      <a:pt x="11229" y="1641"/>
                    </a:cubicBezTo>
                    <a:cubicBezTo>
                      <a:pt x="12632" y="538"/>
                      <a:pt x="7945" y="12"/>
                      <a:pt x="7945" y="12"/>
                    </a:cubicBezTo>
                    <a:cubicBezTo>
                      <a:pt x="7945" y="12"/>
                      <a:pt x="7514" y="1"/>
                      <a:pt x="6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6" name="Google Shape;2036;p70"/>
              <p:cNvSpPr/>
              <p:nvPr/>
            </p:nvSpPr>
            <p:spPr>
              <a:xfrm rot="5400000">
                <a:off x="1437008" y="3734073"/>
                <a:ext cx="505041" cy="51624"/>
              </a:xfrm>
              <a:custGeom>
                <a:avLst/>
                <a:gdLst/>
                <a:ahLst/>
                <a:cxnLst/>
                <a:rect l="l" t="t" r="r" b="b"/>
                <a:pathLst>
                  <a:path w="29333" h="2230" extrusionOk="0">
                    <a:moveTo>
                      <a:pt x="11989" y="0"/>
                    </a:moveTo>
                    <a:cubicBezTo>
                      <a:pt x="11989" y="0"/>
                      <a:pt x="7853" y="552"/>
                      <a:pt x="7452" y="802"/>
                    </a:cubicBezTo>
                    <a:cubicBezTo>
                      <a:pt x="7452" y="802"/>
                      <a:pt x="6059" y="632"/>
                      <a:pt x="4514" y="632"/>
                    </a:cubicBezTo>
                    <a:cubicBezTo>
                      <a:pt x="3093" y="632"/>
                      <a:pt x="1544" y="776"/>
                      <a:pt x="836" y="1329"/>
                    </a:cubicBezTo>
                    <a:cubicBezTo>
                      <a:pt x="1" y="1994"/>
                      <a:pt x="533" y="2108"/>
                      <a:pt x="1687" y="2108"/>
                    </a:cubicBezTo>
                    <a:cubicBezTo>
                      <a:pt x="2286" y="2108"/>
                      <a:pt x="3052" y="2077"/>
                      <a:pt x="3881" y="2077"/>
                    </a:cubicBezTo>
                    <a:cubicBezTo>
                      <a:pt x="4284" y="2077"/>
                      <a:pt x="4701" y="2084"/>
                      <a:pt x="5122" y="2106"/>
                    </a:cubicBezTo>
                    <a:cubicBezTo>
                      <a:pt x="6469" y="2186"/>
                      <a:pt x="8835" y="2229"/>
                      <a:pt x="11316" y="2229"/>
                    </a:cubicBezTo>
                    <a:cubicBezTo>
                      <a:pt x="14281" y="2229"/>
                      <a:pt x="17410" y="2167"/>
                      <a:pt x="19157" y="2030"/>
                    </a:cubicBezTo>
                    <a:cubicBezTo>
                      <a:pt x="19745" y="1989"/>
                      <a:pt x="20483" y="1974"/>
                      <a:pt x="21290" y="1974"/>
                    </a:cubicBezTo>
                    <a:cubicBezTo>
                      <a:pt x="23436" y="1974"/>
                      <a:pt x="26070" y="2081"/>
                      <a:pt x="27671" y="2081"/>
                    </a:cubicBezTo>
                    <a:cubicBezTo>
                      <a:pt x="28726" y="2081"/>
                      <a:pt x="29332" y="2034"/>
                      <a:pt x="29057" y="1880"/>
                    </a:cubicBezTo>
                    <a:cubicBezTo>
                      <a:pt x="28643" y="1656"/>
                      <a:pt x="27889" y="1626"/>
                      <a:pt x="27037" y="1626"/>
                    </a:cubicBezTo>
                    <a:cubicBezTo>
                      <a:pt x="26734" y="1626"/>
                      <a:pt x="26418" y="1630"/>
                      <a:pt x="26101" y="1630"/>
                    </a:cubicBezTo>
                    <a:cubicBezTo>
                      <a:pt x="25420" y="1630"/>
                      <a:pt x="24731" y="1613"/>
                      <a:pt x="24144" y="1504"/>
                    </a:cubicBezTo>
                    <a:cubicBezTo>
                      <a:pt x="22490" y="1178"/>
                      <a:pt x="19232" y="1103"/>
                      <a:pt x="17202" y="627"/>
                    </a:cubicBezTo>
                    <a:cubicBezTo>
                      <a:pt x="15172" y="176"/>
                      <a:pt x="11989" y="0"/>
                      <a:pt x="11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7" name="Google Shape;2037;p70"/>
              <p:cNvSpPr/>
              <p:nvPr/>
            </p:nvSpPr>
            <p:spPr>
              <a:xfrm rot="5400000">
                <a:off x="2320716" y="3937910"/>
                <a:ext cx="247140" cy="88248"/>
              </a:xfrm>
              <a:custGeom>
                <a:avLst/>
                <a:gdLst/>
                <a:ahLst/>
                <a:cxnLst/>
                <a:rect l="l" t="t" r="r" b="b"/>
                <a:pathLst>
                  <a:path w="14354" h="3812" extrusionOk="0">
                    <a:moveTo>
                      <a:pt x="9657" y="0"/>
                    </a:moveTo>
                    <a:cubicBezTo>
                      <a:pt x="8198" y="0"/>
                      <a:pt x="6533" y="110"/>
                      <a:pt x="5532" y="110"/>
                    </a:cubicBezTo>
                    <a:cubicBezTo>
                      <a:pt x="3502" y="110"/>
                      <a:pt x="2900" y="361"/>
                      <a:pt x="1497" y="812"/>
                    </a:cubicBezTo>
                    <a:cubicBezTo>
                      <a:pt x="93" y="1288"/>
                      <a:pt x="168" y="1965"/>
                      <a:pt x="93" y="2541"/>
                    </a:cubicBezTo>
                    <a:cubicBezTo>
                      <a:pt x="1" y="3049"/>
                      <a:pt x="1120" y="3812"/>
                      <a:pt x="1983" y="3812"/>
                    </a:cubicBezTo>
                    <a:cubicBezTo>
                      <a:pt x="2057" y="3812"/>
                      <a:pt x="2129" y="3806"/>
                      <a:pt x="2198" y="3794"/>
                    </a:cubicBezTo>
                    <a:cubicBezTo>
                      <a:pt x="3050" y="3619"/>
                      <a:pt x="8740" y="3243"/>
                      <a:pt x="11547" y="2767"/>
                    </a:cubicBezTo>
                    <a:cubicBezTo>
                      <a:pt x="14354" y="2290"/>
                      <a:pt x="12800" y="1514"/>
                      <a:pt x="12549" y="586"/>
                    </a:cubicBezTo>
                    <a:cubicBezTo>
                      <a:pt x="12435" y="116"/>
                      <a:pt x="11155" y="0"/>
                      <a:pt x="9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8" name="Google Shape;2038;p70"/>
              <p:cNvSpPr/>
              <p:nvPr/>
            </p:nvSpPr>
            <p:spPr>
              <a:xfrm rot="5400000">
                <a:off x="2383407" y="3698608"/>
                <a:ext cx="167457" cy="101119"/>
              </a:xfrm>
              <a:custGeom>
                <a:avLst/>
                <a:gdLst/>
                <a:ahLst/>
                <a:cxnLst/>
                <a:rect l="l" t="t" r="r" b="b"/>
                <a:pathLst>
                  <a:path w="9726" h="4368" extrusionOk="0">
                    <a:moveTo>
                      <a:pt x="5007" y="0"/>
                    </a:moveTo>
                    <a:cubicBezTo>
                      <a:pt x="3307" y="0"/>
                      <a:pt x="1435" y="103"/>
                      <a:pt x="1304" y="147"/>
                    </a:cubicBezTo>
                    <a:cubicBezTo>
                      <a:pt x="527" y="372"/>
                      <a:pt x="1" y="1926"/>
                      <a:pt x="778" y="3405"/>
                    </a:cubicBezTo>
                    <a:cubicBezTo>
                      <a:pt x="1175" y="4162"/>
                      <a:pt x="1632" y="4367"/>
                      <a:pt x="2349" y="4367"/>
                    </a:cubicBezTo>
                    <a:cubicBezTo>
                      <a:pt x="3034" y="4367"/>
                      <a:pt x="3955" y="4180"/>
                      <a:pt x="5289" y="4107"/>
                    </a:cubicBezTo>
                    <a:cubicBezTo>
                      <a:pt x="8021" y="3956"/>
                      <a:pt x="7695" y="3029"/>
                      <a:pt x="8723" y="2177"/>
                    </a:cubicBezTo>
                    <a:cubicBezTo>
                      <a:pt x="9725" y="1300"/>
                      <a:pt x="8497" y="598"/>
                      <a:pt x="7695" y="222"/>
                    </a:cubicBezTo>
                    <a:cubicBezTo>
                      <a:pt x="7369" y="54"/>
                      <a:pt x="6233" y="0"/>
                      <a:pt x="50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39" name="Google Shape;2039;p70"/>
              <p:cNvSpPr/>
              <p:nvPr/>
            </p:nvSpPr>
            <p:spPr>
              <a:xfrm rot="5400000">
                <a:off x="2389011" y="3539910"/>
                <a:ext cx="132936" cy="69844"/>
              </a:xfrm>
              <a:custGeom>
                <a:avLst/>
                <a:gdLst/>
                <a:ahLst/>
                <a:cxnLst/>
                <a:rect l="l" t="t" r="r" b="b"/>
                <a:pathLst>
                  <a:path w="7721" h="3017" extrusionOk="0">
                    <a:moveTo>
                      <a:pt x="3153" y="0"/>
                    </a:moveTo>
                    <a:cubicBezTo>
                      <a:pt x="1886" y="0"/>
                      <a:pt x="436" y="611"/>
                      <a:pt x="302" y="823"/>
                    </a:cubicBezTo>
                    <a:cubicBezTo>
                      <a:pt x="1" y="1374"/>
                      <a:pt x="377" y="1925"/>
                      <a:pt x="928" y="2627"/>
                    </a:cubicBezTo>
                    <a:cubicBezTo>
                      <a:pt x="1171" y="2936"/>
                      <a:pt x="1442" y="3017"/>
                      <a:pt x="1822" y="3017"/>
                    </a:cubicBezTo>
                    <a:cubicBezTo>
                      <a:pt x="2239" y="3017"/>
                      <a:pt x="2785" y="2920"/>
                      <a:pt x="3565" y="2920"/>
                    </a:cubicBezTo>
                    <a:cubicBezTo>
                      <a:pt x="3691" y="2920"/>
                      <a:pt x="3823" y="2922"/>
                      <a:pt x="3961" y="2928"/>
                    </a:cubicBezTo>
                    <a:cubicBezTo>
                      <a:pt x="4142" y="2935"/>
                      <a:pt x="4313" y="2939"/>
                      <a:pt x="4473" y="2939"/>
                    </a:cubicBezTo>
                    <a:cubicBezTo>
                      <a:pt x="5906" y="2939"/>
                      <a:pt x="6530" y="2639"/>
                      <a:pt x="7094" y="2076"/>
                    </a:cubicBezTo>
                    <a:cubicBezTo>
                      <a:pt x="7720" y="1449"/>
                      <a:pt x="5540" y="823"/>
                      <a:pt x="4211" y="196"/>
                    </a:cubicBezTo>
                    <a:cubicBezTo>
                      <a:pt x="3903" y="56"/>
                      <a:pt x="3536" y="0"/>
                      <a:pt x="3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40" name="Google Shape;2040;p70"/>
              <p:cNvSpPr/>
              <p:nvPr/>
            </p:nvSpPr>
            <p:spPr>
              <a:xfrm rot="5400000">
                <a:off x="2338014" y="3295393"/>
                <a:ext cx="261947" cy="94128"/>
              </a:xfrm>
              <a:custGeom>
                <a:avLst/>
                <a:gdLst/>
                <a:ahLst/>
                <a:cxnLst/>
                <a:rect l="l" t="t" r="r" b="b"/>
                <a:pathLst>
                  <a:path w="15214" h="4066" extrusionOk="0">
                    <a:moveTo>
                      <a:pt x="2733" y="1"/>
                    </a:moveTo>
                    <a:cubicBezTo>
                      <a:pt x="1" y="602"/>
                      <a:pt x="176" y="2256"/>
                      <a:pt x="1329" y="3033"/>
                    </a:cubicBezTo>
                    <a:cubicBezTo>
                      <a:pt x="2507" y="3810"/>
                      <a:pt x="3910" y="3735"/>
                      <a:pt x="5314" y="3885"/>
                    </a:cubicBezTo>
                    <a:cubicBezTo>
                      <a:pt x="6341" y="3996"/>
                      <a:pt x="8242" y="4065"/>
                      <a:pt x="9983" y="4065"/>
                    </a:cubicBezTo>
                    <a:cubicBezTo>
                      <a:pt x="10620" y="4065"/>
                      <a:pt x="11236" y="4056"/>
                      <a:pt x="11780" y="4036"/>
                    </a:cubicBezTo>
                    <a:cubicBezTo>
                      <a:pt x="13810" y="3961"/>
                      <a:pt x="13660" y="3259"/>
                      <a:pt x="14437" y="2332"/>
                    </a:cubicBezTo>
                    <a:cubicBezTo>
                      <a:pt x="15214" y="1404"/>
                      <a:pt x="13585" y="1"/>
                      <a:pt x="13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41" name="Google Shape;2041;p70"/>
              <p:cNvSpPr/>
              <p:nvPr/>
            </p:nvSpPr>
            <p:spPr>
              <a:xfrm rot="5400000">
                <a:off x="2405093" y="3107959"/>
                <a:ext cx="135519" cy="42226"/>
              </a:xfrm>
              <a:custGeom>
                <a:avLst/>
                <a:gdLst/>
                <a:ahLst/>
                <a:cxnLst/>
                <a:rect l="l" t="t" r="r" b="b"/>
                <a:pathLst>
                  <a:path w="7871" h="1824" extrusionOk="0">
                    <a:moveTo>
                      <a:pt x="1728" y="0"/>
                    </a:moveTo>
                    <a:cubicBezTo>
                      <a:pt x="982" y="0"/>
                      <a:pt x="370" y="74"/>
                      <a:pt x="302" y="200"/>
                    </a:cubicBezTo>
                    <a:cubicBezTo>
                      <a:pt x="1" y="901"/>
                      <a:pt x="778" y="1453"/>
                      <a:pt x="1630" y="1528"/>
                    </a:cubicBezTo>
                    <a:cubicBezTo>
                      <a:pt x="2197" y="1577"/>
                      <a:pt x="3276" y="1824"/>
                      <a:pt x="4409" y="1824"/>
                    </a:cubicBezTo>
                    <a:cubicBezTo>
                      <a:pt x="5029" y="1824"/>
                      <a:pt x="5665" y="1750"/>
                      <a:pt x="6241" y="1528"/>
                    </a:cubicBezTo>
                    <a:cubicBezTo>
                      <a:pt x="7871" y="901"/>
                      <a:pt x="5389" y="826"/>
                      <a:pt x="4287" y="350"/>
                    </a:cubicBezTo>
                    <a:cubicBezTo>
                      <a:pt x="3701" y="105"/>
                      <a:pt x="2618" y="0"/>
                      <a:pt x="1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42" name="Google Shape;2042;p70"/>
              <p:cNvSpPr/>
              <p:nvPr/>
            </p:nvSpPr>
            <p:spPr>
              <a:xfrm rot="5400000">
                <a:off x="2361060" y="2389927"/>
                <a:ext cx="178236" cy="74566"/>
              </a:xfrm>
              <a:custGeom>
                <a:avLst/>
                <a:gdLst/>
                <a:ahLst/>
                <a:cxnLst/>
                <a:rect l="l" t="t" r="r" b="b"/>
                <a:pathLst>
                  <a:path w="10352" h="3221" extrusionOk="0">
                    <a:moveTo>
                      <a:pt x="4690" y="0"/>
                    </a:moveTo>
                    <a:cubicBezTo>
                      <a:pt x="3904" y="0"/>
                      <a:pt x="3033" y="82"/>
                      <a:pt x="2031" y="320"/>
                    </a:cubicBezTo>
                    <a:cubicBezTo>
                      <a:pt x="1" y="771"/>
                      <a:pt x="527" y="2350"/>
                      <a:pt x="527" y="2350"/>
                    </a:cubicBezTo>
                    <a:cubicBezTo>
                      <a:pt x="1443" y="2973"/>
                      <a:pt x="3365" y="3221"/>
                      <a:pt x="5390" y="3221"/>
                    </a:cubicBezTo>
                    <a:cubicBezTo>
                      <a:pt x="6134" y="3221"/>
                      <a:pt x="6892" y="3187"/>
                      <a:pt x="7620" y="3127"/>
                    </a:cubicBezTo>
                    <a:cubicBezTo>
                      <a:pt x="10352" y="2876"/>
                      <a:pt x="9650" y="1473"/>
                      <a:pt x="9650" y="1473"/>
                    </a:cubicBezTo>
                    <a:cubicBezTo>
                      <a:pt x="9650" y="1473"/>
                      <a:pt x="8171" y="320"/>
                      <a:pt x="6843" y="169"/>
                    </a:cubicBezTo>
                    <a:cubicBezTo>
                      <a:pt x="6179" y="82"/>
                      <a:pt x="5477" y="0"/>
                      <a:pt x="46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43" name="Google Shape;2043;p70"/>
              <p:cNvSpPr/>
              <p:nvPr/>
            </p:nvSpPr>
            <p:spPr>
              <a:xfrm rot="5400000">
                <a:off x="2339660" y="2106931"/>
                <a:ext cx="263238" cy="86072"/>
              </a:xfrm>
              <a:custGeom>
                <a:avLst/>
                <a:gdLst/>
                <a:ahLst/>
                <a:cxnLst/>
                <a:rect l="l" t="t" r="r" b="b"/>
                <a:pathLst>
                  <a:path w="15289" h="3718" extrusionOk="0">
                    <a:moveTo>
                      <a:pt x="1654" y="1"/>
                    </a:moveTo>
                    <a:cubicBezTo>
                      <a:pt x="1654" y="1"/>
                      <a:pt x="0" y="377"/>
                      <a:pt x="476" y="778"/>
                    </a:cubicBezTo>
                    <a:cubicBezTo>
                      <a:pt x="952" y="1154"/>
                      <a:pt x="627" y="1856"/>
                      <a:pt x="2281" y="3034"/>
                    </a:cubicBezTo>
                    <a:cubicBezTo>
                      <a:pt x="3024" y="3571"/>
                      <a:pt x="4905" y="3717"/>
                      <a:pt x="6776" y="3717"/>
                    </a:cubicBezTo>
                    <a:cubicBezTo>
                      <a:pt x="9005" y="3717"/>
                      <a:pt x="11220" y="3510"/>
                      <a:pt x="11479" y="3510"/>
                    </a:cubicBezTo>
                    <a:cubicBezTo>
                      <a:pt x="11479" y="3510"/>
                      <a:pt x="13734" y="2958"/>
                      <a:pt x="14511" y="2257"/>
                    </a:cubicBezTo>
                    <a:cubicBezTo>
                      <a:pt x="15288" y="1555"/>
                      <a:pt x="14737" y="1"/>
                      <a:pt x="147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44" name="Google Shape;2044;p70"/>
              <p:cNvSpPr/>
              <p:nvPr/>
            </p:nvSpPr>
            <p:spPr>
              <a:xfrm rot="5400000">
                <a:off x="2380968" y="1475484"/>
                <a:ext cx="169162" cy="60445"/>
              </a:xfrm>
              <a:custGeom>
                <a:avLst/>
                <a:gdLst/>
                <a:ahLst/>
                <a:cxnLst/>
                <a:rect l="l" t="t" r="r" b="b"/>
                <a:pathLst>
                  <a:path w="9825" h="2611" extrusionOk="0">
                    <a:moveTo>
                      <a:pt x="5320" y="1"/>
                    </a:moveTo>
                    <a:cubicBezTo>
                      <a:pt x="4499" y="1"/>
                      <a:pt x="3470" y="121"/>
                      <a:pt x="2206" y="528"/>
                    </a:cubicBezTo>
                    <a:cubicBezTo>
                      <a:pt x="0" y="1230"/>
                      <a:pt x="1103" y="904"/>
                      <a:pt x="1579" y="1907"/>
                    </a:cubicBezTo>
                    <a:cubicBezTo>
                      <a:pt x="1832" y="2484"/>
                      <a:pt x="2560" y="2610"/>
                      <a:pt x="3150" y="2610"/>
                    </a:cubicBezTo>
                    <a:cubicBezTo>
                      <a:pt x="3609" y="2610"/>
                      <a:pt x="3985" y="2533"/>
                      <a:pt x="3985" y="2533"/>
                    </a:cubicBezTo>
                    <a:cubicBezTo>
                      <a:pt x="4988" y="2533"/>
                      <a:pt x="7795" y="2157"/>
                      <a:pt x="8822" y="1380"/>
                    </a:cubicBezTo>
                    <a:cubicBezTo>
                      <a:pt x="9825" y="603"/>
                      <a:pt x="7719" y="278"/>
                      <a:pt x="6792" y="127"/>
                    </a:cubicBezTo>
                    <a:cubicBezTo>
                      <a:pt x="6403" y="64"/>
                      <a:pt x="5916" y="1"/>
                      <a:pt x="5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45" name="Google Shape;2045;p70"/>
              <p:cNvSpPr/>
              <p:nvPr/>
            </p:nvSpPr>
            <p:spPr>
              <a:xfrm rot="5400000">
                <a:off x="2444053" y="1618786"/>
                <a:ext cx="63016" cy="38799"/>
              </a:xfrm>
              <a:custGeom>
                <a:avLst/>
                <a:gdLst/>
                <a:ahLst/>
                <a:cxnLst/>
                <a:rect l="l" t="t" r="r" b="b"/>
                <a:pathLst>
                  <a:path w="3660" h="1676" extrusionOk="0">
                    <a:moveTo>
                      <a:pt x="2585" y="0"/>
                    </a:moveTo>
                    <a:cubicBezTo>
                      <a:pt x="2143" y="0"/>
                      <a:pt x="1552" y="267"/>
                      <a:pt x="927" y="318"/>
                    </a:cubicBezTo>
                    <a:cubicBezTo>
                      <a:pt x="0" y="393"/>
                      <a:pt x="1153" y="1421"/>
                      <a:pt x="1153" y="1421"/>
                    </a:cubicBezTo>
                    <a:cubicBezTo>
                      <a:pt x="1342" y="1598"/>
                      <a:pt x="1700" y="1675"/>
                      <a:pt x="2074" y="1675"/>
                    </a:cubicBezTo>
                    <a:cubicBezTo>
                      <a:pt x="2492" y="1675"/>
                      <a:pt x="2932" y="1579"/>
                      <a:pt x="3183" y="1421"/>
                    </a:cubicBezTo>
                    <a:cubicBezTo>
                      <a:pt x="3659" y="1095"/>
                      <a:pt x="3509" y="794"/>
                      <a:pt x="3108" y="243"/>
                    </a:cubicBezTo>
                    <a:cubicBezTo>
                      <a:pt x="2977" y="63"/>
                      <a:pt x="2798" y="0"/>
                      <a:pt x="2585" y="0"/>
                    </a:cubicBezTo>
                    <a:close/>
                  </a:path>
                </a:pathLst>
              </a:custGeom>
              <a:solidFill>
                <a:srgbClr val="191919">
                  <a:alpha val="37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046" name="Google Shape;2046;p70"/>
            <p:cNvGrpSpPr/>
            <p:nvPr/>
          </p:nvGrpSpPr>
          <p:grpSpPr>
            <a:xfrm>
              <a:off x="6113752" y="3282400"/>
              <a:ext cx="211534" cy="307246"/>
              <a:chOff x="881577" y="3916587"/>
              <a:chExt cx="211534" cy="307246"/>
            </a:xfrm>
          </p:grpSpPr>
          <p:sp>
            <p:nvSpPr>
              <p:cNvPr id="2047" name="Google Shape;204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48" name="Google Shape;204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49" name="Google Shape;204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50" name="Google Shape;205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51" name="Google Shape;205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52" name="Google Shape;205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53" name="Google Shape;205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54" name="Google Shape;205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55" name="Google Shape;205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056" name="Google Shape;2056;p70"/>
            <p:cNvGrpSpPr/>
            <p:nvPr/>
          </p:nvGrpSpPr>
          <p:grpSpPr>
            <a:xfrm rot="9925640">
              <a:off x="6081449" y="3538319"/>
              <a:ext cx="211528" cy="307237"/>
              <a:chOff x="881577" y="3916587"/>
              <a:chExt cx="211534" cy="307246"/>
            </a:xfrm>
          </p:grpSpPr>
          <p:sp>
            <p:nvSpPr>
              <p:cNvPr id="2057" name="Google Shape;205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58" name="Google Shape;205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59" name="Google Shape;205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60" name="Google Shape;206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61" name="Google Shape;206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62" name="Google Shape;206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63" name="Google Shape;206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64" name="Google Shape;206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65" name="Google Shape;206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066" name="Google Shape;2066;p70"/>
            <p:cNvGrpSpPr/>
            <p:nvPr/>
          </p:nvGrpSpPr>
          <p:grpSpPr>
            <a:xfrm>
              <a:off x="6249602" y="3308700"/>
              <a:ext cx="211534" cy="307246"/>
              <a:chOff x="881577" y="3916587"/>
              <a:chExt cx="211534" cy="307246"/>
            </a:xfrm>
          </p:grpSpPr>
          <p:sp>
            <p:nvSpPr>
              <p:cNvPr id="2067" name="Google Shape;206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68" name="Google Shape;206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69" name="Google Shape;206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70" name="Google Shape;207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71" name="Google Shape;207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72" name="Google Shape;207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73" name="Google Shape;207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74" name="Google Shape;207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75" name="Google Shape;207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076" name="Google Shape;2076;p70"/>
            <p:cNvGrpSpPr/>
            <p:nvPr/>
          </p:nvGrpSpPr>
          <p:grpSpPr>
            <a:xfrm rot="-10594277">
              <a:off x="6191759" y="3062915"/>
              <a:ext cx="211511" cy="307212"/>
              <a:chOff x="881577" y="3916587"/>
              <a:chExt cx="211534" cy="307246"/>
            </a:xfrm>
          </p:grpSpPr>
          <p:sp>
            <p:nvSpPr>
              <p:cNvPr id="2077" name="Google Shape;207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78" name="Google Shape;207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79" name="Google Shape;207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80" name="Google Shape;208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81" name="Google Shape;208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82" name="Google Shape;208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83" name="Google Shape;208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84" name="Google Shape;208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85" name="Google Shape;208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086" name="Google Shape;2086;p70"/>
            <p:cNvGrpSpPr/>
            <p:nvPr/>
          </p:nvGrpSpPr>
          <p:grpSpPr>
            <a:xfrm rot="1758469">
              <a:off x="6332668" y="2797619"/>
              <a:ext cx="211534" cy="307245"/>
              <a:chOff x="881577" y="3916587"/>
              <a:chExt cx="211534" cy="307246"/>
            </a:xfrm>
          </p:grpSpPr>
          <p:sp>
            <p:nvSpPr>
              <p:cNvPr id="2087" name="Google Shape;208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88" name="Google Shape;208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89" name="Google Shape;208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90" name="Google Shape;209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91" name="Google Shape;209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92" name="Google Shape;209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93" name="Google Shape;209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94" name="Google Shape;209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95" name="Google Shape;209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096" name="Google Shape;2096;p70"/>
            <p:cNvGrpSpPr/>
            <p:nvPr/>
          </p:nvGrpSpPr>
          <p:grpSpPr>
            <a:xfrm rot="-7416541">
              <a:off x="6249598" y="2784998"/>
              <a:ext cx="211526" cy="307234"/>
              <a:chOff x="881577" y="3916587"/>
              <a:chExt cx="211534" cy="307246"/>
            </a:xfrm>
          </p:grpSpPr>
          <p:sp>
            <p:nvSpPr>
              <p:cNvPr id="2097" name="Google Shape;209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98" name="Google Shape;209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099" name="Google Shape;209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00" name="Google Shape;210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01" name="Google Shape;210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02" name="Google Shape;210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03" name="Google Shape;210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04" name="Google Shape;210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05" name="Google Shape;210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06" name="Google Shape;2106;p70"/>
            <p:cNvGrpSpPr/>
            <p:nvPr/>
          </p:nvGrpSpPr>
          <p:grpSpPr>
            <a:xfrm rot="1758469">
              <a:off x="6199943" y="3475919"/>
              <a:ext cx="211534" cy="307245"/>
              <a:chOff x="881577" y="3916587"/>
              <a:chExt cx="211534" cy="307246"/>
            </a:xfrm>
          </p:grpSpPr>
          <p:sp>
            <p:nvSpPr>
              <p:cNvPr id="2107" name="Google Shape;210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08" name="Google Shape;210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09" name="Google Shape;210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10" name="Google Shape;211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11" name="Google Shape;211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12" name="Google Shape;211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13" name="Google Shape;211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14" name="Google Shape;211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15" name="Google Shape;211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16" name="Google Shape;2116;p70"/>
            <p:cNvGrpSpPr/>
            <p:nvPr/>
          </p:nvGrpSpPr>
          <p:grpSpPr>
            <a:xfrm rot="-3529970">
              <a:off x="6126838" y="3716510"/>
              <a:ext cx="211519" cy="307224"/>
              <a:chOff x="881577" y="3916587"/>
              <a:chExt cx="211534" cy="307246"/>
            </a:xfrm>
          </p:grpSpPr>
          <p:sp>
            <p:nvSpPr>
              <p:cNvPr id="2117" name="Google Shape;211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18" name="Google Shape;211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19" name="Google Shape;211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0" name="Google Shape;212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1" name="Google Shape;212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2" name="Google Shape;212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3" name="Google Shape;212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4" name="Google Shape;212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5" name="Google Shape;212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26" name="Google Shape;2126;p70"/>
            <p:cNvGrpSpPr/>
            <p:nvPr/>
          </p:nvGrpSpPr>
          <p:grpSpPr>
            <a:xfrm rot="-7295977">
              <a:off x="6294743" y="3614818"/>
              <a:ext cx="211502" cy="307199"/>
              <a:chOff x="881577" y="3916587"/>
              <a:chExt cx="211534" cy="307246"/>
            </a:xfrm>
          </p:grpSpPr>
          <p:sp>
            <p:nvSpPr>
              <p:cNvPr id="2127" name="Google Shape;212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8" name="Google Shape;212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29" name="Google Shape;212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0" name="Google Shape;213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1" name="Google Shape;213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2" name="Google Shape;213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3" name="Google Shape;213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4" name="Google Shape;213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5" name="Google Shape;213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36" name="Google Shape;2136;p70"/>
            <p:cNvGrpSpPr/>
            <p:nvPr/>
          </p:nvGrpSpPr>
          <p:grpSpPr>
            <a:xfrm rot="5254196">
              <a:off x="6318577" y="2980711"/>
              <a:ext cx="211534" cy="307246"/>
              <a:chOff x="881577" y="3916587"/>
              <a:chExt cx="211534" cy="307246"/>
            </a:xfrm>
          </p:grpSpPr>
          <p:sp>
            <p:nvSpPr>
              <p:cNvPr id="2137" name="Google Shape;213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8" name="Google Shape;213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39" name="Google Shape;213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0" name="Google Shape;214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1" name="Google Shape;214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2" name="Google Shape;214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3" name="Google Shape;214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4" name="Google Shape;214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5" name="Google Shape;214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46" name="Google Shape;2146;p70"/>
            <p:cNvGrpSpPr/>
            <p:nvPr/>
          </p:nvGrpSpPr>
          <p:grpSpPr>
            <a:xfrm rot="1758469">
              <a:off x="6376618" y="3201182"/>
              <a:ext cx="211534" cy="307245"/>
              <a:chOff x="881577" y="3916587"/>
              <a:chExt cx="211534" cy="307246"/>
            </a:xfrm>
          </p:grpSpPr>
          <p:sp>
            <p:nvSpPr>
              <p:cNvPr id="2147" name="Google Shape;214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8" name="Google Shape;214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49" name="Google Shape;214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0" name="Google Shape;215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1" name="Google Shape;215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2" name="Google Shape;215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3" name="Google Shape;215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4" name="Google Shape;215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5" name="Google Shape;215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56" name="Google Shape;2156;p70"/>
            <p:cNvGrpSpPr/>
            <p:nvPr/>
          </p:nvGrpSpPr>
          <p:grpSpPr>
            <a:xfrm rot="-3529970">
              <a:off x="6412088" y="3434410"/>
              <a:ext cx="211519" cy="307224"/>
              <a:chOff x="881577" y="3916587"/>
              <a:chExt cx="211534" cy="307246"/>
            </a:xfrm>
          </p:grpSpPr>
          <p:sp>
            <p:nvSpPr>
              <p:cNvPr id="2157" name="Google Shape;215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8" name="Google Shape;215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59" name="Google Shape;215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0" name="Google Shape;216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1" name="Google Shape;216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2" name="Google Shape;216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3" name="Google Shape;216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4" name="Google Shape;216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5" name="Google Shape;216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66" name="Google Shape;2166;p70"/>
            <p:cNvGrpSpPr/>
            <p:nvPr/>
          </p:nvGrpSpPr>
          <p:grpSpPr>
            <a:xfrm rot="-3529970">
              <a:off x="6199938" y="3816260"/>
              <a:ext cx="211519" cy="307224"/>
              <a:chOff x="881577" y="3916587"/>
              <a:chExt cx="211534" cy="307246"/>
            </a:xfrm>
          </p:grpSpPr>
          <p:sp>
            <p:nvSpPr>
              <p:cNvPr id="2167" name="Google Shape;216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8" name="Google Shape;216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69" name="Google Shape;216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0" name="Google Shape;217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1" name="Google Shape;217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2" name="Google Shape;217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3" name="Google Shape;217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4" name="Google Shape;217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5" name="Google Shape;217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76" name="Google Shape;2176;p70"/>
            <p:cNvGrpSpPr/>
            <p:nvPr/>
          </p:nvGrpSpPr>
          <p:grpSpPr>
            <a:xfrm rot="-7416541">
              <a:off x="6294723" y="2425298"/>
              <a:ext cx="211526" cy="307234"/>
              <a:chOff x="881577" y="3916587"/>
              <a:chExt cx="211534" cy="307246"/>
            </a:xfrm>
          </p:grpSpPr>
          <p:sp>
            <p:nvSpPr>
              <p:cNvPr id="2177" name="Google Shape;2177;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8" name="Google Shape;2178;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79" name="Google Shape;2179;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80" name="Google Shape;2180;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81" name="Google Shape;2181;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82" name="Google Shape;2182;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83" name="Google Shape;2183;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84" name="Google Shape;2184;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85" name="Google Shape;2185;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86" name="Google Shape;2186;p70"/>
            <p:cNvGrpSpPr/>
            <p:nvPr/>
          </p:nvGrpSpPr>
          <p:grpSpPr>
            <a:xfrm>
              <a:off x="6152938" y="1131139"/>
              <a:ext cx="657822" cy="1173470"/>
              <a:chOff x="6194213" y="1156427"/>
              <a:chExt cx="657822" cy="1173470"/>
            </a:xfrm>
          </p:grpSpPr>
          <p:grpSp>
            <p:nvGrpSpPr>
              <p:cNvPr id="2187" name="Google Shape;2187;p70"/>
              <p:cNvGrpSpPr/>
              <p:nvPr/>
            </p:nvGrpSpPr>
            <p:grpSpPr>
              <a:xfrm>
                <a:off x="6261765" y="1673325"/>
                <a:ext cx="211534" cy="307246"/>
                <a:chOff x="881577" y="3916587"/>
                <a:chExt cx="211534" cy="307246"/>
              </a:xfrm>
            </p:grpSpPr>
            <p:sp>
              <p:nvSpPr>
                <p:cNvPr id="2188" name="Google Shape;218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89" name="Google Shape;218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90" name="Google Shape;219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91" name="Google Shape;219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92" name="Google Shape;219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93" name="Google Shape;219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94" name="Google Shape;219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95" name="Google Shape;219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96" name="Google Shape;219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197" name="Google Shape;2197;p70"/>
              <p:cNvGrpSpPr/>
              <p:nvPr/>
            </p:nvGrpSpPr>
            <p:grpSpPr>
              <a:xfrm rot="9925640">
                <a:off x="6229462" y="1929244"/>
                <a:ext cx="211528" cy="307237"/>
                <a:chOff x="881577" y="3916587"/>
                <a:chExt cx="211534" cy="307246"/>
              </a:xfrm>
            </p:grpSpPr>
            <p:sp>
              <p:nvSpPr>
                <p:cNvPr id="2198" name="Google Shape;219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199" name="Google Shape;219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0" name="Google Shape;220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1" name="Google Shape;220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2" name="Google Shape;220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3" name="Google Shape;220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4" name="Google Shape;220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5" name="Google Shape;220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6" name="Google Shape;220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207" name="Google Shape;2207;p70"/>
              <p:cNvGrpSpPr/>
              <p:nvPr/>
            </p:nvGrpSpPr>
            <p:grpSpPr>
              <a:xfrm>
                <a:off x="6397615" y="1699625"/>
                <a:ext cx="211534" cy="307246"/>
                <a:chOff x="881577" y="3916587"/>
                <a:chExt cx="211534" cy="307246"/>
              </a:xfrm>
            </p:grpSpPr>
            <p:sp>
              <p:nvSpPr>
                <p:cNvPr id="2208" name="Google Shape;220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09" name="Google Shape;220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0" name="Google Shape;221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1" name="Google Shape;221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2" name="Google Shape;221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3" name="Google Shape;221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4" name="Google Shape;221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5" name="Google Shape;221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6" name="Google Shape;221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217" name="Google Shape;2217;p70"/>
              <p:cNvGrpSpPr/>
              <p:nvPr/>
            </p:nvGrpSpPr>
            <p:grpSpPr>
              <a:xfrm rot="-10594277">
                <a:off x="6339772" y="1453840"/>
                <a:ext cx="211511" cy="307212"/>
                <a:chOff x="881577" y="3916587"/>
                <a:chExt cx="211534" cy="307246"/>
              </a:xfrm>
            </p:grpSpPr>
            <p:sp>
              <p:nvSpPr>
                <p:cNvPr id="2218" name="Google Shape;221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19" name="Google Shape;221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0" name="Google Shape;222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1" name="Google Shape;222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2" name="Google Shape;222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3" name="Google Shape;222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4" name="Google Shape;222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5" name="Google Shape;222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6" name="Google Shape;222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227" name="Google Shape;2227;p70"/>
              <p:cNvGrpSpPr/>
              <p:nvPr/>
            </p:nvGrpSpPr>
            <p:grpSpPr>
              <a:xfrm rot="1758469">
                <a:off x="6480681" y="1188544"/>
                <a:ext cx="211534" cy="307245"/>
                <a:chOff x="881577" y="3916587"/>
                <a:chExt cx="211534" cy="307246"/>
              </a:xfrm>
            </p:grpSpPr>
            <p:sp>
              <p:nvSpPr>
                <p:cNvPr id="2228" name="Google Shape;222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29" name="Google Shape;222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0" name="Google Shape;223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1" name="Google Shape;223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2" name="Google Shape;223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3" name="Google Shape;223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4" name="Google Shape;223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5" name="Google Shape;223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6" name="Google Shape;223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237" name="Google Shape;2237;p70"/>
              <p:cNvGrpSpPr/>
              <p:nvPr/>
            </p:nvGrpSpPr>
            <p:grpSpPr>
              <a:xfrm rot="-7416541">
                <a:off x="6397611" y="1175923"/>
                <a:ext cx="211526" cy="307234"/>
                <a:chOff x="881577" y="3916587"/>
                <a:chExt cx="211534" cy="307246"/>
              </a:xfrm>
            </p:grpSpPr>
            <p:sp>
              <p:nvSpPr>
                <p:cNvPr id="2238" name="Google Shape;223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39" name="Google Shape;223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0" name="Google Shape;224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1" name="Google Shape;224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2" name="Google Shape;224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3" name="Google Shape;224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4" name="Google Shape;224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5" name="Google Shape;224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6" name="Google Shape;224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247" name="Google Shape;2247;p70"/>
              <p:cNvGrpSpPr/>
              <p:nvPr/>
            </p:nvGrpSpPr>
            <p:grpSpPr>
              <a:xfrm rot="1758469">
                <a:off x="6347956" y="1866844"/>
                <a:ext cx="211534" cy="307245"/>
                <a:chOff x="881577" y="3916587"/>
                <a:chExt cx="211534" cy="307246"/>
              </a:xfrm>
            </p:grpSpPr>
            <p:sp>
              <p:nvSpPr>
                <p:cNvPr id="2248" name="Google Shape;224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49" name="Google Shape;224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0" name="Google Shape;225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1" name="Google Shape;225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2" name="Google Shape;225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3" name="Google Shape;225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4" name="Google Shape;225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5" name="Google Shape;225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6" name="Google Shape;225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257" name="Google Shape;2257;p70"/>
              <p:cNvGrpSpPr/>
              <p:nvPr/>
            </p:nvGrpSpPr>
            <p:grpSpPr>
              <a:xfrm rot="-7295977">
                <a:off x="6442756" y="2005743"/>
                <a:ext cx="211502" cy="307199"/>
                <a:chOff x="881577" y="3916587"/>
                <a:chExt cx="211534" cy="307246"/>
              </a:xfrm>
            </p:grpSpPr>
            <p:sp>
              <p:nvSpPr>
                <p:cNvPr id="2258" name="Google Shape;225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59" name="Google Shape;225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0" name="Google Shape;226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1" name="Google Shape;226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2" name="Google Shape;226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3" name="Google Shape;226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4" name="Google Shape;226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5" name="Google Shape;226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6" name="Google Shape;226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267" name="Google Shape;2267;p70"/>
              <p:cNvGrpSpPr/>
              <p:nvPr/>
            </p:nvGrpSpPr>
            <p:grpSpPr>
              <a:xfrm rot="5254196">
                <a:off x="6466590" y="1371636"/>
                <a:ext cx="211534" cy="307246"/>
                <a:chOff x="881577" y="3916587"/>
                <a:chExt cx="211534" cy="307246"/>
              </a:xfrm>
            </p:grpSpPr>
            <p:sp>
              <p:nvSpPr>
                <p:cNvPr id="2268" name="Google Shape;226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69" name="Google Shape;226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70" name="Google Shape;227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71" name="Google Shape;227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72" name="Google Shape;227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73" name="Google Shape;227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74" name="Google Shape;227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75" name="Google Shape;227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76" name="Google Shape;227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277" name="Google Shape;2277;p70"/>
              <p:cNvGrpSpPr/>
              <p:nvPr/>
            </p:nvGrpSpPr>
            <p:grpSpPr>
              <a:xfrm rot="1758469">
                <a:off x="6524631" y="1592107"/>
                <a:ext cx="211534" cy="307245"/>
                <a:chOff x="881577" y="3916587"/>
                <a:chExt cx="211534" cy="307246"/>
              </a:xfrm>
            </p:grpSpPr>
            <p:sp>
              <p:nvSpPr>
                <p:cNvPr id="2278" name="Google Shape;227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79" name="Google Shape;227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80" name="Google Shape;228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81" name="Google Shape;228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82" name="Google Shape;228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83" name="Google Shape;228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84" name="Google Shape;228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85" name="Google Shape;228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86" name="Google Shape;228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2287" name="Google Shape;2287;p70"/>
              <p:cNvGrpSpPr/>
              <p:nvPr/>
            </p:nvGrpSpPr>
            <p:grpSpPr>
              <a:xfrm rot="-3529970">
                <a:off x="6560101" y="1825335"/>
                <a:ext cx="211519" cy="307224"/>
                <a:chOff x="881577" y="3916587"/>
                <a:chExt cx="211534" cy="307246"/>
              </a:xfrm>
            </p:grpSpPr>
            <p:sp>
              <p:nvSpPr>
                <p:cNvPr id="2288" name="Google Shape;2288;p70"/>
                <p:cNvSpPr/>
                <p:nvPr/>
              </p:nvSpPr>
              <p:spPr>
                <a:xfrm rot="5400000">
                  <a:off x="833721" y="3964443"/>
                  <a:ext cx="307246" cy="211534"/>
                </a:xfrm>
                <a:custGeom>
                  <a:avLst/>
                  <a:gdLst/>
                  <a:ahLst/>
                  <a:cxnLst/>
                  <a:rect l="l" t="t" r="r" b="b"/>
                  <a:pathLst>
                    <a:path w="17845" h="12286" extrusionOk="0">
                      <a:moveTo>
                        <a:pt x="12961" y="1"/>
                      </a:moveTo>
                      <a:cubicBezTo>
                        <a:pt x="11001" y="1"/>
                        <a:pt x="8549" y="704"/>
                        <a:pt x="6141" y="2070"/>
                      </a:cubicBezTo>
                      <a:cubicBezTo>
                        <a:pt x="3309" y="3674"/>
                        <a:pt x="1228" y="5829"/>
                        <a:pt x="401" y="7759"/>
                      </a:cubicBezTo>
                      <a:cubicBezTo>
                        <a:pt x="176" y="8286"/>
                        <a:pt x="50" y="8787"/>
                        <a:pt x="25" y="9263"/>
                      </a:cubicBezTo>
                      <a:cubicBezTo>
                        <a:pt x="0" y="9789"/>
                        <a:pt x="101" y="10291"/>
                        <a:pt x="351" y="10742"/>
                      </a:cubicBezTo>
                      <a:cubicBezTo>
                        <a:pt x="938" y="11778"/>
                        <a:pt x="2240" y="12285"/>
                        <a:pt x="3909" y="12285"/>
                      </a:cubicBezTo>
                      <a:cubicBezTo>
                        <a:pt x="5871" y="12285"/>
                        <a:pt x="8341" y="11584"/>
                        <a:pt x="10752" y="10215"/>
                      </a:cubicBezTo>
                      <a:cubicBezTo>
                        <a:pt x="15238" y="7684"/>
                        <a:pt x="17845" y="3799"/>
                        <a:pt x="16567" y="1544"/>
                      </a:cubicBezTo>
                      <a:cubicBezTo>
                        <a:pt x="16467" y="1368"/>
                        <a:pt x="16341" y="1218"/>
                        <a:pt x="16191" y="1067"/>
                      </a:cubicBezTo>
                      <a:cubicBezTo>
                        <a:pt x="15589" y="441"/>
                        <a:pt x="14637" y="90"/>
                        <a:pt x="13434" y="15"/>
                      </a:cubicBezTo>
                      <a:cubicBezTo>
                        <a:pt x="13280" y="5"/>
                        <a:pt x="13122" y="1"/>
                        <a:pt x="129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89" name="Google Shape;2289;p70"/>
                <p:cNvSpPr/>
                <p:nvPr/>
              </p:nvSpPr>
              <p:spPr>
                <a:xfrm rot="5400000">
                  <a:off x="899569" y="3986817"/>
                  <a:ext cx="204561" cy="127082"/>
                </a:xfrm>
                <a:custGeom>
                  <a:avLst/>
                  <a:gdLst/>
                  <a:ahLst/>
                  <a:cxnLst/>
                  <a:rect l="l" t="t" r="r" b="b"/>
                  <a:pathLst>
                    <a:path w="11881" h="7381" extrusionOk="0">
                      <a:moveTo>
                        <a:pt x="10264" y="1"/>
                      </a:moveTo>
                      <a:cubicBezTo>
                        <a:pt x="8973" y="1"/>
                        <a:pt x="7022" y="616"/>
                        <a:pt x="5038" y="1738"/>
                      </a:cubicBezTo>
                      <a:cubicBezTo>
                        <a:pt x="1981" y="3468"/>
                        <a:pt x="1" y="5748"/>
                        <a:pt x="627" y="6826"/>
                      </a:cubicBezTo>
                      <a:cubicBezTo>
                        <a:pt x="678" y="6926"/>
                        <a:pt x="753" y="7026"/>
                        <a:pt x="878" y="7102"/>
                      </a:cubicBezTo>
                      <a:cubicBezTo>
                        <a:pt x="1143" y="7290"/>
                        <a:pt x="1540" y="7381"/>
                        <a:pt x="2036" y="7381"/>
                      </a:cubicBezTo>
                      <a:cubicBezTo>
                        <a:pt x="3324" y="7381"/>
                        <a:pt x="5271" y="6763"/>
                        <a:pt x="7244" y="5623"/>
                      </a:cubicBezTo>
                      <a:cubicBezTo>
                        <a:pt x="10001" y="4069"/>
                        <a:pt x="11881" y="2089"/>
                        <a:pt x="11780" y="911"/>
                      </a:cubicBezTo>
                      <a:cubicBezTo>
                        <a:pt x="11780" y="786"/>
                        <a:pt x="11755" y="660"/>
                        <a:pt x="11680" y="560"/>
                      </a:cubicBezTo>
                      <a:cubicBezTo>
                        <a:pt x="11469" y="182"/>
                        <a:pt x="10963" y="1"/>
                        <a:pt x="10264" y="1"/>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90" name="Google Shape;2290;p70"/>
                <p:cNvSpPr/>
                <p:nvPr/>
              </p:nvSpPr>
              <p:spPr>
                <a:xfrm rot="5400000">
                  <a:off x="900818" y="3998930"/>
                  <a:ext cx="191183" cy="116235"/>
                </a:xfrm>
                <a:custGeom>
                  <a:avLst/>
                  <a:gdLst/>
                  <a:ahLst/>
                  <a:cxnLst/>
                  <a:rect l="l" t="t" r="r" b="b"/>
                  <a:pathLst>
                    <a:path w="11104" h="6751" extrusionOk="0">
                      <a:moveTo>
                        <a:pt x="9846" y="1"/>
                      </a:moveTo>
                      <a:cubicBezTo>
                        <a:pt x="8558" y="1"/>
                        <a:pt x="6611" y="618"/>
                        <a:pt x="4637" y="1759"/>
                      </a:cubicBezTo>
                      <a:cubicBezTo>
                        <a:pt x="1881" y="3313"/>
                        <a:pt x="1" y="5293"/>
                        <a:pt x="101" y="6471"/>
                      </a:cubicBezTo>
                      <a:cubicBezTo>
                        <a:pt x="366" y="6659"/>
                        <a:pt x="766" y="6750"/>
                        <a:pt x="1263" y="6750"/>
                      </a:cubicBezTo>
                      <a:cubicBezTo>
                        <a:pt x="2551" y="6750"/>
                        <a:pt x="4496" y="6138"/>
                        <a:pt x="6467" y="5017"/>
                      </a:cubicBezTo>
                      <a:cubicBezTo>
                        <a:pt x="9224" y="3438"/>
                        <a:pt x="11104" y="1458"/>
                        <a:pt x="11003" y="280"/>
                      </a:cubicBezTo>
                      <a:cubicBezTo>
                        <a:pt x="10739" y="92"/>
                        <a:pt x="10341" y="1"/>
                        <a:pt x="9846"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91" name="Google Shape;2291;p70"/>
                <p:cNvSpPr/>
                <p:nvPr/>
              </p:nvSpPr>
              <p:spPr>
                <a:xfrm rot="5400000">
                  <a:off x="824536" y="3973629"/>
                  <a:ext cx="307246" cy="193163"/>
                </a:xfrm>
                <a:custGeom>
                  <a:avLst/>
                  <a:gdLst/>
                  <a:ahLst/>
                  <a:cxnLst/>
                  <a:rect l="l" t="t" r="r" b="b"/>
                  <a:pathLst>
                    <a:path w="17845" h="11219" extrusionOk="0">
                      <a:moveTo>
                        <a:pt x="16191" y="0"/>
                      </a:moveTo>
                      <a:lnTo>
                        <a:pt x="16191" y="0"/>
                      </a:lnTo>
                      <a:cubicBezTo>
                        <a:pt x="16592" y="1229"/>
                        <a:pt x="16441" y="3158"/>
                        <a:pt x="13785" y="5589"/>
                      </a:cubicBezTo>
                      <a:cubicBezTo>
                        <a:pt x="10572" y="8534"/>
                        <a:pt x="5990" y="10546"/>
                        <a:pt x="3236" y="10546"/>
                      </a:cubicBezTo>
                      <a:cubicBezTo>
                        <a:pt x="2896" y="10546"/>
                        <a:pt x="2584" y="10515"/>
                        <a:pt x="2306" y="10452"/>
                      </a:cubicBezTo>
                      <a:cubicBezTo>
                        <a:pt x="752" y="10076"/>
                        <a:pt x="226" y="8998"/>
                        <a:pt x="25" y="8196"/>
                      </a:cubicBezTo>
                      <a:lnTo>
                        <a:pt x="25" y="8196"/>
                      </a:lnTo>
                      <a:cubicBezTo>
                        <a:pt x="0" y="8722"/>
                        <a:pt x="101" y="9224"/>
                        <a:pt x="351" y="9675"/>
                      </a:cubicBezTo>
                      <a:cubicBezTo>
                        <a:pt x="938" y="10711"/>
                        <a:pt x="2240" y="11218"/>
                        <a:pt x="3909" y="11218"/>
                      </a:cubicBezTo>
                      <a:cubicBezTo>
                        <a:pt x="5871" y="11218"/>
                        <a:pt x="8341" y="10517"/>
                        <a:pt x="10752" y="9148"/>
                      </a:cubicBezTo>
                      <a:cubicBezTo>
                        <a:pt x="15238" y="6617"/>
                        <a:pt x="17845" y="2732"/>
                        <a:pt x="16567" y="477"/>
                      </a:cubicBezTo>
                      <a:cubicBezTo>
                        <a:pt x="16467" y="301"/>
                        <a:pt x="16341" y="151"/>
                        <a:pt x="16191" y="0"/>
                      </a:cubicBezTo>
                      <a:close/>
                    </a:path>
                  </a:pathLst>
                </a:custGeom>
                <a:solidFill>
                  <a:srgbClr val="191919">
                    <a:alpha val="12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92" name="Google Shape;2292;p70"/>
                <p:cNvSpPr/>
                <p:nvPr/>
              </p:nvSpPr>
              <p:spPr>
                <a:xfrm rot="5400000">
                  <a:off x="904106" y="3994178"/>
                  <a:ext cx="13395" cy="12689"/>
                </a:xfrm>
                <a:custGeom>
                  <a:avLst/>
                  <a:gdLst/>
                  <a:ahLst/>
                  <a:cxnLst/>
                  <a:rect l="l" t="t" r="r" b="b"/>
                  <a:pathLst>
                    <a:path w="778" h="737" extrusionOk="0">
                      <a:moveTo>
                        <a:pt x="365" y="1"/>
                      </a:moveTo>
                      <a:cubicBezTo>
                        <a:pt x="311" y="1"/>
                        <a:pt x="255" y="15"/>
                        <a:pt x="201" y="46"/>
                      </a:cubicBezTo>
                      <a:cubicBezTo>
                        <a:pt x="51" y="121"/>
                        <a:pt x="1" y="346"/>
                        <a:pt x="126" y="522"/>
                      </a:cubicBezTo>
                      <a:cubicBezTo>
                        <a:pt x="199" y="649"/>
                        <a:pt x="324" y="737"/>
                        <a:pt x="445" y="737"/>
                      </a:cubicBezTo>
                      <a:cubicBezTo>
                        <a:pt x="491" y="737"/>
                        <a:pt x="536" y="725"/>
                        <a:pt x="577" y="697"/>
                      </a:cubicBezTo>
                      <a:cubicBezTo>
                        <a:pt x="752" y="597"/>
                        <a:pt x="777" y="396"/>
                        <a:pt x="677" y="196"/>
                      </a:cubicBezTo>
                      <a:cubicBezTo>
                        <a:pt x="608" y="74"/>
                        <a:pt x="490" y="1"/>
                        <a:pt x="36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93" name="Google Shape;2293;p70"/>
                <p:cNvSpPr/>
                <p:nvPr/>
              </p:nvSpPr>
              <p:spPr>
                <a:xfrm rot="5400000">
                  <a:off x="914755" y="3969617"/>
                  <a:ext cx="6061" cy="6129"/>
                </a:xfrm>
                <a:custGeom>
                  <a:avLst/>
                  <a:gdLst/>
                  <a:ahLst/>
                  <a:cxnLst/>
                  <a:rect l="l" t="t" r="r" b="b"/>
                  <a:pathLst>
                    <a:path w="352" h="356" extrusionOk="0">
                      <a:moveTo>
                        <a:pt x="136" y="1"/>
                      </a:moveTo>
                      <a:cubicBezTo>
                        <a:pt x="114" y="1"/>
                        <a:pt x="94" y="4"/>
                        <a:pt x="76" y="10"/>
                      </a:cubicBezTo>
                      <a:cubicBezTo>
                        <a:pt x="1" y="60"/>
                        <a:pt x="1" y="160"/>
                        <a:pt x="51" y="261"/>
                      </a:cubicBezTo>
                      <a:cubicBezTo>
                        <a:pt x="87" y="315"/>
                        <a:pt x="149" y="356"/>
                        <a:pt x="209" y="356"/>
                      </a:cubicBezTo>
                      <a:cubicBezTo>
                        <a:pt x="233" y="356"/>
                        <a:pt x="256" y="350"/>
                        <a:pt x="277" y="336"/>
                      </a:cubicBezTo>
                      <a:cubicBezTo>
                        <a:pt x="352" y="286"/>
                        <a:pt x="352" y="185"/>
                        <a:pt x="302" y="110"/>
                      </a:cubicBezTo>
                      <a:cubicBezTo>
                        <a:pt x="283" y="34"/>
                        <a:pt x="205" y="1"/>
                        <a:pt x="136"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94" name="Google Shape;2294;p70"/>
                <p:cNvSpPr/>
                <p:nvPr/>
              </p:nvSpPr>
              <p:spPr>
                <a:xfrm rot="5400000">
                  <a:off x="1019274" y="4159242"/>
                  <a:ext cx="11243" cy="10950"/>
                </a:xfrm>
                <a:custGeom>
                  <a:avLst/>
                  <a:gdLst/>
                  <a:ahLst/>
                  <a:cxnLst/>
                  <a:rect l="l" t="t" r="r" b="b"/>
                  <a:pathLst>
                    <a:path w="653" h="636" extrusionOk="0">
                      <a:moveTo>
                        <a:pt x="275" y="1"/>
                      </a:moveTo>
                      <a:cubicBezTo>
                        <a:pt x="233" y="1"/>
                        <a:pt x="191" y="10"/>
                        <a:pt x="151" y="30"/>
                      </a:cubicBezTo>
                      <a:cubicBezTo>
                        <a:pt x="26" y="105"/>
                        <a:pt x="1" y="306"/>
                        <a:pt x="76" y="456"/>
                      </a:cubicBezTo>
                      <a:cubicBezTo>
                        <a:pt x="149" y="566"/>
                        <a:pt x="263" y="636"/>
                        <a:pt x="368" y="636"/>
                      </a:cubicBezTo>
                      <a:cubicBezTo>
                        <a:pt x="406" y="636"/>
                        <a:pt x="443" y="627"/>
                        <a:pt x="477" y="606"/>
                      </a:cubicBezTo>
                      <a:cubicBezTo>
                        <a:pt x="627" y="531"/>
                        <a:pt x="652" y="331"/>
                        <a:pt x="577" y="180"/>
                      </a:cubicBezTo>
                      <a:cubicBezTo>
                        <a:pt x="504" y="70"/>
                        <a:pt x="390" y="1"/>
                        <a:pt x="275"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95" name="Google Shape;2295;p70"/>
                <p:cNvSpPr/>
                <p:nvPr/>
              </p:nvSpPr>
              <p:spPr>
                <a:xfrm rot="5400000">
                  <a:off x="1038386" y="4014288"/>
                  <a:ext cx="6491" cy="6129"/>
                </a:xfrm>
                <a:custGeom>
                  <a:avLst/>
                  <a:gdLst/>
                  <a:ahLst/>
                  <a:cxnLst/>
                  <a:rect l="l" t="t" r="r" b="b"/>
                  <a:pathLst>
                    <a:path w="377" h="356" extrusionOk="0">
                      <a:moveTo>
                        <a:pt x="157" y="1"/>
                      </a:moveTo>
                      <a:cubicBezTo>
                        <a:pt x="138" y="1"/>
                        <a:pt x="118" y="4"/>
                        <a:pt x="101" y="10"/>
                      </a:cubicBezTo>
                      <a:cubicBezTo>
                        <a:pt x="26" y="60"/>
                        <a:pt x="0" y="160"/>
                        <a:pt x="51" y="260"/>
                      </a:cubicBezTo>
                      <a:cubicBezTo>
                        <a:pt x="87" y="315"/>
                        <a:pt x="149" y="356"/>
                        <a:pt x="209" y="356"/>
                      </a:cubicBezTo>
                      <a:cubicBezTo>
                        <a:pt x="232" y="356"/>
                        <a:pt x="255" y="350"/>
                        <a:pt x="276" y="336"/>
                      </a:cubicBezTo>
                      <a:cubicBezTo>
                        <a:pt x="376" y="286"/>
                        <a:pt x="376" y="185"/>
                        <a:pt x="326" y="110"/>
                      </a:cubicBezTo>
                      <a:cubicBezTo>
                        <a:pt x="288" y="34"/>
                        <a:pt x="220" y="1"/>
                        <a:pt x="157" y="1"/>
                      </a:cubicBezTo>
                      <a:close/>
                    </a:path>
                  </a:pathLst>
                </a:custGeom>
                <a:solidFill>
                  <a:srgbClr val="FFFFFF">
                    <a:alpha val="2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296" name="Google Shape;2296;p70"/>
                <p:cNvSpPr/>
                <p:nvPr/>
              </p:nvSpPr>
              <p:spPr>
                <a:xfrm rot="5400000">
                  <a:off x="914110" y="3968885"/>
                  <a:ext cx="224396" cy="133608"/>
                </a:xfrm>
                <a:custGeom>
                  <a:avLst/>
                  <a:gdLst/>
                  <a:ahLst/>
                  <a:cxnLst/>
                  <a:rect l="l" t="t" r="r" b="b"/>
                  <a:pathLst>
                    <a:path w="13033" h="7760" extrusionOk="0">
                      <a:moveTo>
                        <a:pt x="12560" y="1"/>
                      </a:moveTo>
                      <a:cubicBezTo>
                        <a:pt x="10600" y="1"/>
                        <a:pt x="8148" y="704"/>
                        <a:pt x="5740" y="2070"/>
                      </a:cubicBezTo>
                      <a:cubicBezTo>
                        <a:pt x="2908" y="3674"/>
                        <a:pt x="827" y="5829"/>
                        <a:pt x="0" y="7759"/>
                      </a:cubicBezTo>
                      <a:cubicBezTo>
                        <a:pt x="552" y="6832"/>
                        <a:pt x="1730" y="5228"/>
                        <a:pt x="3785" y="3624"/>
                      </a:cubicBezTo>
                      <a:cubicBezTo>
                        <a:pt x="6517" y="1519"/>
                        <a:pt x="10076" y="190"/>
                        <a:pt x="13033" y="15"/>
                      </a:cubicBezTo>
                      <a:cubicBezTo>
                        <a:pt x="12879" y="5"/>
                        <a:pt x="12721" y="1"/>
                        <a:pt x="12560" y="1"/>
                      </a:cubicBezTo>
                      <a:close/>
                    </a:path>
                  </a:pathLst>
                </a:custGeom>
                <a:solidFill>
                  <a:srgbClr val="FFFFFF">
                    <a:alpha val="22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sp>
        <p:nvSpPr>
          <p:cNvPr id="2297" name="Google Shape;2297;p70"/>
          <p:cNvSpPr txBox="1"/>
          <p:nvPr/>
        </p:nvSpPr>
        <p:spPr>
          <a:xfrm>
            <a:off x="3262650" y="4139825"/>
            <a:ext cx="2013000" cy="41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ترومبوز</a:t>
            </a:r>
            <a:endParaRPr sz="2500" dirty="0">
              <a:solidFill>
                <a:schemeClr val="dk2"/>
              </a:solidFill>
              <a:latin typeface="DM Serif Display"/>
              <a:ea typeface="DM Serif Display"/>
              <a:cs typeface="B Nazanin" panose="00000700000000000000" pitchFamily="2" charset="-78"/>
              <a:sym typeface="DM Serif Display"/>
            </a:endParaRPr>
          </a:p>
        </p:txBody>
      </p:sp>
      <p:sp>
        <p:nvSpPr>
          <p:cNvPr id="2298" name="Google Shape;2298;p70"/>
          <p:cNvSpPr txBox="1"/>
          <p:nvPr/>
        </p:nvSpPr>
        <p:spPr>
          <a:xfrm>
            <a:off x="5455850" y="4139825"/>
            <a:ext cx="2013000" cy="41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آمبولی</a:t>
            </a:r>
            <a:endParaRPr sz="2500" dirty="0">
              <a:solidFill>
                <a:schemeClr val="dk2"/>
              </a:solidFill>
              <a:latin typeface="DM Serif Display"/>
              <a:ea typeface="DM Serif Display"/>
              <a:cs typeface="B Nazanin" panose="00000700000000000000" pitchFamily="2" charset="-78"/>
              <a:sym typeface="DM Serif Display"/>
            </a:endParaRPr>
          </a:p>
        </p:txBody>
      </p:sp>
      <p:sp>
        <p:nvSpPr>
          <p:cNvPr id="2299" name="Google Shape;2299;p70"/>
          <p:cNvSpPr txBox="1"/>
          <p:nvPr/>
        </p:nvSpPr>
        <p:spPr>
          <a:xfrm>
            <a:off x="1069450" y="4139825"/>
            <a:ext cx="2013000" cy="41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طبیعی</a:t>
            </a:r>
            <a:endParaRPr sz="2500" dirty="0">
              <a:solidFill>
                <a:schemeClr val="dk2"/>
              </a:solidFill>
              <a:latin typeface="DM Serif Display"/>
              <a:ea typeface="DM Serif Display"/>
              <a:cs typeface="B Nazanin" panose="00000700000000000000" pitchFamily="2" charset="-78"/>
              <a:sym typeface="DM Serif Displ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303"/>
        <p:cNvGrpSpPr/>
        <p:nvPr/>
      </p:nvGrpSpPr>
      <p:grpSpPr>
        <a:xfrm>
          <a:off x="0" y="0"/>
          <a:ext cx="0" cy="0"/>
          <a:chOff x="0" y="0"/>
          <a:chExt cx="0" cy="0"/>
        </a:xfrm>
      </p:grpSpPr>
      <p:sp>
        <p:nvSpPr>
          <p:cNvPr id="2304" name="Google Shape;2304;p7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2305" name="Google Shape;2305;p71"/>
          <p:cNvSpPr txBox="1">
            <a:spLocks noGrp="1"/>
          </p:cNvSpPr>
          <p:nvPr>
            <p:ph type="body" idx="1"/>
          </p:nvPr>
        </p:nvSpPr>
        <p:spPr>
          <a:xfrm>
            <a:off x="2235000" y="1457950"/>
            <a:ext cx="4674000" cy="2697600"/>
          </a:xfrm>
          <a:prstGeom prst="rect">
            <a:avLst/>
          </a:prstGeom>
        </p:spPr>
        <p:txBody>
          <a:bodyPr spcFirstLastPara="1" wrap="square" lIns="91425" tIns="91425" rIns="91425" bIns="91425" anchor="ctr" anchorCtr="0">
            <a:noAutofit/>
          </a:bodyPr>
          <a:lstStyle/>
          <a:p>
            <a:pPr marL="457200" lvl="0" indent="-317500" algn="r" rtl="1">
              <a:spcBef>
                <a:spcPts val="0"/>
              </a:spcBef>
              <a:spcAft>
                <a:spcPts val="0"/>
              </a:spcAft>
              <a:buClr>
                <a:schemeClr val="lt1"/>
              </a:buClr>
              <a:buSzPts val="1400"/>
              <a:buChar char="●"/>
            </a:pPr>
            <a:r>
              <a:rPr lang="fa-IR" dirty="0">
                <a:solidFill>
                  <a:schemeClr val="lt1"/>
                </a:solidFill>
                <a:cs typeface="B Nazanin" panose="00000700000000000000" pitchFamily="2" charset="-78"/>
              </a:rPr>
              <a:t>نویسنده (سال). عنوان نشریه. ناشر</a:t>
            </a:r>
          </a:p>
          <a:p>
            <a:pPr marL="457200" lvl="0" indent="-317500" algn="r" rtl="1">
              <a:spcBef>
                <a:spcPts val="0"/>
              </a:spcBef>
              <a:spcAft>
                <a:spcPts val="0"/>
              </a:spcAft>
              <a:buClr>
                <a:schemeClr val="lt1"/>
              </a:buClr>
              <a:buSzPts val="1400"/>
              <a:buChar char="●"/>
            </a:pPr>
            <a:r>
              <a:rPr lang="fa-IR" dirty="0">
                <a:solidFill>
                  <a:schemeClr val="lt1"/>
                </a:solidFill>
                <a:cs typeface="B Nazanin" panose="00000700000000000000" pitchFamily="2" charset="-78"/>
              </a:rPr>
              <a:t>نویسنده (سال). عنوان نشریه. ناشر</a:t>
            </a:r>
            <a:endParaRPr lang="fa-IR" dirty="0">
              <a:cs typeface="B Nazanin" panose="00000700000000000000" pitchFamily="2" charset="-78"/>
            </a:endParaRPr>
          </a:p>
          <a:p>
            <a:pPr marL="457200" lvl="0" indent="-317500" algn="r" rtl="1">
              <a:spcBef>
                <a:spcPts val="0"/>
              </a:spcBef>
              <a:spcAft>
                <a:spcPts val="0"/>
              </a:spcAft>
              <a:buClr>
                <a:schemeClr val="lt1"/>
              </a:buClr>
              <a:buSzPts val="1400"/>
              <a:buChar char="●"/>
            </a:pPr>
            <a:r>
              <a:rPr lang="fa-IR" dirty="0">
                <a:solidFill>
                  <a:schemeClr val="lt1"/>
                </a:solidFill>
                <a:cs typeface="B Nazanin" panose="00000700000000000000" pitchFamily="2" charset="-78"/>
              </a:rPr>
              <a:t>نویسنده (سال). عنوان نشریه. ناشر</a:t>
            </a:r>
          </a:p>
          <a:p>
            <a:pPr marL="457200" lvl="0" indent="-317500" algn="r" rtl="1">
              <a:spcBef>
                <a:spcPts val="0"/>
              </a:spcBef>
              <a:spcAft>
                <a:spcPts val="0"/>
              </a:spcAft>
              <a:buClr>
                <a:schemeClr val="lt1"/>
              </a:buClr>
              <a:buSzPts val="1400"/>
              <a:buChar char="●"/>
            </a:pPr>
            <a:r>
              <a:rPr lang="fa-IR" dirty="0">
                <a:solidFill>
                  <a:schemeClr val="lt1"/>
                </a:solidFill>
                <a:cs typeface="B Nazanin" panose="00000700000000000000" pitchFamily="2" charset="-78"/>
              </a:rPr>
              <a:t>نویسنده (سال). عنوان نشریه. ناشر</a:t>
            </a:r>
            <a:endParaRPr lang="fa-IR" dirty="0">
              <a:cs typeface="B Nazanin" panose="00000700000000000000" pitchFamily="2" charset="-78"/>
            </a:endParaRPr>
          </a:p>
          <a:p>
            <a:pPr marL="457200" lvl="0" indent="-317500" algn="r" rtl="1">
              <a:spcBef>
                <a:spcPts val="0"/>
              </a:spcBef>
              <a:spcAft>
                <a:spcPts val="0"/>
              </a:spcAft>
              <a:buClr>
                <a:schemeClr val="lt1"/>
              </a:buClr>
              <a:buSzPts val="1400"/>
              <a:buChar char="●"/>
            </a:pPr>
            <a:r>
              <a:rPr lang="fa-IR" dirty="0">
                <a:solidFill>
                  <a:schemeClr val="lt1"/>
                </a:solidFill>
                <a:cs typeface="B Nazanin" panose="00000700000000000000" pitchFamily="2" charset="-78"/>
              </a:rPr>
              <a:t>نویسنده (سال). عنوان نشریه. ناشر</a:t>
            </a:r>
          </a:p>
          <a:p>
            <a:pPr marL="457200" lvl="0" indent="-317500" algn="r" rtl="1">
              <a:spcBef>
                <a:spcPts val="0"/>
              </a:spcBef>
              <a:spcAft>
                <a:spcPts val="0"/>
              </a:spcAft>
              <a:buClr>
                <a:schemeClr val="lt1"/>
              </a:buClr>
              <a:buSzPts val="1400"/>
              <a:buChar char="●"/>
            </a:pPr>
            <a:r>
              <a:rPr lang="fa-IR" dirty="0">
                <a:solidFill>
                  <a:schemeClr val="lt1"/>
                </a:solidFill>
                <a:cs typeface="B Nazanin" panose="00000700000000000000" pitchFamily="2" charset="-78"/>
              </a:rPr>
              <a:t>نویسنده (سال). عنوان نشریه. ناشر</a:t>
            </a:r>
            <a:endParaRPr lang="fa-IR" dirty="0">
              <a:cs typeface="B Nazanin" panose="00000700000000000000" pitchFamily="2" charset="-78"/>
            </a:endParaRPr>
          </a:p>
          <a:p>
            <a:pPr marL="457200" lvl="0" indent="-317500" algn="r" rtl="1">
              <a:spcBef>
                <a:spcPts val="0"/>
              </a:spcBef>
              <a:spcAft>
                <a:spcPts val="0"/>
              </a:spcAft>
              <a:buClr>
                <a:schemeClr val="lt1"/>
              </a:buClr>
              <a:buSzPts val="1400"/>
              <a:buChar char="●"/>
            </a:pPr>
            <a:r>
              <a:rPr lang="fa-IR" dirty="0">
                <a:solidFill>
                  <a:schemeClr val="lt1"/>
                </a:solidFill>
                <a:cs typeface="B Nazanin" panose="00000700000000000000" pitchFamily="2" charset="-78"/>
              </a:rPr>
              <a:t>نویسنده (سال). عنوان نشریه. ناشر</a:t>
            </a:r>
          </a:p>
          <a:p>
            <a:pPr marL="457200" lvl="0" indent="-317500" algn="r" rtl="1">
              <a:spcBef>
                <a:spcPts val="0"/>
              </a:spcBef>
              <a:spcAft>
                <a:spcPts val="0"/>
              </a:spcAft>
              <a:buClr>
                <a:schemeClr val="lt1"/>
              </a:buClr>
              <a:buSzPts val="1400"/>
              <a:buChar char="●"/>
            </a:pPr>
            <a:r>
              <a:rPr lang="fa-IR" dirty="0">
                <a:solidFill>
                  <a:schemeClr val="lt1"/>
                </a:solidFill>
                <a:cs typeface="B Nazanin" panose="00000700000000000000" pitchFamily="2" charset="-78"/>
              </a:rPr>
              <a:t>نویسنده (سال). عنوان نشریه. ناشر</a:t>
            </a:r>
            <a:endParaRPr lang="fa-IR" dirty="0">
              <a:cs typeface="B Nazanin" panose="00000700000000000000" pitchFamily="2" charset="-78"/>
            </a:endParaRPr>
          </a:p>
          <a:p>
            <a:pPr marL="457200" lvl="0" indent="-317500" algn="r" rtl="1">
              <a:spcBef>
                <a:spcPts val="0"/>
              </a:spcBef>
              <a:spcAft>
                <a:spcPts val="0"/>
              </a:spcAft>
              <a:buClr>
                <a:schemeClr val="lt1"/>
              </a:buClr>
              <a:buSzPts val="1400"/>
              <a:buChar char="●"/>
            </a:pPr>
            <a:r>
              <a:rPr lang="fa-IR" dirty="0">
                <a:solidFill>
                  <a:schemeClr val="lt1"/>
                </a:solidFill>
                <a:cs typeface="B Nazanin" panose="00000700000000000000" pitchFamily="2" charset="-78"/>
              </a:rPr>
              <a:t>نویسنده (سال). عنوان نشریه. ناشر</a:t>
            </a:r>
            <a:endParaRPr lang="en-US" dirty="0">
              <a:solidFill>
                <a:schemeClr val="lt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309"/>
        <p:cNvGrpSpPr/>
        <p:nvPr/>
      </p:nvGrpSpPr>
      <p:grpSpPr>
        <a:xfrm>
          <a:off x="0" y="0"/>
          <a:ext cx="0" cy="0"/>
          <a:chOff x="0" y="0"/>
          <a:chExt cx="0" cy="0"/>
        </a:xfrm>
      </p:grpSpPr>
      <p:sp>
        <p:nvSpPr>
          <p:cNvPr id="2310" name="Google Shape;2310;p72"/>
          <p:cNvSpPr txBox="1">
            <a:spLocks noGrp="1"/>
          </p:cNvSpPr>
          <p:nvPr>
            <p:ph type="title"/>
          </p:nvPr>
        </p:nvSpPr>
        <p:spPr>
          <a:xfrm flipH="1">
            <a:off x="2854650" y="1024350"/>
            <a:ext cx="3434700" cy="87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2311" name="Google Shape;2311;p72"/>
          <p:cNvSpPr txBox="1">
            <a:spLocks noGrp="1"/>
          </p:cNvSpPr>
          <p:nvPr>
            <p:ph type="subTitle" idx="1"/>
          </p:nvPr>
        </p:nvSpPr>
        <p:spPr>
          <a:xfrm flipH="1">
            <a:off x="2854650" y="2638638"/>
            <a:ext cx="34347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lt1"/>
              </a:buClr>
              <a:buSzPts val="1100"/>
              <a:buFont typeface="Arial"/>
              <a:buNone/>
            </a:pPr>
            <a:r>
              <a:rPr lang="en" dirty="0">
                <a:solidFill>
                  <a:schemeClr val="lt1"/>
                </a:solidFill>
                <a:cs typeface="B Nazanin" panose="00000700000000000000" pitchFamily="2" charset="-78"/>
              </a:rPr>
              <a:t>youremail@freepik.com </a:t>
            </a:r>
            <a:endParaRPr dirty="0">
              <a:solidFill>
                <a:schemeClr val="lt1"/>
              </a:solidFill>
              <a:cs typeface="B Nazanin" panose="00000700000000000000" pitchFamily="2" charset="-78"/>
            </a:endParaRPr>
          </a:p>
          <a:p>
            <a:pPr marL="0" lvl="0" indent="0" algn="ctr" rtl="0">
              <a:spcBef>
                <a:spcPts val="0"/>
              </a:spcBef>
              <a:spcAft>
                <a:spcPts val="0"/>
              </a:spcAft>
              <a:buClr>
                <a:schemeClr val="lt1"/>
              </a:buClr>
              <a:buSzPts val="1100"/>
              <a:buFont typeface="Arial"/>
              <a:buNone/>
            </a:pPr>
            <a:r>
              <a:rPr lang="en" dirty="0">
                <a:solidFill>
                  <a:schemeClr val="lt1"/>
                </a:solidFill>
                <a:cs typeface="B Nazanin" panose="00000700000000000000" pitchFamily="2" charset="-78"/>
              </a:rPr>
              <a:t>+91  620 421 838 </a:t>
            </a:r>
            <a:endParaRPr dirty="0">
              <a:solidFill>
                <a:schemeClr val="lt1"/>
              </a:solidFill>
              <a:cs typeface="B Nazanin" panose="00000700000000000000" pitchFamily="2" charset="-78"/>
            </a:endParaRPr>
          </a:p>
          <a:p>
            <a:pPr marL="0" lvl="0" indent="0" algn="ctr" rtl="0">
              <a:spcBef>
                <a:spcPts val="0"/>
              </a:spcBef>
              <a:spcAft>
                <a:spcPts val="0"/>
              </a:spcAft>
              <a:buNone/>
            </a:pPr>
            <a:r>
              <a:rPr lang="en-US" dirty="0">
                <a:solidFill>
                  <a:schemeClr val="lt1"/>
                </a:solidFill>
                <a:cs typeface="B Nazanin" panose="00000700000000000000" pitchFamily="2" charset="-78"/>
              </a:rPr>
              <a:t>20begir.com</a:t>
            </a:r>
            <a:endParaRPr dirty="0">
              <a:solidFill>
                <a:schemeClr val="lt1"/>
              </a:solidFill>
              <a:cs typeface="B Nazanin" panose="00000700000000000000" pitchFamily="2" charset="-78"/>
            </a:endParaRPr>
          </a:p>
        </p:txBody>
      </p:sp>
      <p:sp>
        <p:nvSpPr>
          <p:cNvPr id="2312" name="Google Shape;2312;p72"/>
          <p:cNvSpPr txBox="1"/>
          <p:nvPr/>
        </p:nvSpPr>
        <p:spPr>
          <a:xfrm flipH="1">
            <a:off x="3072000" y="4297796"/>
            <a:ext cx="3000000" cy="306300"/>
          </a:xfrm>
          <a:prstGeom prst="rect">
            <a:avLst/>
          </a:prstGeom>
          <a:solidFill>
            <a:schemeClr val="accen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fa-IR" sz="1200" b="1" dirty="0">
                <a:solidFill>
                  <a:schemeClr val="lt1"/>
                </a:solidFill>
                <a:latin typeface="Cambay"/>
                <a:ea typeface="Cambay"/>
                <a:cs typeface="B Nazanin" panose="00000700000000000000" pitchFamily="2" charset="-78"/>
                <a:sym typeface="Cambay"/>
              </a:rPr>
              <a:t>لطفاً این اسلاید را برای ذکر منبع نگه دارید</a:t>
            </a:r>
            <a:endParaRPr sz="1200" b="1" dirty="0">
              <a:solidFill>
                <a:schemeClr val="lt1"/>
              </a:solidFill>
              <a:latin typeface="Cambay"/>
              <a:ea typeface="Cambay"/>
              <a:cs typeface="B Nazanin" panose="00000700000000000000" pitchFamily="2" charset="-78"/>
              <a:sym typeface="Cambay"/>
            </a:endParaRPr>
          </a:p>
        </p:txBody>
      </p:sp>
      <p:sp>
        <p:nvSpPr>
          <p:cNvPr id="2313" name="Google Shape;2313;p72"/>
          <p:cNvSpPr txBox="1">
            <a:spLocks noGrp="1"/>
          </p:cNvSpPr>
          <p:nvPr>
            <p:ph type="subTitle" idx="2"/>
          </p:nvPr>
        </p:nvSpPr>
        <p:spPr>
          <a:xfrm flipH="1">
            <a:off x="2854650" y="2229713"/>
            <a:ext cx="3434700" cy="40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آیا هیچ سوالی دارید؟</a:t>
            </a:r>
            <a:endParaRPr dirty="0">
              <a:cs typeface="B Nazanin" panose="00000700000000000000" pitchFamily="2" charset="-78"/>
            </a:endParaRPr>
          </a:p>
        </p:txBody>
      </p:sp>
      <p:sp>
        <p:nvSpPr>
          <p:cNvPr id="2314" name="Google Shape;2314;p72"/>
          <p:cNvSpPr/>
          <p:nvPr/>
        </p:nvSpPr>
        <p:spPr>
          <a:xfrm>
            <a:off x="3702200" y="1897350"/>
            <a:ext cx="329100" cy="3291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5" name="Google Shape;2315;p72"/>
          <p:cNvSpPr/>
          <p:nvPr/>
        </p:nvSpPr>
        <p:spPr>
          <a:xfrm>
            <a:off x="4168683" y="1897350"/>
            <a:ext cx="329100" cy="3291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6" name="Google Shape;2316;p72"/>
          <p:cNvSpPr/>
          <p:nvPr/>
        </p:nvSpPr>
        <p:spPr>
          <a:xfrm>
            <a:off x="4635165" y="1897350"/>
            <a:ext cx="329100" cy="3291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7" name="Google Shape;2317;p72"/>
          <p:cNvSpPr/>
          <p:nvPr/>
        </p:nvSpPr>
        <p:spPr>
          <a:xfrm>
            <a:off x="5112712" y="1897350"/>
            <a:ext cx="329100" cy="3291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18" name="Google Shape;2318;p72"/>
          <p:cNvSpPr/>
          <p:nvPr/>
        </p:nvSpPr>
        <p:spPr>
          <a:xfrm>
            <a:off x="3794543" y="2021725"/>
            <a:ext cx="144399" cy="207973"/>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2319" name="Google Shape;2319;p72"/>
          <p:cNvGrpSpPr/>
          <p:nvPr/>
        </p:nvGrpSpPr>
        <p:grpSpPr>
          <a:xfrm>
            <a:off x="4257999" y="1988301"/>
            <a:ext cx="150485" cy="150473"/>
            <a:chOff x="935197" y="1793977"/>
            <a:chExt cx="256451" cy="256430"/>
          </a:xfrm>
        </p:grpSpPr>
        <p:sp>
          <p:nvSpPr>
            <p:cNvPr id="2320" name="Google Shape;2320;p7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21" name="Google Shape;2321;p7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2322" name="Google Shape;2322;p72"/>
          <p:cNvSpPr/>
          <p:nvPr/>
        </p:nvSpPr>
        <p:spPr>
          <a:xfrm>
            <a:off x="4718168" y="2002869"/>
            <a:ext cx="174142" cy="121355"/>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323" name="Google Shape;2323;p72"/>
          <p:cNvSpPr/>
          <p:nvPr/>
        </p:nvSpPr>
        <p:spPr>
          <a:xfrm>
            <a:off x="5201999" y="1979073"/>
            <a:ext cx="147949" cy="168935"/>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327"/>
        <p:cNvGrpSpPr/>
        <p:nvPr/>
      </p:nvGrpSpPr>
      <p:grpSpPr>
        <a:xfrm>
          <a:off x="0" y="0"/>
          <a:ext cx="0" cy="0"/>
          <a:chOff x="0" y="0"/>
          <a:chExt cx="0" cy="0"/>
        </a:xfrm>
      </p:grpSpPr>
      <p:sp>
        <p:nvSpPr>
          <p:cNvPr id="2328" name="Google Shape;2328;p73"/>
          <p:cNvSpPr txBox="1">
            <a:spLocks noGrp="1"/>
          </p:cNvSpPr>
          <p:nvPr>
            <p:ph type="body" idx="4294967295"/>
          </p:nvPr>
        </p:nvSpPr>
        <p:spPr>
          <a:xfrm>
            <a:off x="720000" y="1315575"/>
            <a:ext cx="7704000" cy="6165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1400">
                <a:cs typeface="+mn-cs"/>
              </a:rPr>
              <a:t>Here’s an assortment of alternativ</a:t>
            </a:r>
            <a:r>
              <a:rPr lang="en">
                <a:cs typeface="+mn-cs"/>
              </a:rPr>
              <a:t>e</a:t>
            </a:r>
            <a:r>
              <a:rPr lang="en" sz="1400">
                <a:cs typeface="+mn-cs"/>
              </a:rPr>
              <a:t> resources within the same style of this template</a:t>
            </a:r>
            <a:endParaRPr sz="1400">
              <a:cs typeface="+mn-cs"/>
            </a:endParaRPr>
          </a:p>
        </p:txBody>
      </p:sp>
      <p:sp>
        <p:nvSpPr>
          <p:cNvPr id="2329" name="Google Shape;2329;p7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mn-cs"/>
              </a:rPr>
              <a:t>منابع جایگزین</a:t>
            </a:r>
            <a:endParaRPr dirty="0">
              <a:cs typeface="+mn-cs"/>
            </a:endParaRPr>
          </a:p>
        </p:txBody>
      </p:sp>
      <p:pic>
        <p:nvPicPr>
          <p:cNvPr id="2330" name="Google Shape;2330;p73"/>
          <p:cNvPicPr preferRelativeResize="0"/>
          <p:nvPr/>
        </p:nvPicPr>
        <p:blipFill>
          <a:blip r:embed="rId3">
            <a:alphaModFix/>
          </a:blip>
          <a:stretch>
            <a:fillRect/>
          </a:stretch>
        </p:blipFill>
        <p:spPr>
          <a:xfrm>
            <a:off x="6194025" y="2122625"/>
            <a:ext cx="2367225" cy="2367225"/>
          </a:xfrm>
          <a:prstGeom prst="rect">
            <a:avLst/>
          </a:prstGeom>
          <a:noFill/>
          <a:ln>
            <a:noFill/>
          </a:ln>
        </p:spPr>
      </p:pic>
      <p:sp>
        <p:nvSpPr>
          <p:cNvPr id="2331" name="Google Shape;2331;p73"/>
          <p:cNvSpPr txBox="1"/>
          <p:nvPr/>
        </p:nvSpPr>
        <p:spPr>
          <a:xfrm>
            <a:off x="720000" y="2171400"/>
            <a:ext cx="3678300" cy="1294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2500" dirty="0">
                <a:solidFill>
                  <a:srgbClr val="B60824"/>
                </a:solidFill>
                <a:latin typeface="DM Serif Display"/>
                <a:ea typeface="DM Serif Display"/>
                <a:cs typeface="+mn-cs"/>
                <a:sym typeface="DM Serif Display"/>
              </a:rPr>
              <a:t>بردارها</a:t>
            </a:r>
          </a:p>
          <a:p>
            <a:pPr marL="0" lvl="0" indent="0" algn="l" rtl="0">
              <a:spcBef>
                <a:spcPts val="0"/>
              </a:spcBef>
              <a:spcAft>
                <a:spcPts val="0"/>
              </a:spcAft>
              <a:buNone/>
            </a:pPr>
            <a:endParaRPr dirty="0">
              <a:solidFill>
                <a:srgbClr val="B60824"/>
              </a:solidFill>
              <a:latin typeface="DM Serif Display"/>
              <a:ea typeface="DM Serif Display"/>
              <a:cs typeface="+mn-cs"/>
              <a:sym typeface="DM Serif Display"/>
            </a:endParaRPr>
          </a:p>
          <a:p>
            <a:pPr marL="457200" lvl="0" indent="-317500" algn="l" rtl="0">
              <a:spcBef>
                <a:spcPts val="0"/>
              </a:spcBef>
              <a:spcAft>
                <a:spcPts val="0"/>
              </a:spcAft>
              <a:buClr>
                <a:srgbClr val="191919"/>
              </a:buClr>
              <a:buSzPts val="1400"/>
              <a:buFont typeface="Cambay"/>
              <a:buChar char="●"/>
            </a:pPr>
            <a:r>
              <a:rPr lang="en" dirty="0">
                <a:solidFill>
                  <a:schemeClr val="hlink"/>
                </a:solidFill>
                <a:uFill>
                  <a:noFill/>
                </a:uFill>
                <a:latin typeface="Cambay"/>
                <a:ea typeface="Cambay"/>
                <a:cs typeface="+mn-cs"/>
                <a:sym typeface="Cambay"/>
                <a:hlinkClick r:id="rId4"/>
              </a:rPr>
              <a:t>Realistic ink in water background</a:t>
            </a:r>
            <a:endParaRPr dirty="0">
              <a:solidFill>
                <a:srgbClr val="191919"/>
              </a:solidFill>
              <a:latin typeface="Cambay"/>
              <a:ea typeface="Cambay"/>
              <a:cs typeface="+mn-cs"/>
              <a:sym typeface="Cambay"/>
            </a:endParaRPr>
          </a:p>
          <a:p>
            <a:pPr marL="457200" lvl="0" indent="-317500" algn="l" rtl="0">
              <a:spcBef>
                <a:spcPts val="0"/>
              </a:spcBef>
              <a:spcAft>
                <a:spcPts val="0"/>
              </a:spcAft>
              <a:buClr>
                <a:srgbClr val="191919"/>
              </a:buClr>
              <a:buSzPts val="1400"/>
              <a:buFont typeface="Cambay"/>
              <a:buChar char="●"/>
            </a:pPr>
            <a:r>
              <a:rPr lang="en" dirty="0">
                <a:solidFill>
                  <a:schemeClr val="hlink"/>
                </a:solidFill>
                <a:uFill>
                  <a:noFill/>
                </a:uFill>
                <a:latin typeface="Cambay"/>
                <a:ea typeface="Cambay"/>
                <a:cs typeface="+mn-cs"/>
                <a:sym typeface="Cambay"/>
                <a:hlinkClick r:id="rId5"/>
              </a:rPr>
              <a:t>Realistic world blood donor day instagram stories collection</a:t>
            </a:r>
            <a:endParaRPr dirty="0">
              <a:solidFill>
                <a:srgbClr val="191919"/>
              </a:solidFill>
              <a:latin typeface="Cambay"/>
              <a:ea typeface="Cambay"/>
              <a:cs typeface="+mn-cs"/>
              <a:sym typeface="Cambay"/>
            </a:endParaRPr>
          </a:p>
        </p:txBody>
      </p:sp>
      <p:pic>
        <p:nvPicPr>
          <p:cNvPr id="2332" name="Google Shape;2332;p73"/>
          <p:cNvPicPr preferRelativeResize="0"/>
          <p:nvPr/>
        </p:nvPicPr>
        <p:blipFill>
          <a:blip r:embed="rId6">
            <a:alphaModFix/>
          </a:blip>
          <a:stretch>
            <a:fillRect/>
          </a:stretch>
        </p:blipFill>
        <p:spPr>
          <a:xfrm>
            <a:off x="4196025" y="1815850"/>
            <a:ext cx="1342450" cy="1342450"/>
          </a:xfrm>
          <a:prstGeom prst="rect">
            <a:avLst/>
          </a:prstGeom>
          <a:noFill/>
          <a:ln>
            <a:noFill/>
          </a:ln>
        </p:spPr>
      </p:pic>
      <p:pic>
        <p:nvPicPr>
          <p:cNvPr id="2333" name="Google Shape;2333;p73"/>
          <p:cNvPicPr preferRelativeResize="0"/>
          <p:nvPr/>
        </p:nvPicPr>
        <p:blipFill>
          <a:blip r:embed="rId7">
            <a:alphaModFix/>
          </a:blip>
          <a:stretch>
            <a:fillRect/>
          </a:stretch>
        </p:blipFill>
        <p:spPr>
          <a:xfrm>
            <a:off x="4721225" y="2307125"/>
            <a:ext cx="1342450" cy="1342450"/>
          </a:xfrm>
          <a:prstGeom prst="rect">
            <a:avLst/>
          </a:prstGeom>
          <a:noFill/>
          <a:ln>
            <a:noFill/>
          </a:ln>
        </p:spPr>
      </p:pic>
      <p:pic>
        <p:nvPicPr>
          <p:cNvPr id="2334" name="Google Shape;2334;p73"/>
          <p:cNvPicPr preferRelativeResize="0"/>
          <p:nvPr/>
        </p:nvPicPr>
        <p:blipFill>
          <a:blip r:embed="rId8">
            <a:alphaModFix/>
          </a:blip>
          <a:stretch>
            <a:fillRect/>
          </a:stretch>
        </p:blipFill>
        <p:spPr>
          <a:xfrm>
            <a:off x="4799400" y="3158300"/>
            <a:ext cx="1342450" cy="134245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338"/>
        <p:cNvGrpSpPr/>
        <p:nvPr/>
      </p:nvGrpSpPr>
      <p:grpSpPr>
        <a:xfrm>
          <a:off x="0" y="0"/>
          <a:ext cx="0" cy="0"/>
          <a:chOff x="0" y="0"/>
          <a:chExt cx="0" cy="0"/>
        </a:xfrm>
      </p:grpSpPr>
      <p:sp>
        <p:nvSpPr>
          <p:cNvPr id="2339" name="Google Shape;2339;p74"/>
          <p:cNvSpPr txBox="1">
            <a:spLocks noGrp="1"/>
          </p:cNvSpPr>
          <p:nvPr>
            <p:ph type="body" idx="1"/>
          </p:nvPr>
        </p:nvSpPr>
        <p:spPr>
          <a:xfrm>
            <a:off x="713100" y="1789125"/>
            <a:ext cx="3678300" cy="18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endParaRPr sz="1400" dirty="0">
              <a:solidFill>
                <a:schemeClr val="dk2"/>
              </a:solidFill>
              <a:cs typeface="B Nazanin" panose="00000700000000000000" pitchFamily="2" charset="-78"/>
            </a:endParaRPr>
          </a:p>
          <a:p>
            <a:pPr marL="0" lvl="0" indent="0" algn="ctr" rtl="1">
              <a:spcBef>
                <a:spcPts val="0"/>
              </a:spcBef>
              <a:spcAft>
                <a:spcPts val="0"/>
              </a:spcAft>
              <a:buNone/>
            </a:pPr>
            <a:r>
              <a:rPr lang="fa-IR" sz="2500" dirty="0">
                <a:solidFill>
                  <a:schemeClr val="dk2"/>
                </a:solidFill>
                <a:latin typeface="DM Serif Display"/>
                <a:ea typeface="DM Serif Display"/>
                <a:cs typeface="B Nazanin" panose="00000700000000000000" pitchFamily="2" charset="-78"/>
                <a:sym typeface="DM Serif Display"/>
              </a:rPr>
              <a:t>عکس ها</a:t>
            </a:r>
            <a:endParaRPr sz="2500" dirty="0">
              <a:solidFill>
                <a:schemeClr val="dk2"/>
              </a:solidFill>
              <a:latin typeface="DM Serif Display"/>
              <a:ea typeface="DM Serif Display"/>
              <a:cs typeface="B Nazanin" panose="00000700000000000000" pitchFamily="2" charset="-78"/>
              <a:sym typeface="DM Serif Display"/>
            </a:endParaRPr>
          </a:p>
          <a:p>
            <a:pPr marL="0" lvl="0" indent="0" algn="l" rtl="0">
              <a:spcBef>
                <a:spcPts val="0"/>
              </a:spcBef>
              <a:spcAft>
                <a:spcPts val="0"/>
              </a:spcAft>
              <a:buNone/>
            </a:pPr>
            <a:endParaRPr sz="1400" dirty="0">
              <a:solidFill>
                <a:schemeClr val="dk2"/>
              </a:solidFill>
              <a:latin typeface="DM Serif Display"/>
              <a:ea typeface="DM Serif Display"/>
              <a:cs typeface="B Nazanin" panose="00000700000000000000" pitchFamily="2" charset="-78"/>
              <a:sym typeface="DM Serif Display"/>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3"/>
              </a:rPr>
              <a:t>Woman working as doctor</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Close-up hands massaging wrist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Medium shot smiley doctor with coat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 up on health worker</a:t>
            </a:r>
            <a:endParaRPr sz="1400" dirty="0">
              <a:cs typeface="B Nazanin" panose="00000700000000000000" pitchFamily="2" charset="-78"/>
            </a:endParaRPr>
          </a:p>
        </p:txBody>
      </p:sp>
      <p:sp>
        <p:nvSpPr>
          <p:cNvPr id="2340" name="Google Shape;2340;p74"/>
          <p:cNvSpPr txBox="1">
            <a:spLocks noGrp="1"/>
          </p:cNvSpPr>
          <p:nvPr>
            <p:ph type="body" idx="2"/>
          </p:nvPr>
        </p:nvSpPr>
        <p:spPr>
          <a:xfrm>
            <a:off x="4752525" y="1980225"/>
            <a:ext cx="3678300" cy="23190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بردارها</a:t>
            </a:r>
            <a:endParaRPr dirty="0">
              <a:cs typeface="B Nazanin" panose="00000700000000000000" pitchFamily="2" charset="-78"/>
            </a:endParaRPr>
          </a:p>
          <a:p>
            <a:pPr marL="0" lvl="0" indent="0" algn="l" rtl="0">
              <a:spcBef>
                <a:spcPts val="0"/>
              </a:spcBef>
              <a:spcAft>
                <a:spcPts val="0"/>
              </a:spcAft>
              <a:buNone/>
            </a:pPr>
            <a:endParaRPr sz="1400" dirty="0">
              <a:cs typeface="B Nazanin" panose="00000700000000000000" pitchFamily="2" charset="-78"/>
            </a:endParaRPr>
          </a:p>
          <a:p>
            <a:pPr marL="457200" lvl="0" indent="-317500" algn="l" rtl="0">
              <a:spcBef>
                <a:spcPts val="0"/>
              </a:spcBef>
              <a:spcAft>
                <a:spcPts val="0"/>
              </a:spcAft>
              <a:buClr>
                <a:schemeClr val="dk1"/>
              </a:buClr>
              <a:buSzPts val="1400"/>
              <a:buFont typeface="Cambay"/>
              <a:buChar char="●"/>
            </a:pPr>
            <a:r>
              <a:rPr lang="en" sz="1400" dirty="0">
                <a:solidFill>
                  <a:schemeClr val="hlink"/>
                </a:solidFill>
                <a:uFill>
                  <a:noFill/>
                </a:uFill>
                <a:latin typeface="Cambay"/>
                <a:ea typeface="Cambay"/>
                <a:cs typeface="B Nazanin" panose="00000700000000000000" pitchFamily="2" charset="-78"/>
                <a:sym typeface="Cambay"/>
                <a:hlinkClick r:id="rId7"/>
              </a:rPr>
              <a:t>Flat blood infographic template</a:t>
            </a:r>
            <a:endParaRPr sz="1400" dirty="0">
              <a:solidFill>
                <a:schemeClr val="dk1"/>
              </a:solidFill>
              <a:latin typeface="Cambay"/>
              <a:ea typeface="Cambay"/>
              <a:cs typeface="B Nazanin" panose="00000700000000000000" pitchFamily="2" charset="-78"/>
              <a:sym typeface="Cambay"/>
            </a:endParaRPr>
          </a:p>
          <a:p>
            <a:pPr marL="457200" lvl="0" indent="-317500" algn="l" rtl="0">
              <a:spcBef>
                <a:spcPts val="0"/>
              </a:spcBef>
              <a:spcAft>
                <a:spcPts val="0"/>
              </a:spcAft>
              <a:buClr>
                <a:schemeClr val="dk1"/>
              </a:buClr>
              <a:buSzPts val="1400"/>
              <a:buFont typeface="Cambay"/>
              <a:buChar char="●"/>
            </a:pPr>
            <a:r>
              <a:rPr lang="en" sz="1400" dirty="0">
                <a:solidFill>
                  <a:schemeClr val="hlink"/>
                </a:solidFill>
                <a:uFill>
                  <a:noFill/>
                </a:uFill>
                <a:latin typeface="Cambay"/>
                <a:ea typeface="Cambay"/>
                <a:cs typeface="B Nazanin" panose="00000700000000000000" pitchFamily="2" charset="-78"/>
                <a:sym typeface="Cambay"/>
                <a:hlinkClick r:id="rId8"/>
              </a:rPr>
              <a:t>Gradient world blood donor day instagram posts collection</a:t>
            </a:r>
            <a:endParaRPr sz="1400" dirty="0">
              <a:solidFill>
                <a:schemeClr val="dk1"/>
              </a:solidFill>
              <a:latin typeface="Cambay"/>
              <a:ea typeface="Cambay"/>
              <a:cs typeface="B Nazanin" panose="00000700000000000000" pitchFamily="2" charset="-78"/>
              <a:sym typeface="Cambay"/>
            </a:endParaRPr>
          </a:p>
          <a:p>
            <a:pPr marL="457200" lvl="0" indent="-317500" algn="l" rtl="0">
              <a:spcBef>
                <a:spcPts val="0"/>
              </a:spcBef>
              <a:spcAft>
                <a:spcPts val="0"/>
              </a:spcAft>
              <a:buClr>
                <a:schemeClr val="dk1"/>
              </a:buClr>
              <a:buSzPts val="1400"/>
              <a:buFont typeface="Cambay"/>
              <a:buChar char="●"/>
            </a:pPr>
            <a:r>
              <a:rPr lang="en" sz="1400" dirty="0">
                <a:solidFill>
                  <a:schemeClr val="hlink"/>
                </a:solidFill>
                <a:uFill>
                  <a:noFill/>
                </a:uFill>
                <a:latin typeface="Cambay"/>
                <a:ea typeface="Cambay"/>
                <a:cs typeface="B Nazanin" panose="00000700000000000000" pitchFamily="2" charset="-78"/>
                <a:sym typeface="Cambay"/>
                <a:hlinkClick r:id="rId9"/>
              </a:rPr>
              <a:t>Ink in water realistic background</a:t>
            </a:r>
            <a:endParaRPr sz="1400" dirty="0">
              <a:solidFill>
                <a:schemeClr val="dk1"/>
              </a:solidFill>
              <a:latin typeface="Cambay"/>
              <a:ea typeface="Cambay"/>
              <a:cs typeface="B Nazanin" panose="00000700000000000000" pitchFamily="2" charset="-78"/>
              <a:sym typeface="Cambay"/>
            </a:endParaRPr>
          </a:p>
          <a:p>
            <a:pPr marL="457200" lvl="0" indent="-317500" algn="l" rtl="0">
              <a:spcBef>
                <a:spcPts val="0"/>
              </a:spcBef>
              <a:spcAft>
                <a:spcPts val="0"/>
              </a:spcAft>
              <a:buClr>
                <a:schemeClr val="dk1"/>
              </a:buClr>
              <a:buSzPts val="1400"/>
              <a:buFont typeface="Cambay"/>
              <a:buChar char="●"/>
            </a:pPr>
            <a:r>
              <a:rPr lang="en" sz="1400" dirty="0">
                <a:solidFill>
                  <a:schemeClr val="hlink"/>
                </a:solidFill>
                <a:uFill>
                  <a:noFill/>
                </a:uFill>
                <a:latin typeface="Cambay"/>
                <a:ea typeface="Cambay"/>
                <a:cs typeface="B Nazanin" panose="00000700000000000000" pitchFamily="2" charset="-78"/>
                <a:sym typeface="Cambay"/>
                <a:hlinkClick r:id="rId10"/>
              </a:rPr>
              <a:t>Realistic ink in water background</a:t>
            </a:r>
            <a:endParaRPr sz="1400" dirty="0">
              <a:solidFill>
                <a:schemeClr val="dk1"/>
              </a:solidFill>
              <a:latin typeface="Cambay"/>
              <a:ea typeface="Cambay"/>
              <a:cs typeface="B Nazanin" panose="00000700000000000000" pitchFamily="2" charset="-78"/>
              <a:sym typeface="Cambay"/>
            </a:endParaRPr>
          </a:p>
          <a:p>
            <a:pPr marL="457200" lvl="0" indent="-317500" algn="l" rtl="0">
              <a:spcBef>
                <a:spcPts val="0"/>
              </a:spcBef>
              <a:spcAft>
                <a:spcPts val="0"/>
              </a:spcAft>
              <a:buClr>
                <a:schemeClr val="dk1"/>
              </a:buClr>
              <a:buSzPts val="1400"/>
              <a:buFont typeface="Cambay"/>
              <a:buChar char="●"/>
            </a:pPr>
            <a:r>
              <a:rPr lang="en" sz="1400" dirty="0">
                <a:solidFill>
                  <a:schemeClr val="hlink"/>
                </a:solidFill>
                <a:uFill>
                  <a:noFill/>
                </a:uFill>
                <a:latin typeface="Cambay"/>
                <a:ea typeface="Cambay"/>
                <a:cs typeface="B Nazanin" panose="00000700000000000000" pitchFamily="2" charset="-78"/>
                <a:sym typeface="Cambay"/>
                <a:hlinkClick r:id="rId11"/>
              </a:rPr>
              <a:t>Realistic world blood donor day instagram stories collection</a:t>
            </a:r>
            <a:endParaRPr sz="1400" dirty="0">
              <a:solidFill>
                <a:schemeClr val="dk1"/>
              </a:solidFill>
              <a:latin typeface="Cambay"/>
              <a:ea typeface="Cambay"/>
              <a:cs typeface="B Nazanin" panose="00000700000000000000" pitchFamily="2" charset="-78"/>
              <a:sym typeface="Cambay"/>
            </a:endParaRPr>
          </a:p>
        </p:txBody>
      </p:sp>
      <p:sp>
        <p:nvSpPr>
          <p:cNvPr id="2341" name="Google Shape;2341;p7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2342" name="Google Shape;2342;p74"/>
          <p:cNvSpPr txBox="1"/>
          <p:nvPr/>
        </p:nvSpPr>
        <p:spPr>
          <a:xfrm>
            <a:off x="720000" y="1315575"/>
            <a:ext cx="7704000" cy="616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Cambay"/>
                <a:ea typeface="Cambay"/>
                <a:cs typeface="B Nazanin" panose="00000700000000000000" pitchFamily="2" charset="-78"/>
                <a:sym typeface="Cambay"/>
              </a:rPr>
              <a:t>Did you like the resources on this template? Get them for free at our other websites:</a:t>
            </a:r>
            <a:endParaRPr>
              <a:solidFill>
                <a:schemeClr val="dk1"/>
              </a:solidFill>
              <a:latin typeface="Cambay"/>
              <a:ea typeface="Cambay"/>
              <a:cs typeface="B Nazanin" panose="00000700000000000000" pitchFamily="2" charset="-78"/>
              <a:sym typeface="Camb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mond 5">
            <a:extLst>
              <a:ext uri="{FF2B5EF4-FFF2-40B4-BE49-F238E27FC236}">
                <a16:creationId xmlns:a16="http://schemas.microsoft.com/office/drawing/2014/main" id="{55F57351-3B26-CCF6-E3AB-255123C25C3D}"/>
              </a:ext>
            </a:extLst>
          </p:cNvPr>
          <p:cNvSpPr/>
          <p:nvPr/>
        </p:nvSpPr>
        <p:spPr>
          <a:xfrm>
            <a:off x="3277766" y="1119116"/>
            <a:ext cx="392359" cy="393521"/>
          </a:xfrm>
          <a:custGeom>
            <a:avLst/>
            <a:gdLst>
              <a:gd name="f0" fmla="val w"/>
              <a:gd name="f1" fmla="val h"/>
              <a:gd name="f2" fmla="val 0"/>
              <a:gd name="f3" fmla="val 3240001"/>
              <a:gd name="f4" fmla="val 3249575"/>
              <a:gd name="f5" fmla="val 1275349"/>
              <a:gd name="f6" fmla="val 2002569"/>
              <a:gd name="f7" fmla="val 1625117"/>
              <a:gd name="f8" fmla="val 2233002"/>
              <a:gd name="f9" fmla="val 1968772"/>
              <a:gd name="f10" fmla="val 2006596"/>
              <a:gd name="f11" fmla="val 1067116"/>
              <a:gd name="f12" fmla="val 1473605"/>
              <a:gd name="f13" fmla="val 1581605"/>
              <a:gd name="f14" fmla="val 2183116"/>
              <a:gd name="f15" fmla="val 1267205"/>
              <a:gd name="f16" fmla="val 1375205"/>
              <a:gd name="f17" fmla="val 1172196"/>
              <a:gd name="f18" fmla="val 3142550"/>
              <a:gd name="f19" fmla="val 2026252"/>
              <a:gd name="f20" fmla="val 1968728"/>
              <a:gd name="f21" fmla="val 3049854"/>
              <a:gd name="f22" fmla="val 1294362"/>
              <a:gd name="f23" fmla="val 602850"/>
              <a:gd name="f24" fmla="val 1559516"/>
              <a:gd name="f25" fmla="val 1217896"/>
              <a:gd name="f26" fmla="val 1964719"/>
              <a:gd name="f27" fmla="val 1060805"/>
              <a:gd name="f28" fmla="val 1168805"/>
              <a:gd name="f29" fmla="val 869032"/>
              <a:gd name="f30" fmla="val 816137"/>
              <a:gd name="f31" fmla="val 2381200"/>
              <a:gd name="f32" fmla="val 1623491"/>
              <a:gd name="f33" fmla="val 1668045"/>
              <a:gd name="f34" fmla="val 2093329"/>
              <a:gd name="f35" fmla="val 1625116"/>
              <a:gd name="f36" fmla="val 2121611"/>
              <a:gd name="f37" fmla="val 3235286"/>
              <a:gd name="f38" fmla="val 1060806"/>
              <a:gd name="f39" fmla="val 2489212"/>
              <a:gd name="f40" fmla="val 1552331"/>
              <a:gd name="f41" fmla="val 708008"/>
              <a:gd name="f42" fmla="val 761020"/>
              <a:gd name="f43" fmla="val 14946"/>
              <a:gd name="f44" fmla="*/ f0 1 3240001"/>
              <a:gd name="f45" fmla="*/ f1 1 3249575"/>
              <a:gd name="f46" fmla="val f2"/>
              <a:gd name="f47" fmla="val f3"/>
              <a:gd name="f48" fmla="val f4"/>
              <a:gd name="f49" fmla="+- f48 0 f46"/>
              <a:gd name="f50" fmla="+- f47 0 f46"/>
              <a:gd name="f51" fmla="*/ f50 1 3240001"/>
              <a:gd name="f52" fmla="*/ f49 1 3249575"/>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3240001" h="3249575">
                <a:moveTo>
                  <a:pt x="f5" y="f6"/>
                </a:moveTo>
                <a:lnTo>
                  <a:pt x="f7" y="f8"/>
                </a:lnTo>
                <a:lnTo>
                  <a:pt x="f9" y="f10"/>
                </a:lnTo>
                <a:lnTo>
                  <a:pt x="f3" y="f4"/>
                </a:lnTo>
                <a:lnTo>
                  <a:pt x="f2" y="f4"/>
                </a:lnTo>
                <a:close/>
                <a:moveTo>
                  <a:pt x="f11" y="f12"/>
                </a:moveTo>
                <a:lnTo>
                  <a:pt x="f11" y="f13"/>
                </a:lnTo>
                <a:lnTo>
                  <a:pt x="f14" y="f13"/>
                </a:lnTo>
                <a:lnTo>
                  <a:pt x="f14" y="f12"/>
                </a:lnTo>
                <a:close/>
                <a:moveTo>
                  <a:pt x="f11" y="f15"/>
                </a:moveTo>
                <a:lnTo>
                  <a:pt x="f11" y="f16"/>
                </a:lnTo>
                <a:lnTo>
                  <a:pt x="f14" y="f16"/>
                </a:lnTo>
                <a:lnTo>
                  <a:pt x="f14" y="f15"/>
                </a:lnTo>
                <a:close/>
                <a:moveTo>
                  <a:pt x="f3" y="f17"/>
                </a:moveTo>
                <a:lnTo>
                  <a:pt x="f3" y="f18"/>
                </a:lnTo>
                <a:lnTo>
                  <a:pt x="f19" y="f20"/>
                </a:lnTo>
                <a:lnTo>
                  <a:pt x="f21" y="f22"/>
                </a:lnTo>
                <a:close/>
                <a:moveTo>
                  <a:pt x="f2" y="f17"/>
                </a:moveTo>
                <a:lnTo>
                  <a:pt x="f23" y="f24"/>
                </a:lnTo>
                <a:lnTo>
                  <a:pt x="f25" y="f26"/>
                </a:lnTo>
                <a:lnTo>
                  <a:pt x="f2" y="f18"/>
                </a:lnTo>
                <a:close/>
                <a:moveTo>
                  <a:pt x="f11" y="f27"/>
                </a:moveTo>
                <a:lnTo>
                  <a:pt x="f11" y="f28"/>
                </a:lnTo>
                <a:lnTo>
                  <a:pt x="f14" y="f28"/>
                </a:lnTo>
                <a:lnTo>
                  <a:pt x="f14" y="f27"/>
                </a:lnTo>
                <a:close/>
                <a:moveTo>
                  <a:pt x="f29" y="f30"/>
                </a:moveTo>
                <a:lnTo>
                  <a:pt x="f31" y="f30"/>
                </a:lnTo>
                <a:lnTo>
                  <a:pt x="f31" y="f32"/>
                </a:lnTo>
                <a:lnTo>
                  <a:pt x="f33" y="f34"/>
                </a:lnTo>
                <a:lnTo>
                  <a:pt x="f35" y="f36"/>
                </a:lnTo>
                <a:lnTo>
                  <a:pt x="f29" y="f32"/>
                </a:lnTo>
                <a:close/>
                <a:moveTo>
                  <a:pt x="f35" y="f2"/>
                </a:moveTo>
                <a:lnTo>
                  <a:pt x="f37" y="f38"/>
                </a:lnTo>
                <a:lnTo>
                  <a:pt x="f39" y="f40"/>
                </a:lnTo>
                <a:lnTo>
                  <a:pt x="f39" y="f41"/>
                </a:lnTo>
                <a:lnTo>
                  <a:pt x="f42" y="f41"/>
                </a:lnTo>
                <a:lnTo>
                  <a:pt x="f42" y="f40"/>
                </a:lnTo>
                <a:lnTo>
                  <a:pt x="f43" y="f38"/>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3" name="Isosceles Triangle 51">
            <a:extLst>
              <a:ext uri="{FF2B5EF4-FFF2-40B4-BE49-F238E27FC236}">
                <a16:creationId xmlns:a16="http://schemas.microsoft.com/office/drawing/2014/main" id="{DF3A3782-1244-8D5D-6A3B-7BF6B86B9313}"/>
              </a:ext>
            </a:extLst>
          </p:cNvPr>
          <p:cNvSpPr/>
          <p:nvPr/>
        </p:nvSpPr>
        <p:spPr>
          <a:xfrm>
            <a:off x="2648705" y="1172014"/>
            <a:ext cx="392359" cy="287715"/>
          </a:xfrm>
          <a:custGeom>
            <a:avLst/>
            <a:gdLst>
              <a:gd name="f0" fmla="val w"/>
              <a:gd name="f1" fmla="val h"/>
              <a:gd name="f2" fmla="val 0"/>
              <a:gd name="f3" fmla="val 3240001"/>
              <a:gd name="f4" fmla="val 2375905"/>
              <a:gd name="f5" fmla="val 1974640"/>
              <a:gd name="f6" fmla="val 1379575"/>
              <a:gd name="f7" fmla="val 1"/>
              <a:gd name="f8" fmla="val 1269863"/>
              <a:gd name="f9" fmla="val 1399042"/>
              <a:gd name="f10" fmla="val 1610574"/>
              <a:gd name="f11" fmla="val 1745545"/>
              <a:gd name="f12" fmla="val 126952"/>
              <a:gd name="f13" fmla="val 2258912"/>
              <a:gd name="f14" fmla="val 2032457"/>
              <a:gd name="f15" fmla="val 1334195"/>
              <a:gd name="f16" fmla="val 117525"/>
              <a:gd name="f17" fmla="val 1207545"/>
              <a:gd name="f18" fmla="val 1324768"/>
              <a:gd name="f19" fmla="val 2249485"/>
              <a:gd name="f20" fmla="val 3240000"/>
              <a:gd name="f21" fmla="val 1610572"/>
              <a:gd name="f22" fmla="val 1620513"/>
              <a:gd name="f23" fmla="*/ f0 1 3240001"/>
              <a:gd name="f24" fmla="*/ f1 1 2375905"/>
              <a:gd name="f25" fmla="val f2"/>
              <a:gd name="f26" fmla="val f3"/>
              <a:gd name="f27" fmla="val f4"/>
              <a:gd name="f28" fmla="+- f27 0 f25"/>
              <a:gd name="f29" fmla="+- f26 0 f25"/>
              <a:gd name="f30" fmla="*/ f29 1 3240001"/>
              <a:gd name="f31" fmla="*/ f28 1 237590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240001" h="2375905">
                <a:moveTo>
                  <a:pt x="f5" y="f6"/>
                </a:moveTo>
                <a:lnTo>
                  <a:pt x="f3" y="f4"/>
                </a:lnTo>
                <a:lnTo>
                  <a:pt x="f7" y="f4"/>
                </a:lnTo>
                <a:lnTo>
                  <a:pt x="f8" y="f9"/>
                </a:lnTo>
                <a:lnTo>
                  <a:pt x="f10" y="f11"/>
                </a:lnTo>
                <a:close/>
                <a:moveTo>
                  <a:pt x="f3" y="f12"/>
                </a:moveTo>
                <a:lnTo>
                  <a:pt x="f3" y="f13"/>
                </a:lnTo>
                <a:lnTo>
                  <a:pt x="f14" y="f15"/>
                </a:lnTo>
                <a:close/>
                <a:moveTo>
                  <a:pt x="f2" y="f16"/>
                </a:moveTo>
                <a:lnTo>
                  <a:pt x="f17" y="f18"/>
                </a:lnTo>
                <a:lnTo>
                  <a:pt x="f2" y="f19"/>
                </a:lnTo>
                <a:close/>
                <a:moveTo>
                  <a:pt x="f2" y="f2"/>
                </a:moveTo>
                <a:lnTo>
                  <a:pt x="f20" y="f2"/>
                </a:lnTo>
                <a:lnTo>
                  <a:pt x="f21" y="f22"/>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4" name="Isosceles Triangle 57">
            <a:extLst>
              <a:ext uri="{FF2B5EF4-FFF2-40B4-BE49-F238E27FC236}">
                <a16:creationId xmlns:a16="http://schemas.microsoft.com/office/drawing/2014/main" id="{1F4EAA07-5970-7C2E-078F-3EDAE0244D69}"/>
              </a:ext>
            </a:extLst>
          </p:cNvPr>
          <p:cNvSpPr/>
          <p:nvPr/>
        </p:nvSpPr>
        <p:spPr>
          <a:xfrm>
            <a:off x="3279329" y="3390156"/>
            <a:ext cx="234854" cy="530928"/>
          </a:xfrm>
          <a:custGeom>
            <a:avLst/>
            <a:gdLst>
              <a:gd name="f0" fmla="val 10800000"/>
              <a:gd name="f1" fmla="val 5400000"/>
              <a:gd name="f2" fmla="val 180"/>
              <a:gd name="f3" fmla="val w"/>
              <a:gd name="f4" fmla="val h"/>
              <a:gd name="f5" fmla="val 0"/>
              <a:gd name="f6" fmla="val 1346449"/>
              <a:gd name="f7" fmla="val 3166775"/>
              <a:gd name="f8" fmla="val 1148449"/>
              <a:gd name="f9" fmla="val 2374775"/>
              <a:gd name="f10" fmla="val 198001"/>
              <a:gd name="f11" fmla="val 1"/>
              <a:gd name="f12" fmla="val 755186"/>
              <a:gd name="f13" fmla="val 438198"/>
              <a:gd name="f14" fmla="val 734449"/>
              <a:gd name="f15" fmla="val 793446"/>
              <a:gd name="f16" fmla="val 1231644"/>
              <a:gd name="f17" fmla="val 803843"/>
              <a:gd name="f18" fmla="val 1256124"/>
              <a:gd name="f19" fmla="val 853246"/>
              <a:gd name="f20" fmla="val 1322425"/>
              <a:gd name="f21" fmla="val 1400264"/>
              <a:gd name="f22" fmla="val 1499686"/>
              <a:gd name="f23" fmla="val 772648"/>
              <a:gd name="f24" fmla="val 1580284"/>
              <a:gd name="f25" fmla="val 673226"/>
              <a:gd name="f26" fmla="val 573804"/>
              <a:gd name="f27" fmla="val 493206"/>
              <a:gd name="f28" fmla="val 1322426"/>
              <a:gd name="f29" fmla="val 542608"/>
              <a:gd name="f30" fmla="val 1256126"/>
              <a:gd name="f31" fmla="val 612000"/>
              <a:gd name="f32" fmla="val 1231645"/>
              <a:gd name="f33" fmla="val 591263"/>
              <a:gd name="f34" fmla="val 10368"/>
              <a:gd name="f35" fmla="val 2939"/>
              <a:gd name="f36" fmla="val 1491744"/>
              <a:gd name="f37" fmla="val 2009"/>
              <a:gd name="f38" fmla="val 1494147"/>
              <a:gd name="f39" fmla="val 1499342"/>
              <a:gd name="f40" fmla="val 6353"/>
              <a:gd name="f41" fmla="val 274151"/>
              <a:gd name="f42" fmla="val 1797289"/>
              <a:gd name="f43" fmla="val 320153"/>
              <a:gd name="f44" fmla="val 2031319"/>
              <a:gd name="f45" fmla="val 273414"/>
              <a:gd name="f46" fmla="val 2293171"/>
              <a:gd name="f47" fmla="val 1091887"/>
              <a:gd name="f48" fmla="val 2283744"/>
              <a:gd name="f49" fmla="val 1035756"/>
              <a:gd name="f50" fmla="val 1984266"/>
              <a:gd name="f51" fmla="val 1081794"/>
              <a:gd name="f52" fmla="val 1833397"/>
              <a:gd name="f53" fmla="val 1340768"/>
              <a:gd name="f54" fmla="val 1344512"/>
              <a:gd name="f55" fmla="val 1494334"/>
              <a:gd name="f56" fmla="val 1345124"/>
              <a:gd name="f57" fmla="val 1493447"/>
              <a:gd name="f58" fmla="val 1345785"/>
              <a:gd name="f59" fmla="val 1492596"/>
              <a:gd name="f60" fmla="val 1346448"/>
              <a:gd name="f61" fmla="val 1343510"/>
              <a:gd name="f62" fmla="val 1140490"/>
              <a:gd name="f63" fmla="val 966846"/>
              <a:gd name="f64" fmla="val 958206"/>
              <a:gd name="f65" fmla="val 524898"/>
              <a:gd name="f66" fmla="+- 0 0 -90"/>
              <a:gd name="f67" fmla="*/ f3 1 1346449"/>
              <a:gd name="f68" fmla="*/ f4 1 3166775"/>
              <a:gd name="f69" fmla="val f5"/>
              <a:gd name="f70" fmla="val f6"/>
              <a:gd name="f71" fmla="val f7"/>
              <a:gd name="f72" fmla="*/ f66 f0 1"/>
              <a:gd name="f73" fmla="+- f71 0 f69"/>
              <a:gd name="f74" fmla="+- f70 0 f69"/>
              <a:gd name="f75" fmla="*/ f72 1 f2"/>
              <a:gd name="f76" fmla="*/ f74 1 1346449"/>
              <a:gd name="f77" fmla="*/ f73 1 3166775"/>
              <a:gd name="f78" fmla="*/ 1148449 f74 1"/>
              <a:gd name="f79" fmla="*/ 198001 f74 1"/>
              <a:gd name="f80" fmla="*/ 1 f74 1"/>
              <a:gd name="f81" fmla="*/ 1346449 f74 1"/>
              <a:gd name="f82" fmla="*/ 755186 f74 1"/>
              <a:gd name="f83" fmla="*/ 734449 f74 1"/>
              <a:gd name="f84" fmla="*/ 853246 f74 1"/>
              <a:gd name="f85" fmla="*/ 673226 f74 1"/>
              <a:gd name="f86" fmla="*/ 493206 f74 1"/>
              <a:gd name="f87" fmla="*/ 612000 f74 1"/>
              <a:gd name="f88" fmla="*/ 2939 f74 1"/>
              <a:gd name="f89" fmla="*/ 0 f74 1"/>
              <a:gd name="f90" fmla="*/ 2009 f74 1"/>
              <a:gd name="f91" fmla="*/ 6353 f74 1"/>
              <a:gd name="f92" fmla="*/ 273414 f74 1"/>
              <a:gd name="f93" fmla="*/ 1091887 f74 1"/>
              <a:gd name="f94" fmla="*/ 1340768 f74 1"/>
              <a:gd name="f95" fmla="*/ 1344512 f74 1"/>
              <a:gd name="f96" fmla="*/ 1346448 f74 1"/>
              <a:gd name="f97" fmla="*/ 1343510 f74 1"/>
              <a:gd name="f98" fmla="*/ 2374775 f73 1"/>
              <a:gd name="f99" fmla="*/ 3166775 f73 1"/>
              <a:gd name="f100" fmla="*/ 0 f73 1"/>
              <a:gd name="f101" fmla="*/ 1231644 f73 1"/>
              <a:gd name="f102" fmla="*/ 1400264 f73 1"/>
              <a:gd name="f103" fmla="*/ 1580284 f73 1"/>
              <a:gd name="f104" fmla="*/ 1231645 f73 1"/>
              <a:gd name="f105" fmla="*/ 591263 f74 1"/>
              <a:gd name="f106" fmla="*/ 10368 f73 1"/>
              <a:gd name="f107" fmla="*/ 1491744 f73 1"/>
              <a:gd name="f108" fmla="*/ 1494147 f73 1"/>
              <a:gd name="f109" fmla="*/ 1499342 f73 1"/>
              <a:gd name="f110" fmla="*/ 2293171 f73 1"/>
              <a:gd name="f111" fmla="*/ 2283744 f73 1"/>
              <a:gd name="f112" fmla="*/ 1494334 f73 1"/>
              <a:gd name="f113" fmla="+- f75 0 f1"/>
              <a:gd name="f114" fmla="*/ f78 1 1346449"/>
              <a:gd name="f115" fmla="*/ f79 1 1346449"/>
              <a:gd name="f116" fmla="*/ f80 1 1346449"/>
              <a:gd name="f117" fmla="*/ f81 1 1346449"/>
              <a:gd name="f118" fmla="*/ f82 1 1346449"/>
              <a:gd name="f119" fmla="*/ f83 1 1346449"/>
              <a:gd name="f120" fmla="*/ f84 1 1346449"/>
              <a:gd name="f121" fmla="*/ f85 1 1346449"/>
              <a:gd name="f122" fmla="*/ f86 1 1346449"/>
              <a:gd name="f123" fmla="*/ f87 1 1346449"/>
              <a:gd name="f124" fmla="*/ f88 1 1346449"/>
              <a:gd name="f125" fmla="*/ f89 1 1346449"/>
              <a:gd name="f126" fmla="*/ f90 1 1346449"/>
              <a:gd name="f127" fmla="*/ f91 1 1346449"/>
              <a:gd name="f128" fmla="*/ f92 1 1346449"/>
              <a:gd name="f129" fmla="*/ f93 1 1346449"/>
              <a:gd name="f130" fmla="*/ f94 1 1346449"/>
              <a:gd name="f131" fmla="*/ f95 1 1346449"/>
              <a:gd name="f132" fmla="*/ f96 1 1346449"/>
              <a:gd name="f133" fmla="*/ f97 1 1346449"/>
              <a:gd name="f134" fmla="*/ f98 1 3166775"/>
              <a:gd name="f135" fmla="*/ f99 1 3166775"/>
              <a:gd name="f136" fmla="*/ f100 1 3166775"/>
              <a:gd name="f137" fmla="*/ f101 1 3166775"/>
              <a:gd name="f138" fmla="*/ f102 1 3166775"/>
              <a:gd name="f139" fmla="*/ f103 1 3166775"/>
              <a:gd name="f140" fmla="*/ f104 1 3166775"/>
              <a:gd name="f141" fmla="*/ f105 1 1346449"/>
              <a:gd name="f142" fmla="*/ f106 1 3166775"/>
              <a:gd name="f143" fmla="*/ f107 1 3166775"/>
              <a:gd name="f144" fmla="*/ f108 1 3166775"/>
              <a:gd name="f145" fmla="*/ f109 1 3166775"/>
              <a:gd name="f146" fmla="*/ f110 1 3166775"/>
              <a:gd name="f147" fmla="*/ f111 1 3166775"/>
              <a:gd name="f148" fmla="*/ f112 1 3166775"/>
              <a:gd name="f149" fmla="*/ f69 1 f76"/>
              <a:gd name="f150" fmla="*/ f70 1 f76"/>
              <a:gd name="f151" fmla="*/ f69 1 f77"/>
              <a:gd name="f152" fmla="*/ f71 1 f77"/>
              <a:gd name="f153" fmla="*/ f114 1 f76"/>
              <a:gd name="f154" fmla="*/ f134 1 f77"/>
              <a:gd name="f155" fmla="*/ f115 1 f76"/>
              <a:gd name="f156" fmla="*/ f116 1 f76"/>
              <a:gd name="f157" fmla="*/ f135 1 f77"/>
              <a:gd name="f158" fmla="*/ f117 1 f76"/>
              <a:gd name="f159" fmla="*/ f118 1 f76"/>
              <a:gd name="f160" fmla="*/ f136 1 f77"/>
              <a:gd name="f161" fmla="*/ f119 1 f76"/>
              <a:gd name="f162" fmla="*/ f137 1 f77"/>
              <a:gd name="f163" fmla="*/ f120 1 f76"/>
              <a:gd name="f164" fmla="*/ f138 1 f77"/>
              <a:gd name="f165" fmla="*/ f121 1 f76"/>
              <a:gd name="f166" fmla="*/ f139 1 f77"/>
              <a:gd name="f167" fmla="*/ f122 1 f76"/>
              <a:gd name="f168" fmla="*/ f123 1 f76"/>
              <a:gd name="f169" fmla="*/ f140 1 f77"/>
              <a:gd name="f170" fmla="*/ f141 1 f76"/>
              <a:gd name="f171" fmla="*/ f142 1 f77"/>
              <a:gd name="f172" fmla="*/ f124 1 f76"/>
              <a:gd name="f173" fmla="*/ f143 1 f77"/>
              <a:gd name="f174" fmla="*/ f125 1 f76"/>
              <a:gd name="f175" fmla="*/ f126 1 f76"/>
              <a:gd name="f176" fmla="*/ f144 1 f77"/>
              <a:gd name="f177" fmla="*/ f145 1 f77"/>
              <a:gd name="f178" fmla="*/ f127 1 f76"/>
              <a:gd name="f179" fmla="*/ f128 1 f76"/>
              <a:gd name="f180" fmla="*/ f146 1 f77"/>
              <a:gd name="f181" fmla="*/ f129 1 f76"/>
              <a:gd name="f182" fmla="*/ f147 1 f77"/>
              <a:gd name="f183" fmla="*/ f130 1 f76"/>
              <a:gd name="f184" fmla="*/ f131 1 f76"/>
              <a:gd name="f185" fmla="*/ f148 1 f77"/>
              <a:gd name="f186" fmla="*/ f132 1 f76"/>
              <a:gd name="f187" fmla="*/ f133 1 f76"/>
              <a:gd name="f188" fmla="*/ f149 f67 1"/>
              <a:gd name="f189" fmla="*/ f150 f67 1"/>
              <a:gd name="f190" fmla="*/ f152 f68 1"/>
              <a:gd name="f191" fmla="*/ f151 f68 1"/>
              <a:gd name="f192" fmla="*/ f153 f67 1"/>
              <a:gd name="f193" fmla="*/ f154 f68 1"/>
              <a:gd name="f194" fmla="*/ f155 f67 1"/>
              <a:gd name="f195" fmla="*/ f156 f67 1"/>
              <a:gd name="f196" fmla="*/ f157 f68 1"/>
              <a:gd name="f197" fmla="*/ f158 f67 1"/>
              <a:gd name="f198" fmla="*/ f159 f67 1"/>
              <a:gd name="f199" fmla="*/ f160 f68 1"/>
              <a:gd name="f200" fmla="*/ f161 f67 1"/>
              <a:gd name="f201" fmla="*/ f162 f68 1"/>
              <a:gd name="f202" fmla="*/ f163 f67 1"/>
              <a:gd name="f203" fmla="*/ f164 f68 1"/>
              <a:gd name="f204" fmla="*/ f165 f67 1"/>
              <a:gd name="f205" fmla="*/ f166 f68 1"/>
              <a:gd name="f206" fmla="*/ f167 f67 1"/>
              <a:gd name="f207" fmla="*/ f168 f67 1"/>
              <a:gd name="f208" fmla="*/ f169 f68 1"/>
              <a:gd name="f209" fmla="*/ f170 f67 1"/>
              <a:gd name="f210" fmla="*/ f171 f68 1"/>
              <a:gd name="f211" fmla="*/ f172 f67 1"/>
              <a:gd name="f212" fmla="*/ f173 f68 1"/>
              <a:gd name="f213" fmla="*/ f174 f67 1"/>
              <a:gd name="f214" fmla="*/ f175 f67 1"/>
              <a:gd name="f215" fmla="*/ f176 f68 1"/>
              <a:gd name="f216" fmla="*/ f177 f68 1"/>
              <a:gd name="f217" fmla="*/ f178 f67 1"/>
              <a:gd name="f218" fmla="*/ f179 f67 1"/>
              <a:gd name="f219" fmla="*/ f180 f68 1"/>
              <a:gd name="f220" fmla="*/ f181 f67 1"/>
              <a:gd name="f221" fmla="*/ f182 f68 1"/>
              <a:gd name="f222" fmla="*/ f183 f67 1"/>
              <a:gd name="f223" fmla="*/ f184 f67 1"/>
              <a:gd name="f224" fmla="*/ f185 f68 1"/>
              <a:gd name="f225" fmla="*/ f186 f67 1"/>
              <a:gd name="f226" fmla="*/ f187 f67 1"/>
            </a:gdLst>
            <a:ahLst/>
            <a:cxnLst>
              <a:cxn ang="3cd4">
                <a:pos x="hc" y="t"/>
              </a:cxn>
              <a:cxn ang="0">
                <a:pos x="r" y="vc"/>
              </a:cxn>
              <a:cxn ang="cd4">
                <a:pos x="hc" y="b"/>
              </a:cxn>
              <a:cxn ang="cd2">
                <a:pos x="l" y="vc"/>
              </a:cxn>
              <a:cxn ang="f113">
                <a:pos x="f192" y="f193"/>
              </a:cxn>
              <a:cxn ang="f113">
                <a:pos x="f194" y="f193"/>
              </a:cxn>
              <a:cxn ang="f113">
                <a:pos x="f195" y="f196"/>
              </a:cxn>
              <a:cxn ang="f113">
                <a:pos x="f197" y="f196"/>
              </a:cxn>
              <a:cxn ang="f113">
                <a:pos x="f192" y="f193"/>
              </a:cxn>
              <a:cxn ang="f113">
                <a:pos x="f198" y="f199"/>
              </a:cxn>
              <a:cxn ang="f113">
                <a:pos x="f200" y="f201"/>
              </a:cxn>
              <a:cxn ang="f113">
                <a:pos x="f202" y="f203"/>
              </a:cxn>
              <a:cxn ang="f113">
                <a:pos x="f204" y="f205"/>
              </a:cxn>
              <a:cxn ang="f113">
                <a:pos x="f206" y="f203"/>
              </a:cxn>
              <a:cxn ang="f113">
                <a:pos x="f207" y="f208"/>
              </a:cxn>
              <a:cxn ang="f113">
                <a:pos x="f209" y="f210"/>
              </a:cxn>
              <a:cxn ang="f113">
                <a:pos x="f211" y="f212"/>
              </a:cxn>
              <a:cxn ang="f113">
                <a:pos x="f213" y="f212"/>
              </a:cxn>
              <a:cxn ang="f113">
                <a:pos x="f214" y="f215"/>
              </a:cxn>
              <a:cxn ang="f113">
                <a:pos x="f213" y="f216"/>
              </a:cxn>
              <a:cxn ang="f113">
                <a:pos x="f217" y="f216"/>
              </a:cxn>
              <a:cxn ang="f113">
                <a:pos x="f218" y="f219"/>
              </a:cxn>
              <a:cxn ang="f113">
                <a:pos x="f220" y="f221"/>
              </a:cxn>
              <a:cxn ang="f113">
                <a:pos x="f222" y="f216"/>
              </a:cxn>
              <a:cxn ang="f113">
                <a:pos x="f197" y="f216"/>
              </a:cxn>
              <a:cxn ang="f113">
                <a:pos x="f223" y="f224"/>
              </a:cxn>
              <a:cxn ang="f113">
                <a:pos x="f225" y="f212"/>
              </a:cxn>
              <a:cxn ang="f113">
                <a:pos x="f226" y="f212"/>
              </a:cxn>
              <a:cxn ang="f113">
                <a:pos x="f198" y="f199"/>
              </a:cxn>
            </a:cxnLst>
            <a:rect l="f188" t="f191" r="f189" b="f190"/>
            <a:pathLst>
              <a:path w="1346449" h="3166775">
                <a:moveTo>
                  <a:pt x="f8" y="f9"/>
                </a:moveTo>
                <a:lnTo>
                  <a:pt x="f10" y="f9"/>
                </a:lnTo>
                <a:lnTo>
                  <a:pt x="f11" y="f7"/>
                </a:lnTo>
                <a:lnTo>
                  <a:pt x="f6" y="f7"/>
                </a:lnTo>
                <a:lnTo>
                  <a:pt x="f8" y="f9"/>
                </a:lnTo>
                <a:close/>
                <a:moveTo>
                  <a:pt x="f12" y="f5"/>
                </a:moveTo>
                <a:cubicBezTo>
                  <a:pt x="f12" y="f13"/>
                  <a:pt x="f14" y="f15"/>
                  <a:pt x="f14" y="f16"/>
                </a:cubicBezTo>
                <a:cubicBezTo>
                  <a:pt x="f17" y="f18"/>
                  <a:pt x="f19" y="f20"/>
                  <a:pt x="f19" y="f21"/>
                </a:cubicBezTo>
                <a:cubicBezTo>
                  <a:pt x="f19" y="f22"/>
                  <a:pt x="f23" y="f24"/>
                  <a:pt x="f25" y="f24"/>
                </a:cubicBezTo>
                <a:cubicBezTo>
                  <a:pt x="f26" y="f24"/>
                  <a:pt x="f27" y="f22"/>
                  <a:pt x="f27" y="f21"/>
                </a:cubicBezTo>
                <a:cubicBezTo>
                  <a:pt x="f27" y="f28"/>
                  <a:pt x="f29" y="f30"/>
                  <a:pt x="f31" y="f32"/>
                </a:cubicBezTo>
                <a:lnTo>
                  <a:pt x="f33" y="f34"/>
                </a:lnTo>
                <a:lnTo>
                  <a:pt x="f35" y="f36"/>
                </a:lnTo>
                <a:lnTo>
                  <a:pt x="f5" y="f36"/>
                </a:lnTo>
                <a:lnTo>
                  <a:pt x="f37" y="f38"/>
                </a:lnTo>
                <a:lnTo>
                  <a:pt x="f5" y="f39"/>
                </a:lnTo>
                <a:lnTo>
                  <a:pt x="f40" y="f39"/>
                </a:lnTo>
                <a:cubicBezTo>
                  <a:pt x="f41" y="f42"/>
                  <a:pt x="f43" y="f44"/>
                  <a:pt x="f45" y="f46"/>
                </a:cubicBezTo>
                <a:lnTo>
                  <a:pt x="f47" y="f48"/>
                </a:lnTo>
                <a:cubicBezTo>
                  <a:pt x="f49" y="f50"/>
                  <a:pt x="f51" y="f52"/>
                  <a:pt x="f53" y="f39"/>
                </a:cubicBezTo>
                <a:lnTo>
                  <a:pt x="f6" y="f39"/>
                </a:lnTo>
                <a:lnTo>
                  <a:pt x="f54" y="f55"/>
                </a:lnTo>
                <a:cubicBezTo>
                  <a:pt x="f56" y="f57"/>
                  <a:pt x="f58" y="f59"/>
                  <a:pt x="f60" y="f36"/>
                </a:cubicBezTo>
                <a:lnTo>
                  <a:pt x="f61" y="f36"/>
                </a:lnTo>
                <a:cubicBezTo>
                  <a:pt x="f62" y="f63"/>
                  <a:pt x="f64" y="f65"/>
                  <a:pt x="f12" y="f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5" name="Rectangle 7">
            <a:extLst>
              <a:ext uri="{FF2B5EF4-FFF2-40B4-BE49-F238E27FC236}">
                <a16:creationId xmlns:a16="http://schemas.microsoft.com/office/drawing/2014/main" id="{69B63B84-2D70-28E3-CA42-66F6B6FC572E}"/>
              </a:ext>
            </a:extLst>
          </p:cNvPr>
          <p:cNvSpPr/>
          <p:nvPr/>
        </p:nvSpPr>
        <p:spPr>
          <a:xfrm rot="18900010">
            <a:off x="5883015" y="2740924"/>
            <a:ext cx="169246" cy="377052"/>
          </a:xfrm>
          <a:custGeom>
            <a:avLst/>
            <a:gdLst>
              <a:gd name="f0" fmla="val w"/>
              <a:gd name="f1" fmla="val h"/>
              <a:gd name="f2" fmla="val 0"/>
              <a:gd name="f3" fmla="val 154109"/>
              <a:gd name="f4" fmla="val 343323"/>
              <a:gd name="f5" fmla="val 102909"/>
              <a:gd name="f6" fmla="val 313772"/>
              <a:gd name="f7" fmla="val 328547"/>
              <a:gd name="f8" fmla="val 336708"/>
              <a:gd name="f9" fmla="val 96294"/>
              <a:gd name="f10" fmla="val 343322"/>
              <a:gd name="f11" fmla="val 88133"/>
              <a:gd name="f12" fmla="val 65975"/>
              <a:gd name="f13" fmla="val 57814"/>
              <a:gd name="f14" fmla="val 51199"/>
              <a:gd name="f15" fmla="val 323622"/>
              <a:gd name="f16" fmla="val 51200"/>
              <a:gd name="f17" fmla="val 318696"/>
              <a:gd name="f18" fmla="val 313771"/>
              <a:gd name="f19" fmla="val 123327"/>
              <a:gd name="f20" fmla="val 15459"/>
              <a:gd name="f21" fmla="val 141678"/>
              <a:gd name="f22" fmla="val 29245"/>
              <a:gd name="f23" fmla="val 152926"/>
              <a:gd name="f24" fmla="val 50497"/>
              <a:gd name="f25" fmla="val 154008"/>
              <a:gd name="f26" fmla="val 73425"/>
              <a:gd name="f27" fmla="val 155089"/>
              <a:gd name="f28" fmla="val 96353"/>
              <a:gd name="f29" fmla="val 145890"/>
              <a:gd name="f30" fmla="val 118568"/>
              <a:gd name="f31" fmla="val 128916"/>
              <a:gd name="f32" fmla="val 134021"/>
              <a:gd name="f33" fmla="val 119294"/>
              <a:gd name="f34" fmla="val 123450"/>
              <a:gd name="f35" fmla="val 133118"/>
              <a:gd name="f36" fmla="val 110865"/>
              <a:gd name="f37" fmla="val 140611"/>
              <a:gd name="f38" fmla="val 92772"/>
              <a:gd name="f39" fmla="val 139730"/>
              <a:gd name="f40" fmla="val 74098"/>
              <a:gd name="f41" fmla="val 138850"/>
              <a:gd name="f42" fmla="val 55424"/>
              <a:gd name="f43" fmla="val 129689"/>
              <a:gd name="f44" fmla="val 38115"/>
              <a:gd name="f45" fmla="val 114743"/>
              <a:gd name="f46" fmla="val 26887"/>
              <a:gd name="f47" fmla="val 136698"/>
              <a:gd name="f48" fmla="val 17411"/>
              <a:gd name="f49" fmla="val 103758"/>
              <a:gd name="f50" fmla="val -15529"/>
              <a:gd name="f51" fmla="val 50351"/>
              <a:gd name="f52" fmla="val 17412"/>
              <a:gd name="f53" fmla="val -15528"/>
              <a:gd name="f54" fmla="val 103757"/>
              <a:gd name="f55" fmla="val 136697"/>
              <a:gd name="f56" fmla="val 169637"/>
              <a:gd name="f57" fmla="val 196665"/>
              <a:gd name="f58" fmla="val 42556"/>
              <a:gd name="f59" fmla="val 111552"/>
              <a:gd name="f60" fmla="val 154108"/>
              <a:gd name="f61" fmla="val 139576"/>
              <a:gd name="f62" fmla="val 168641"/>
              <a:gd name="f63" fmla="val 121959"/>
              <a:gd name="f64" fmla="val 178211"/>
              <a:gd name="f65" fmla="val 102912"/>
              <a:gd name="f66" fmla="val 180994"/>
              <a:gd name="f67" fmla="val 308310"/>
              <a:gd name="f68" fmla="val 51197"/>
              <a:gd name="f69" fmla="val 32150"/>
              <a:gd name="f70" fmla="val 14534"/>
              <a:gd name="f71" fmla="val -42555"/>
              <a:gd name="f72" fmla="val -42556"/>
              <a:gd name="f73" fmla="val 111553"/>
              <a:gd name="f74" fmla="*/ f0 1 154109"/>
              <a:gd name="f75" fmla="*/ f1 1 343323"/>
              <a:gd name="f76" fmla="val f2"/>
              <a:gd name="f77" fmla="val f3"/>
              <a:gd name="f78" fmla="val f4"/>
              <a:gd name="f79" fmla="+- f78 0 f76"/>
              <a:gd name="f80" fmla="+- f77 0 f76"/>
              <a:gd name="f81" fmla="*/ f80 1 154109"/>
              <a:gd name="f82" fmla="*/ f79 1 343323"/>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54109" h="343323">
                <a:moveTo>
                  <a:pt x="f5" y="f6"/>
                </a:moveTo>
                <a:lnTo>
                  <a:pt x="f5" y="f7"/>
                </a:lnTo>
                <a:cubicBezTo>
                  <a:pt x="f5" y="f8"/>
                  <a:pt x="f9" y="f10"/>
                  <a:pt x="f11" y="f4"/>
                </a:cubicBezTo>
                <a:lnTo>
                  <a:pt x="f12" y="f10"/>
                </a:lnTo>
                <a:cubicBezTo>
                  <a:pt x="f13" y="f10"/>
                  <a:pt x="f14" y="f8"/>
                  <a:pt x="f14" y="f7"/>
                </a:cubicBezTo>
                <a:cubicBezTo>
                  <a:pt x="f14" y="f15"/>
                  <a:pt x="f16" y="f17"/>
                  <a:pt x="f16" y="f18"/>
                </a:cubicBezTo>
                <a:close/>
                <a:moveTo>
                  <a:pt x="f19" y="f20"/>
                </a:moveTo>
                <a:cubicBezTo>
                  <a:pt x="f21" y="f22"/>
                  <a:pt x="f23" y="f24"/>
                  <a:pt x="f25" y="f26"/>
                </a:cubicBezTo>
                <a:cubicBezTo>
                  <a:pt x="f27" y="f28"/>
                  <a:pt x="f29" y="f30"/>
                  <a:pt x="f31" y="f32"/>
                </a:cubicBezTo>
                <a:lnTo>
                  <a:pt x="f33" y="f34"/>
                </a:lnTo>
                <a:cubicBezTo>
                  <a:pt x="f35" y="f36"/>
                  <a:pt x="f37" y="f38"/>
                  <a:pt x="f39" y="f40"/>
                </a:cubicBezTo>
                <a:cubicBezTo>
                  <a:pt x="f41" y="f42"/>
                  <a:pt x="f43" y="f44"/>
                  <a:pt x="f45" y="f46"/>
                </a:cubicBezTo>
                <a:close/>
                <a:moveTo>
                  <a:pt x="f47" y="f48"/>
                </a:moveTo>
                <a:cubicBezTo>
                  <a:pt x="f49" y="f50"/>
                  <a:pt x="f51" y="f50"/>
                  <a:pt x="f52" y="f48"/>
                </a:cubicBezTo>
                <a:cubicBezTo>
                  <a:pt x="f53" y="f51"/>
                  <a:pt x="f53" y="f54"/>
                  <a:pt x="f52" y="f55"/>
                </a:cubicBezTo>
                <a:cubicBezTo>
                  <a:pt x="f51" y="f56"/>
                  <a:pt x="f49" y="f56"/>
                  <a:pt x="f47" y="f55"/>
                </a:cubicBezTo>
                <a:cubicBezTo>
                  <a:pt x="f56" y="f54"/>
                  <a:pt x="f56" y="f51"/>
                  <a:pt x="f47" y="f48"/>
                </a:cubicBezTo>
                <a:close/>
                <a:moveTo>
                  <a:pt x="f3" y="f2"/>
                </a:moveTo>
                <a:cubicBezTo>
                  <a:pt x="f57" y="f58"/>
                  <a:pt x="f57" y="f59"/>
                  <a:pt x="f3" y="f60"/>
                </a:cubicBezTo>
                <a:cubicBezTo>
                  <a:pt x="f61" y="f62"/>
                  <a:pt x="f63" y="f64"/>
                  <a:pt x="f65" y="f66"/>
                </a:cubicBezTo>
                <a:lnTo>
                  <a:pt x="f65" y="f67"/>
                </a:lnTo>
                <a:lnTo>
                  <a:pt x="f68" y="f67"/>
                </a:lnTo>
                <a:lnTo>
                  <a:pt x="f68" y="f66"/>
                </a:lnTo>
                <a:cubicBezTo>
                  <a:pt x="f69" y="f64"/>
                  <a:pt x="f70" y="f62"/>
                  <a:pt x="f2" y="f60"/>
                </a:cubicBezTo>
                <a:cubicBezTo>
                  <a:pt x="f71" y="f59"/>
                  <a:pt x="f71" y="f58"/>
                  <a:pt x="f2" y="f2"/>
                </a:cubicBezTo>
                <a:cubicBezTo>
                  <a:pt x="f58" y="f72"/>
                  <a:pt x="f73" y="f72"/>
                  <a:pt x="f3"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6" name="Parallelogram 15">
            <a:extLst>
              <a:ext uri="{FF2B5EF4-FFF2-40B4-BE49-F238E27FC236}">
                <a16:creationId xmlns:a16="http://schemas.microsoft.com/office/drawing/2014/main" id="{ED32B1DE-E7DE-0CB0-1135-1AC7140BBFF1}"/>
              </a:ext>
            </a:extLst>
          </p:cNvPr>
          <p:cNvSpPr/>
          <p:nvPr/>
        </p:nvSpPr>
        <p:spPr>
          <a:xfrm flipH="1">
            <a:off x="2643986" y="3481432"/>
            <a:ext cx="348368" cy="348368"/>
          </a:xfrm>
          <a:custGeom>
            <a:avLst/>
            <a:gdLst>
              <a:gd name="f0" fmla="val w"/>
              <a:gd name="f1" fmla="val h"/>
              <a:gd name="f2" fmla="val 0"/>
              <a:gd name="f3" fmla="val 3242753"/>
              <a:gd name="f4" fmla="val 3227814"/>
              <a:gd name="f5" fmla="val 1621376"/>
              <a:gd name="f6" fmla="val 1043635"/>
              <a:gd name="f7" fmla="val 1557188"/>
              <a:gd name="f8" fmla="val 1505154"/>
              <a:gd name="f9" fmla="val 1095669"/>
              <a:gd name="f10" fmla="val 1159857"/>
              <a:gd name="f11" fmla="val 1625483"/>
              <a:gd name="f12" fmla="val 1033577"/>
              <a:gd name="f13" fmla="val 969389"/>
              <a:gd name="f14" fmla="val 917355"/>
              <a:gd name="f15" fmla="val 1677517"/>
              <a:gd name="f16" fmla="val 1741705"/>
              <a:gd name="f17" fmla="val 1805893"/>
              <a:gd name="f18" fmla="val 1857927"/>
              <a:gd name="f19" fmla="val 1614688"/>
              <a:gd name="f20" fmla="val 1619859"/>
              <a:gd name="f21" fmla="val 1856884"/>
              <a:gd name="f22" fmla="val 1620361"/>
              <a:gd name="f23" fmla="val 1857187"/>
              <a:gd name="f24" fmla="val 1620868"/>
              <a:gd name="f25" fmla="val 1857190"/>
              <a:gd name="f26" fmla="val 1685564"/>
              <a:gd name="f27" fmla="val 1737598"/>
              <a:gd name="f28" fmla="val 1805156"/>
              <a:gd name="f29" fmla="val 1740968"/>
              <a:gd name="f30" fmla="val 628818"/>
              <a:gd name="f31" fmla="val 2206882"/>
              <a:gd name="f32" fmla="val 2681529"/>
              <a:gd name="f33" fmla="val 1103464"/>
              <a:gd name="f34" fmla="val 1688970"/>
              <a:gd name="f35" fmla="val 2274476"/>
              <a:gd name="f36" fmla="val 2749122"/>
              <a:gd name="f37" fmla="val 1035870"/>
              <a:gd name="f38" fmla="val 561223"/>
              <a:gd name="f39" fmla="val 424596"/>
              <a:gd name="f40" fmla="val 923081"/>
              <a:gd name="f41" fmla="val 357001"/>
              <a:gd name="f42" fmla="val 990676"/>
              <a:gd name="f43" fmla="val 2128645"/>
              <a:gd name="f44" fmla="val 581423"/>
              <a:gd name="f45" fmla="val 2515905"/>
              <a:gd name="f46" fmla="val 922189"/>
              <a:gd name="f47" fmla="val 2742109"/>
              <a:gd name="f48" fmla="val 652992"/>
              <a:gd name="f49" fmla="val 911997"/>
              <a:gd name="f50" fmla="val 1121304"/>
              <a:gd name="f51" fmla="val 2850168"/>
              <a:gd name="f52" fmla="val 1274563"/>
              <a:gd name="f53" fmla="val 2916691"/>
              <a:gd name="f54" fmla="val 1443689"/>
              <a:gd name="f55" fmla="val 2953344"/>
              <a:gd name="f56" fmla="val 1799063"/>
              <a:gd name="f57" fmla="val 1968189"/>
              <a:gd name="f58" fmla="val 2121449"/>
              <a:gd name="f59" fmla="val 2330755"/>
              <a:gd name="f60" fmla="val 2589760"/>
              <a:gd name="f61" fmla="val 2320563"/>
              <a:gd name="f62" fmla="val 2661329"/>
              <a:gd name="f63" fmla="val 2885751"/>
              <a:gd name="f64" fmla="val 2319671"/>
              <a:gd name="f65" fmla="val 2599800"/>
              <a:gd name="f66" fmla="val 123238"/>
              <a:gd name="f67" fmla="val 2434609"/>
              <a:gd name="f68" fmla="val 120698"/>
              <a:gd name="f69" fmla="val 2268460"/>
              <a:gd name="f70" fmla="val 180476"/>
              <a:gd name="f71" fmla="val 2139563"/>
              <a:gd name="f72" fmla="val 303161"/>
              <a:gd name="f73" fmla="val 3057258"/>
              <a:gd name="f74" fmla="val 1232053"/>
              <a:gd name="f75" fmla="val 3305736"/>
              <a:gd name="f76" fmla="val 977255"/>
              <a:gd name="f77" fmla="val 3304415"/>
              <a:gd name="f78" fmla="val 570405"/>
              <a:gd name="f79" fmla="val 3054287"/>
              <a:gd name="f80" fmla="val 317226"/>
              <a:gd name="f81" fmla="val 2929224"/>
              <a:gd name="f82" fmla="val 190636"/>
              <a:gd name="f83" fmla="val 2764991"/>
              <a:gd name="f84" fmla="val 125778"/>
              <a:gd name="f85" fmla="val 642953"/>
              <a:gd name="f86" fmla="val 477762"/>
              <a:gd name="f87" fmla="val 313529"/>
              <a:gd name="f88" fmla="val 188466"/>
              <a:gd name="f89" fmla="val -61662"/>
              <a:gd name="f90" fmla="val -62983"/>
              <a:gd name="f91" fmla="val 185495"/>
              <a:gd name="f92" fmla="val 1103190"/>
              <a:gd name="f93" fmla="val 974294"/>
              <a:gd name="f94" fmla="val 808144"/>
              <a:gd name="f95" fmla="val 1722692"/>
              <a:gd name="f96" fmla="val 1520061"/>
              <a:gd name="f97" fmla="val 1440152"/>
              <a:gd name="f98" fmla="val 1375373"/>
              <a:gd name="f99" fmla="val 64779"/>
              <a:gd name="f100" fmla="val 144688"/>
              <a:gd name="f101" fmla="val 289376"/>
              <a:gd name="f102" fmla="val 1867380"/>
              <a:gd name="f103" fmla="val 1802601"/>
              <a:gd name="f104" fmla="*/ f0 1 3242753"/>
              <a:gd name="f105" fmla="*/ f1 1 3227814"/>
              <a:gd name="f106" fmla="val f2"/>
              <a:gd name="f107" fmla="val f3"/>
              <a:gd name="f108" fmla="val f4"/>
              <a:gd name="f109" fmla="+- f108 0 f106"/>
              <a:gd name="f110" fmla="+- f107 0 f106"/>
              <a:gd name="f111" fmla="*/ f110 1 3242753"/>
              <a:gd name="f112" fmla="*/ f109 1 3227814"/>
              <a:gd name="f113" fmla="*/ f106 1 f111"/>
              <a:gd name="f114" fmla="*/ f107 1 f111"/>
              <a:gd name="f115" fmla="*/ f106 1 f112"/>
              <a:gd name="f116" fmla="*/ f108 1 f112"/>
              <a:gd name="f117" fmla="*/ f113 f104 1"/>
              <a:gd name="f118" fmla="*/ f114 f104 1"/>
              <a:gd name="f119" fmla="*/ f116 f105 1"/>
              <a:gd name="f120" fmla="*/ f115 f105 1"/>
            </a:gdLst>
            <a:ahLst/>
            <a:cxnLst>
              <a:cxn ang="3cd4">
                <a:pos x="hc" y="t"/>
              </a:cxn>
              <a:cxn ang="0">
                <a:pos x="r" y="vc"/>
              </a:cxn>
              <a:cxn ang="cd4">
                <a:pos x="hc" y="b"/>
              </a:cxn>
              <a:cxn ang="cd2">
                <a:pos x="l" y="vc"/>
              </a:cxn>
            </a:cxnLst>
            <a:rect l="f117" t="f120" r="f118" b="f119"/>
            <a:pathLst>
              <a:path w="3242753" h="3227814">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lnTo>
                  <a:pt x="f20" y="f21"/>
                </a:lnTo>
                <a:cubicBezTo>
                  <a:pt x="f22" y="f23"/>
                  <a:pt x="f24" y="f25"/>
                  <a:pt x="f5" y="f25"/>
                </a:cubicBezTo>
                <a:cubicBezTo>
                  <a:pt x="f26" y="f25"/>
                  <a:pt x="f27" y="f28"/>
                  <a:pt x="f27" y="f29"/>
                </a:cubicBezTo>
                <a:lnTo>
                  <a:pt x="f27" y="f10"/>
                </a:lnTo>
                <a:cubicBezTo>
                  <a:pt x="f27" y="f9"/>
                  <a:pt x="f26" y="f6"/>
                  <a:pt x="f5" y="f6"/>
                </a:cubicBezTo>
                <a:close/>
                <a:moveTo>
                  <a:pt x="f5" y="f30"/>
                </a:moveTo>
                <a:cubicBezTo>
                  <a:pt x="f31" y="f30"/>
                  <a:pt x="f32" y="f33"/>
                  <a:pt x="f32" y="f34"/>
                </a:cubicBezTo>
                <a:cubicBezTo>
                  <a:pt x="f32" y="f35"/>
                  <a:pt x="f31" y="f36"/>
                  <a:pt x="f5" y="f36"/>
                </a:cubicBezTo>
                <a:cubicBezTo>
                  <a:pt x="f37" y="f36"/>
                  <a:pt x="f38" y="f35"/>
                  <a:pt x="f38" y="f34"/>
                </a:cubicBezTo>
                <a:cubicBezTo>
                  <a:pt x="f38" y="f33"/>
                  <a:pt x="f37" y="f30"/>
                  <a:pt x="f5" y="f30"/>
                </a:cubicBezTo>
                <a:close/>
                <a:moveTo>
                  <a:pt x="f5" y="f39"/>
                </a:moveTo>
                <a:cubicBezTo>
                  <a:pt x="f40" y="f39"/>
                  <a:pt x="f41" y="f42"/>
                  <a:pt x="f41" y="f34"/>
                </a:cubicBezTo>
                <a:cubicBezTo>
                  <a:pt x="f41" y="f43"/>
                  <a:pt x="f44" y="f45"/>
                  <a:pt x="f46" y="f47"/>
                </a:cubicBezTo>
                <a:lnTo>
                  <a:pt x="f48" y="f4"/>
                </a:lnTo>
                <a:lnTo>
                  <a:pt x="f49" y="f4"/>
                </a:lnTo>
                <a:lnTo>
                  <a:pt x="f50" y="f51"/>
                </a:lnTo>
                <a:cubicBezTo>
                  <a:pt x="f52" y="f53"/>
                  <a:pt x="f54" y="f55"/>
                  <a:pt x="f5" y="f55"/>
                </a:cubicBezTo>
                <a:cubicBezTo>
                  <a:pt x="f56" y="f55"/>
                  <a:pt x="f57" y="f53"/>
                  <a:pt x="f58" y="f51"/>
                </a:cubicBezTo>
                <a:lnTo>
                  <a:pt x="f59" y="f4"/>
                </a:lnTo>
                <a:lnTo>
                  <a:pt x="f60" y="f4"/>
                </a:lnTo>
                <a:lnTo>
                  <a:pt x="f61" y="f47"/>
                </a:lnTo>
                <a:cubicBezTo>
                  <a:pt x="f62" y="f45"/>
                  <a:pt x="f63" y="f43"/>
                  <a:pt x="f63" y="f34"/>
                </a:cubicBezTo>
                <a:cubicBezTo>
                  <a:pt x="f63" y="f42"/>
                  <a:pt x="f64" y="f39"/>
                  <a:pt x="f5" y="f39"/>
                </a:cubicBezTo>
                <a:close/>
                <a:moveTo>
                  <a:pt x="f65" y="f66"/>
                </a:moveTo>
                <a:cubicBezTo>
                  <a:pt x="f67" y="f68"/>
                  <a:pt x="f69" y="f70"/>
                  <a:pt x="f71" y="f72"/>
                </a:cubicBezTo>
                <a:lnTo>
                  <a:pt x="f73" y="f74"/>
                </a:lnTo>
                <a:cubicBezTo>
                  <a:pt x="f75" y="f76"/>
                  <a:pt x="f77" y="f78"/>
                  <a:pt x="f79" y="f80"/>
                </a:cubicBezTo>
                <a:cubicBezTo>
                  <a:pt x="f81" y="f82"/>
                  <a:pt x="f83" y="f84"/>
                  <a:pt x="f65" y="f66"/>
                </a:cubicBezTo>
                <a:close/>
                <a:moveTo>
                  <a:pt x="f85" y="f66"/>
                </a:moveTo>
                <a:cubicBezTo>
                  <a:pt x="f86" y="f84"/>
                  <a:pt x="f87" y="f82"/>
                  <a:pt x="f88" y="f80"/>
                </a:cubicBezTo>
                <a:cubicBezTo>
                  <a:pt x="f89" y="f78"/>
                  <a:pt x="f90" y="f76"/>
                  <a:pt x="f91" y="f74"/>
                </a:cubicBezTo>
                <a:lnTo>
                  <a:pt x="f92" y="f72"/>
                </a:lnTo>
                <a:cubicBezTo>
                  <a:pt x="f93" y="f70"/>
                  <a:pt x="f94" y="f68"/>
                  <a:pt x="f85" y="f66"/>
                </a:cubicBezTo>
                <a:close/>
                <a:moveTo>
                  <a:pt x="f95" y="f2"/>
                </a:moveTo>
                <a:lnTo>
                  <a:pt x="f96" y="f2"/>
                </a:lnTo>
                <a:cubicBezTo>
                  <a:pt x="f97" y="f2"/>
                  <a:pt x="f98" y="f99"/>
                  <a:pt x="f98" y="f100"/>
                </a:cubicBezTo>
                <a:lnTo>
                  <a:pt x="f98" y="f101"/>
                </a:lnTo>
                <a:lnTo>
                  <a:pt x="f102" y="f101"/>
                </a:lnTo>
                <a:lnTo>
                  <a:pt x="f102" y="f100"/>
                </a:lnTo>
                <a:cubicBezTo>
                  <a:pt x="f102" y="f99"/>
                  <a:pt x="f103" y="f2"/>
                  <a:pt x="f95"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7" name="Freeform 19">
            <a:extLst>
              <a:ext uri="{FF2B5EF4-FFF2-40B4-BE49-F238E27FC236}">
                <a16:creationId xmlns:a16="http://schemas.microsoft.com/office/drawing/2014/main" id="{AD62B169-D92E-0396-03ED-91AC5EAB05BC}"/>
              </a:ext>
            </a:extLst>
          </p:cNvPr>
          <p:cNvSpPr/>
          <p:nvPr/>
        </p:nvSpPr>
        <p:spPr>
          <a:xfrm>
            <a:off x="4502769" y="2731880"/>
            <a:ext cx="345588" cy="340037"/>
          </a:xfrm>
          <a:custGeom>
            <a:avLst/>
            <a:gdLst>
              <a:gd name="f0" fmla="val w"/>
              <a:gd name="f1" fmla="val h"/>
              <a:gd name="f2" fmla="val 0"/>
              <a:gd name="f3" fmla="val 3214097"/>
              <a:gd name="f4" fmla="val 3162551"/>
              <a:gd name="f5" fmla="val 1014592"/>
              <a:gd name="f6" fmla="val 2306036"/>
              <a:gd name="f7" fmla="val 854868"/>
              <a:gd name="f8" fmla="val 725386"/>
              <a:gd name="f9" fmla="val 2435518"/>
              <a:gd name="f10" fmla="val 2595242"/>
              <a:gd name="f11" fmla="val 2754966"/>
              <a:gd name="f12" fmla="val 2884448"/>
              <a:gd name="f13" fmla="val 1174316"/>
              <a:gd name="f14" fmla="val 1303798"/>
              <a:gd name="f15" fmla="val 481275"/>
              <a:gd name="f16" fmla="val 1691816"/>
              <a:gd name="f17" fmla="val 321551"/>
              <a:gd name="f18" fmla="val 192069"/>
              <a:gd name="f19" fmla="val 1821298"/>
              <a:gd name="f20" fmla="val 1981022"/>
              <a:gd name="f21" fmla="val 2140746"/>
              <a:gd name="f22" fmla="val 2270228"/>
              <a:gd name="f23" fmla="val 640999"/>
              <a:gd name="f24" fmla="val 770481"/>
              <a:gd name="f25" fmla="val 2764751"/>
              <a:gd name="f26" fmla="val 1113404"/>
              <a:gd name="f27" fmla="val 2605027"/>
              <a:gd name="f28" fmla="val 2475545"/>
              <a:gd name="f29" fmla="val 1242886"/>
              <a:gd name="f30" fmla="val 1402610"/>
              <a:gd name="f31" fmla="val 1562334"/>
              <a:gd name="f32" fmla="val 2924475"/>
              <a:gd name="f33" fmla="val 3053957"/>
              <a:gd name="f34" fmla="val 532503"/>
              <a:gd name="f35" fmla="val 881964"/>
              <a:gd name="f36" fmla="val 372779"/>
              <a:gd name="f37" fmla="val 243297"/>
              <a:gd name="f38" fmla="val 1011446"/>
              <a:gd name="f39" fmla="val 1171170"/>
              <a:gd name="f40" fmla="val 1330894"/>
              <a:gd name="f41" fmla="val 1460376"/>
              <a:gd name="f42" fmla="val 692227"/>
              <a:gd name="f43" fmla="val 821709"/>
              <a:gd name="f44" fmla="val 1162143"/>
              <a:gd name="f45" fmla="val 321316"/>
              <a:gd name="f46" fmla="val 1002419"/>
              <a:gd name="f47" fmla="val 872937"/>
              <a:gd name="f48" fmla="val 450798"/>
              <a:gd name="f49" fmla="val 610522"/>
              <a:gd name="f50" fmla="val 770246"/>
              <a:gd name="f51" fmla="val 899728"/>
              <a:gd name="f52" fmla="val 1321867"/>
              <a:gd name="f53" fmla="val 1451349"/>
              <a:gd name="f54" fmla="val 1963447"/>
              <a:gd name="f55" fmla="val 177300"/>
              <a:gd name="f56" fmla="val 1803723"/>
              <a:gd name="f57" fmla="val 1674241"/>
              <a:gd name="f58" fmla="val 306782"/>
              <a:gd name="f59" fmla="val 466506"/>
              <a:gd name="f60" fmla="val 626230"/>
              <a:gd name="f61" fmla="val 755712"/>
              <a:gd name="f62" fmla="val 2123171"/>
              <a:gd name="f63" fmla="val 2252653"/>
              <a:gd name="f64" fmla="val 1752672"/>
              <a:gd name="f65" fmla="val 312"/>
              <a:gd name="f66" fmla="val 1817888"/>
              <a:gd name="f67" fmla="val -690"/>
              <a:gd name="f68" fmla="val 1885249"/>
              <a:gd name="f69" fmla="val 703"/>
              <a:gd name="f70" fmla="val 1954799"/>
              <a:gd name="f71" fmla="val 4657"/>
              <a:gd name="f72" fmla="val 2504015"/>
              <a:gd name="f73" fmla="val 53541"/>
              <a:gd name="f74" fmla="val 2975590"/>
              <a:gd name="f75" fmla="val 412975"/>
              <a:gd name="f76" fmla="val 3145244"/>
              <a:gd name="f77" fmla="val 944937"/>
              <a:gd name="f78" fmla="val 3412664"/>
              <a:gd name="f79" fmla="val 2126757"/>
              <a:gd name="f80" fmla="val 2837568"/>
              <a:gd name="f81" fmla="val 2017487"/>
              <a:gd name="f82" fmla="val 2506889"/>
              <a:gd name="f83" fmla="val 1867964"/>
              <a:gd name="f84" fmla="val 1580987"/>
              <a:gd name="f85" fmla="val 1673869"/>
              <a:gd name="f86" fmla="val 2725425"/>
              <a:gd name="f87" fmla="val 3197869"/>
              <a:gd name="f88" fmla="val 1014520"/>
              <a:gd name="f89" fmla="val 3161925"/>
              <a:gd name="f90" fmla="val -14898"/>
              <a:gd name="f91" fmla="val 3061283"/>
              <a:gd name="f92" fmla="val -138545"/>
              <a:gd name="f93" fmla="val 1873713"/>
              <a:gd name="f94" fmla="val 108747"/>
              <a:gd name="f95" fmla="val 1100212"/>
              <a:gd name="f96" fmla="val 278579"/>
              <a:gd name="f97" fmla="val 569148"/>
              <a:gd name="f98" fmla="val 774429"/>
              <a:gd name="f99" fmla="val 15339"/>
              <a:gd name="f100" fmla="*/ f0 1 3214097"/>
              <a:gd name="f101" fmla="*/ f1 1 3162551"/>
              <a:gd name="f102" fmla="val f2"/>
              <a:gd name="f103" fmla="val f3"/>
              <a:gd name="f104" fmla="val f4"/>
              <a:gd name="f105" fmla="+- f104 0 f102"/>
              <a:gd name="f106" fmla="+- f103 0 f102"/>
              <a:gd name="f107" fmla="*/ f106 1 3214097"/>
              <a:gd name="f108" fmla="*/ f105 1 31625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3214097" h="3162551">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6"/>
                  <a:pt x="f28" y="f29"/>
                  <a:pt x="f28" y="f30"/>
                </a:cubicBezTo>
                <a:cubicBezTo>
                  <a:pt x="f28" y="f31"/>
                  <a:pt x="f27" y="f16"/>
                  <a:pt x="f25" y="f16"/>
                </a:cubicBezTo>
                <a:cubicBezTo>
                  <a:pt x="f32" y="f16"/>
                  <a:pt x="f33" y="f31"/>
                  <a:pt x="f33" y="f30"/>
                </a:cubicBezTo>
                <a:cubicBezTo>
                  <a:pt x="f33" y="f29"/>
                  <a:pt x="f32" y="f26"/>
                  <a:pt x="f25" y="f26"/>
                </a:cubicBezTo>
                <a:close/>
                <a:moveTo>
                  <a:pt x="f34" y="f35"/>
                </a:moveTo>
                <a:cubicBezTo>
                  <a:pt x="f36" y="f35"/>
                  <a:pt x="f37" y="f38"/>
                  <a:pt x="f37" y="f39"/>
                </a:cubicBezTo>
                <a:cubicBezTo>
                  <a:pt x="f37" y="f40"/>
                  <a:pt x="f36" y="f41"/>
                  <a:pt x="f34" y="f41"/>
                </a:cubicBezTo>
                <a:cubicBezTo>
                  <a:pt x="f42" y="f41"/>
                  <a:pt x="f43" y="f40"/>
                  <a:pt x="f43" y="f39"/>
                </a:cubicBezTo>
                <a:cubicBezTo>
                  <a:pt x="f43" y="f38"/>
                  <a:pt x="f42" y="f35"/>
                  <a:pt x="f34" y="f35"/>
                </a:cubicBezTo>
                <a:close/>
                <a:moveTo>
                  <a:pt x="f44" y="f45"/>
                </a:moveTo>
                <a:cubicBezTo>
                  <a:pt x="f46" y="f45"/>
                  <a:pt x="f47" y="f48"/>
                  <a:pt x="f47" y="f49"/>
                </a:cubicBezTo>
                <a:cubicBezTo>
                  <a:pt x="f47" y="f50"/>
                  <a:pt x="f46" y="f51"/>
                  <a:pt x="f44" y="f51"/>
                </a:cubicBezTo>
                <a:cubicBezTo>
                  <a:pt x="f52" y="f51"/>
                  <a:pt x="f53" y="f50"/>
                  <a:pt x="f53" y="f49"/>
                </a:cubicBezTo>
                <a:cubicBezTo>
                  <a:pt x="f53" y="f48"/>
                  <a:pt x="f52" y="f45"/>
                  <a:pt x="f44" y="f45"/>
                </a:cubicBezTo>
                <a:close/>
                <a:moveTo>
                  <a:pt x="f54" y="f55"/>
                </a:moveTo>
                <a:cubicBezTo>
                  <a:pt x="f56" y="f55"/>
                  <a:pt x="f57" y="f58"/>
                  <a:pt x="f57" y="f59"/>
                </a:cubicBezTo>
                <a:cubicBezTo>
                  <a:pt x="f57" y="f60"/>
                  <a:pt x="f56" y="f61"/>
                  <a:pt x="f54" y="f61"/>
                </a:cubicBezTo>
                <a:cubicBezTo>
                  <a:pt x="f62" y="f61"/>
                  <a:pt x="f63" y="f60"/>
                  <a:pt x="f63" y="f59"/>
                </a:cubicBezTo>
                <a:cubicBezTo>
                  <a:pt x="f63" y="f58"/>
                  <a:pt x="f62" y="f55"/>
                  <a:pt x="f54" y="f55"/>
                </a:cubicBezTo>
                <a:close/>
                <a:moveTo>
                  <a:pt x="f64" y="f65"/>
                </a:move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64" y="f6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8" name="Rectangle 30">
            <a:extLst>
              <a:ext uri="{FF2B5EF4-FFF2-40B4-BE49-F238E27FC236}">
                <a16:creationId xmlns:a16="http://schemas.microsoft.com/office/drawing/2014/main" id="{6BD246A6-2437-B256-1B8C-03AE0AFF2146}"/>
              </a:ext>
            </a:extLst>
          </p:cNvPr>
          <p:cNvSpPr/>
          <p:nvPr/>
        </p:nvSpPr>
        <p:spPr>
          <a:xfrm>
            <a:off x="6991492" y="2700434"/>
            <a:ext cx="348368" cy="347353"/>
          </a:xfrm>
          <a:custGeom>
            <a:avLst/>
            <a:gdLst>
              <a:gd name="f0" fmla="val w"/>
              <a:gd name="f1" fmla="val h"/>
              <a:gd name="f2" fmla="val 0"/>
              <a:gd name="f3" fmla="val 3240000"/>
              <a:gd name="f4" fmla="val 3230531"/>
              <a:gd name="f5" fmla="val 720000"/>
              <a:gd name="f6" fmla="val 2697973"/>
              <a:gd name="f7" fmla="val 680235"/>
              <a:gd name="f8" fmla="val 648000"/>
              <a:gd name="f9" fmla="val 2730208"/>
              <a:gd name="f10" fmla="val 2769973"/>
              <a:gd name="f11" fmla="val 2809738"/>
              <a:gd name="f12" fmla="val 2841973"/>
              <a:gd name="f13" fmla="val 2520000"/>
              <a:gd name="f14" fmla="val 2559765"/>
              <a:gd name="f15" fmla="val 2592000"/>
              <a:gd name="f16" fmla="val 2366733"/>
              <a:gd name="f17" fmla="val 2398968"/>
              <a:gd name="f18" fmla="val 2438733"/>
              <a:gd name="f19" fmla="val 2478498"/>
              <a:gd name="f20" fmla="val 2510733"/>
              <a:gd name="f21" fmla="val 2035493"/>
              <a:gd name="f22" fmla="val 2067728"/>
              <a:gd name="f23" fmla="val 2107493"/>
              <a:gd name="f24" fmla="val 2147258"/>
              <a:gd name="f25" fmla="val 2179493"/>
              <a:gd name="f26" fmla="val 1704253"/>
              <a:gd name="f27" fmla="val 1736488"/>
              <a:gd name="f28" fmla="val 1776253"/>
              <a:gd name="f29" fmla="val 1816018"/>
              <a:gd name="f30" fmla="val 1848253"/>
              <a:gd name="f31" fmla="val 1373013"/>
              <a:gd name="f32" fmla="val 1405248"/>
              <a:gd name="f33" fmla="val 1445013"/>
              <a:gd name="f34" fmla="val 1484778"/>
              <a:gd name="f35" fmla="val 1517013"/>
              <a:gd name="f36" fmla="val 1041773"/>
              <a:gd name="f37" fmla="val 1074008"/>
              <a:gd name="f38" fmla="val 1113773"/>
              <a:gd name="f39" fmla="val 1153538"/>
              <a:gd name="f40" fmla="val 1185773"/>
              <a:gd name="f41" fmla="val 305988"/>
              <a:gd name="f42" fmla="val 181957"/>
              <a:gd name="f43" fmla="val 470032"/>
              <a:gd name="f44" fmla="val 599267"/>
              <a:gd name="f45" fmla="val 286722"/>
              <a:gd name="f46" fmla="val 704032"/>
              <a:gd name="f47" fmla="val 415957"/>
              <a:gd name="f48" fmla="val 545192"/>
              <a:gd name="f49" fmla="val 649957"/>
              <a:gd name="f50" fmla="val 802357"/>
              <a:gd name="f51" fmla="val 470031"/>
              <a:gd name="f52" fmla="val 599266"/>
              <a:gd name="f53" fmla="val 907122"/>
              <a:gd name="f54" fmla="val 704031"/>
              <a:gd name="f55" fmla="val 1036357"/>
              <a:gd name="f56" fmla="val 1165592"/>
              <a:gd name="f57" fmla="val 1270357"/>
              <a:gd name="f58" fmla="val 1422757"/>
              <a:gd name="f59" fmla="val 470030"/>
              <a:gd name="f60" fmla="val 599265"/>
              <a:gd name="f61" fmla="val 1527522"/>
              <a:gd name="f62" fmla="val 704030"/>
              <a:gd name="f63" fmla="val 1656757"/>
              <a:gd name="f64" fmla="val 1785992"/>
              <a:gd name="f65" fmla="val 1890757"/>
              <a:gd name="f66" fmla="val 2043157"/>
              <a:gd name="f67" fmla="val 470029"/>
              <a:gd name="f68" fmla="val 599264"/>
              <a:gd name="f69" fmla="val 2147922"/>
              <a:gd name="f70" fmla="val 704029"/>
              <a:gd name="f71" fmla="val 2277157"/>
              <a:gd name="f72" fmla="val 2406392"/>
              <a:gd name="f73" fmla="val 2511157"/>
              <a:gd name="f74" fmla="val 2663557"/>
              <a:gd name="f75" fmla="val 470028"/>
              <a:gd name="f76" fmla="val 599263"/>
              <a:gd name="f77" fmla="val 2768322"/>
              <a:gd name="f78" fmla="val 704028"/>
              <a:gd name="f79" fmla="val 2897557"/>
              <a:gd name="f80" fmla="val 3026792"/>
              <a:gd name="f81" fmla="val 3131557"/>
              <a:gd name="f82" fmla="val 4"/>
              <a:gd name="f83" fmla="val 485545"/>
              <a:gd name="f84" fmla="val 541957"/>
              <a:gd name="f85" fmla="val 56416"/>
              <a:gd name="f86" fmla="val 126004"/>
              <a:gd name="f87" fmla="val 485972"/>
              <a:gd name="f88" fmla="val 555560"/>
              <a:gd name="f89" fmla="val 611972"/>
              <a:gd name="f90" fmla="val 346369"/>
              <a:gd name="f91" fmla="val 289957"/>
              <a:gd name="f92" fmla="val 3"/>
              <a:gd name="f93" fmla="val 1105945"/>
              <a:gd name="f94" fmla="val 1162357"/>
              <a:gd name="f95" fmla="val 56415"/>
              <a:gd name="f96" fmla="val 126003"/>
              <a:gd name="f97" fmla="val 485971"/>
              <a:gd name="f98" fmla="val 555559"/>
              <a:gd name="f99" fmla="val 611971"/>
              <a:gd name="f100" fmla="val 966769"/>
              <a:gd name="f101" fmla="val 910357"/>
              <a:gd name="f102" fmla="val 2"/>
              <a:gd name="f103" fmla="val 1726345"/>
              <a:gd name="f104" fmla="val 1782757"/>
              <a:gd name="f105" fmla="val 56414"/>
              <a:gd name="f106" fmla="val 126002"/>
              <a:gd name="f107" fmla="val 485970"/>
              <a:gd name="f108" fmla="val 555558"/>
              <a:gd name="f109" fmla="val 611970"/>
              <a:gd name="f110" fmla="val 1587169"/>
              <a:gd name="f111" fmla="val 1530757"/>
              <a:gd name="f112" fmla="val 1"/>
              <a:gd name="f113" fmla="val 2346745"/>
              <a:gd name="f114" fmla="val 2403157"/>
              <a:gd name="f115" fmla="val 56413"/>
              <a:gd name="f116" fmla="val 126001"/>
              <a:gd name="f117" fmla="val 485969"/>
              <a:gd name="f118" fmla="val 555557"/>
              <a:gd name="f119" fmla="val 611969"/>
              <a:gd name="f120" fmla="val 2207569"/>
              <a:gd name="f121" fmla="val 2151157"/>
              <a:gd name="f122" fmla="val 2967145"/>
              <a:gd name="f123" fmla="val 3023557"/>
              <a:gd name="f124" fmla="val 56412"/>
              <a:gd name="f125" fmla="val 126000"/>
              <a:gd name="f126" fmla="val 485968"/>
              <a:gd name="f127" fmla="val 555556"/>
              <a:gd name="f128" fmla="val 611968"/>
              <a:gd name="f129" fmla="val 2827969"/>
              <a:gd name="f130" fmla="val 2771557"/>
              <a:gd name="f131" fmla="*/ f0 1 3240000"/>
              <a:gd name="f132" fmla="*/ f1 1 3230531"/>
              <a:gd name="f133" fmla="val f2"/>
              <a:gd name="f134" fmla="val f3"/>
              <a:gd name="f135" fmla="val f4"/>
              <a:gd name="f136" fmla="+- f135 0 f133"/>
              <a:gd name="f137" fmla="+- f134 0 f133"/>
              <a:gd name="f138" fmla="*/ f137 1 3240000"/>
              <a:gd name="f139" fmla="*/ f136 1 3230531"/>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3240000" h="3230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5" y="f26"/>
                </a:moveTo>
                <a:cubicBezTo>
                  <a:pt x="f7" y="f26"/>
                  <a:pt x="f8" y="f27"/>
                  <a:pt x="f8" y="f28"/>
                </a:cubicBezTo>
                <a:cubicBezTo>
                  <a:pt x="f8" y="f29"/>
                  <a:pt x="f7" y="f30"/>
                  <a:pt x="f5" y="f30"/>
                </a:cubicBezTo>
                <a:lnTo>
                  <a:pt x="f13" y="f30"/>
                </a:lnTo>
                <a:cubicBezTo>
                  <a:pt x="f14" y="f30"/>
                  <a:pt x="f15" y="f29"/>
                  <a:pt x="f15" y="f28"/>
                </a:cubicBezTo>
                <a:cubicBezTo>
                  <a:pt x="f15" y="f27"/>
                  <a:pt x="f14" y="f26"/>
                  <a:pt x="f13" y="f26"/>
                </a:cubicBezTo>
                <a:close/>
                <a:moveTo>
                  <a:pt x="f5" y="f31"/>
                </a:moveTo>
                <a:cubicBezTo>
                  <a:pt x="f7" y="f31"/>
                  <a:pt x="f8" y="f32"/>
                  <a:pt x="f8" y="f33"/>
                </a:cubicBezTo>
                <a:cubicBezTo>
                  <a:pt x="f8" y="f34"/>
                  <a:pt x="f7" y="f35"/>
                  <a:pt x="f5" y="f35"/>
                </a:cubicBezTo>
                <a:lnTo>
                  <a:pt x="f13" y="f35"/>
                </a:lnTo>
                <a:cubicBezTo>
                  <a:pt x="f14" y="f35"/>
                  <a:pt x="f15" y="f34"/>
                  <a:pt x="f15" y="f33"/>
                </a:cubicBezTo>
                <a:cubicBezTo>
                  <a:pt x="f15" y="f32"/>
                  <a:pt x="f14" y="f31"/>
                  <a:pt x="f13" y="f31"/>
                </a:cubicBezTo>
                <a:close/>
                <a:moveTo>
                  <a:pt x="f5" y="f36"/>
                </a:moveTo>
                <a:cubicBezTo>
                  <a:pt x="f7" y="f36"/>
                  <a:pt x="f8" y="f37"/>
                  <a:pt x="f8" y="f38"/>
                </a:cubicBezTo>
                <a:cubicBezTo>
                  <a:pt x="f8" y="f39"/>
                  <a:pt x="f7" y="f40"/>
                  <a:pt x="f5" y="f40"/>
                </a:cubicBezTo>
                <a:lnTo>
                  <a:pt x="f13" y="f40"/>
                </a:lnTo>
                <a:cubicBezTo>
                  <a:pt x="f14" y="f40"/>
                  <a:pt x="f15" y="f39"/>
                  <a:pt x="f15" y="f38"/>
                </a:cubicBezTo>
                <a:cubicBezTo>
                  <a:pt x="f15" y="f37"/>
                  <a:pt x="f14" y="f36"/>
                  <a:pt x="f13" y="f36"/>
                </a:cubicBezTo>
                <a:close/>
                <a:moveTo>
                  <a:pt x="f2" y="f41"/>
                </a:moveTo>
                <a:lnTo>
                  <a:pt x="f42" y="f41"/>
                </a:lnTo>
                <a:lnTo>
                  <a:pt x="f42" y="f43"/>
                </a:lnTo>
                <a:cubicBezTo>
                  <a:pt x="f42" y="f44"/>
                  <a:pt x="f45" y="f46"/>
                  <a:pt x="f47" y="f46"/>
                </a:cubicBezTo>
                <a:cubicBezTo>
                  <a:pt x="f48" y="f46"/>
                  <a:pt x="f49" y="f44"/>
                  <a:pt x="f49" y="f43"/>
                </a:cubicBezTo>
                <a:lnTo>
                  <a:pt x="f49" y="f41"/>
                </a:lnTo>
                <a:lnTo>
                  <a:pt x="f50" y="f41"/>
                </a:lnTo>
                <a:lnTo>
                  <a:pt x="f50" y="f51"/>
                </a:lnTo>
                <a:cubicBezTo>
                  <a:pt x="f50" y="f52"/>
                  <a:pt x="f53" y="f54"/>
                  <a:pt x="f55" y="f54"/>
                </a:cubicBezTo>
                <a:cubicBezTo>
                  <a:pt x="f56" y="f54"/>
                  <a:pt x="f57" y="f52"/>
                  <a:pt x="f57" y="f51"/>
                </a:cubicBezTo>
                <a:lnTo>
                  <a:pt x="f57" y="f41"/>
                </a:lnTo>
                <a:lnTo>
                  <a:pt x="f58" y="f41"/>
                </a:lnTo>
                <a:lnTo>
                  <a:pt x="f58" y="f59"/>
                </a:lnTo>
                <a:cubicBezTo>
                  <a:pt x="f58" y="f60"/>
                  <a:pt x="f61" y="f62"/>
                  <a:pt x="f63" y="f62"/>
                </a:cubicBezTo>
                <a:cubicBezTo>
                  <a:pt x="f64" y="f62"/>
                  <a:pt x="f65" y="f60"/>
                  <a:pt x="f65" y="f59"/>
                </a:cubicBezTo>
                <a:lnTo>
                  <a:pt x="f65" y="f41"/>
                </a:lnTo>
                <a:lnTo>
                  <a:pt x="f66" y="f41"/>
                </a:lnTo>
                <a:lnTo>
                  <a:pt x="f66" y="f67"/>
                </a:lnTo>
                <a:cubicBezTo>
                  <a:pt x="f66" y="f68"/>
                  <a:pt x="f69" y="f70"/>
                  <a:pt x="f71" y="f70"/>
                </a:cubicBezTo>
                <a:cubicBezTo>
                  <a:pt x="f72" y="f70"/>
                  <a:pt x="f73" y="f68"/>
                  <a:pt x="f73" y="f67"/>
                </a:cubicBezTo>
                <a:lnTo>
                  <a:pt x="f73" y="f41"/>
                </a:lnTo>
                <a:lnTo>
                  <a:pt x="f74" y="f41"/>
                </a:lnTo>
                <a:lnTo>
                  <a:pt x="f74" y="f75"/>
                </a:lnTo>
                <a:cubicBezTo>
                  <a:pt x="f74" y="f76"/>
                  <a:pt x="f77" y="f78"/>
                  <a:pt x="f79" y="f78"/>
                </a:cubicBezTo>
                <a:cubicBezTo>
                  <a:pt x="f80" y="f78"/>
                  <a:pt x="f81" y="f76"/>
                  <a:pt x="f81" y="f75"/>
                </a:cubicBezTo>
                <a:lnTo>
                  <a:pt x="f81" y="f41"/>
                </a:lnTo>
                <a:lnTo>
                  <a:pt x="f3" y="f41"/>
                </a:lnTo>
                <a:lnTo>
                  <a:pt x="f3" y="f4"/>
                </a:lnTo>
                <a:lnTo>
                  <a:pt x="f2" y="f4"/>
                </a:lnTo>
                <a:close/>
                <a:moveTo>
                  <a:pt x="f47" y="f82"/>
                </a:moveTo>
                <a:cubicBezTo>
                  <a:pt x="f83" y="f82"/>
                  <a:pt x="f84" y="f85"/>
                  <a:pt x="f84" y="f86"/>
                </a:cubicBezTo>
                <a:lnTo>
                  <a:pt x="f84" y="f87"/>
                </a:lnTo>
                <a:cubicBezTo>
                  <a:pt x="f84" y="f88"/>
                  <a:pt x="f83" y="f89"/>
                  <a:pt x="f47" y="f89"/>
                </a:cubicBezTo>
                <a:cubicBezTo>
                  <a:pt x="f90" y="f89"/>
                  <a:pt x="f91" y="f88"/>
                  <a:pt x="f91" y="f87"/>
                </a:cubicBezTo>
                <a:lnTo>
                  <a:pt x="f91" y="f86"/>
                </a:lnTo>
                <a:cubicBezTo>
                  <a:pt x="f91" y="f85"/>
                  <a:pt x="f90" y="f82"/>
                  <a:pt x="f47" y="f82"/>
                </a:cubicBezTo>
                <a:close/>
                <a:moveTo>
                  <a:pt x="f55" y="f92"/>
                </a:moveTo>
                <a:cubicBezTo>
                  <a:pt x="f93" y="f92"/>
                  <a:pt x="f94" y="f95"/>
                  <a:pt x="f94" y="f96"/>
                </a:cubicBezTo>
                <a:lnTo>
                  <a:pt x="f94" y="f97"/>
                </a:lnTo>
                <a:cubicBezTo>
                  <a:pt x="f94" y="f98"/>
                  <a:pt x="f93" y="f99"/>
                  <a:pt x="f55" y="f99"/>
                </a:cubicBezTo>
                <a:cubicBezTo>
                  <a:pt x="f100" y="f99"/>
                  <a:pt x="f101" y="f98"/>
                  <a:pt x="f101" y="f97"/>
                </a:cubicBezTo>
                <a:lnTo>
                  <a:pt x="f101" y="f96"/>
                </a:lnTo>
                <a:cubicBezTo>
                  <a:pt x="f101" y="f95"/>
                  <a:pt x="f100" y="f92"/>
                  <a:pt x="f55" y="f92"/>
                </a:cubicBezTo>
                <a:close/>
                <a:moveTo>
                  <a:pt x="f63" y="f102"/>
                </a:moveTo>
                <a:cubicBezTo>
                  <a:pt x="f103" y="f102"/>
                  <a:pt x="f104" y="f105"/>
                  <a:pt x="f104" y="f106"/>
                </a:cubicBezTo>
                <a:lnTo>
                  <a:pt x="f104" y="f107"/>
                </a:lnTo>
                <a:cubicBezTo>
                  <a:pt x="f104" y="f108"/>
                  <a:pt x="f103" y="f109"/>
                  <a:pt x="f63" y="f109"/>
                </a:cubicBezTo>
                <a:cubicBezTo>
                  <a:pt x="f110" y="f109"/>
                  <a:pt x="f111" y="f108"/>
                  <a:pt x="f111" y="f107"/>
                </a:cubicBezTo>
                <a:lnTo>
                  <a:pt x="f111" y="f106"/>
                </a:lnTo>
                <a:cubicBezTo>
                  <a:pt x="f111" y="f105"/>
                  <a:pt x="f110" y="f102"/>
                  <a:pt x="f63" y="f102"/>
                </a:cubicBezTo>
                <a:close/>
                <a:moveTo>
                  <a:pt x="f71" y="f112"/>
                </a:moveTo>
                <a:cubicBezTo>
                  <a:pt x="f113" y="f112"/>
                  <a:pt x="f114" y="f115"/>
                  <a:pt x="f114" y="f116"/>
                </a:cubicBezTo>
                <a:lnTo>
                  <a:pt x="f114" y="f117"/>
                </a:lnTo>
                <a:cubicBezTo>
                  <a:pt x="f114" y="f118"/>
                  <a:pt x="f113" y="f119"/>
                  <a:pt x="f71" y="f119"/>
                </a:cubicBezTo>
                <a:cubicBezTo>
                  <a:pt x="f120" y="f119"/>
                  <a:pt x="f121" y="f118"/>
                  <a:pt x="f121" y="f117"/>
                </a:cubicBezTo>
                <a:lnTo>
                  <a:pt x="f121" y="f116"/>
                </a:lnTo>
                <a:cubicBezTo>
                  <a:pt x="f121" y="f115"/>
                  <a:pt x="f120" y="f112"/>
                  <a:pt x="f71" y="f112"/>
                </a:cubicBezTo>
                <a:close/>
                <a:moveTo>
                  <a:pt x="f79" y="f2"/>
                </a:moveTo>
                <a:cubicBezTo>
                  <a:pt x="f122" y="f2"/>
                  <a:pt x="f123" y="f124"/>
                  <a:pt x="f123" y="f125"/>
                </a:cubicBezTo>
                <a:lnTo>
                  <a:pt x="f123" y="f126"/>
                </a:lnTo>
                <a:cubicBezTo>
                  <a:pt x="f123" y="f127"/>
                  <a:pt x="f122" y="f128"/>
                  <a:pt x="f79" y="f128"/>
                </a:cubicBezTo>
                <a:cubicBezTo>
                  <a:pt x="f129" y="f128"/>
                  <a:pt x="f130" y="f127"/>
                  <a:pt x="f130" y="f126"/>
                </a:cubicBezTo>
                <a:lnTo>
                  <a:pt x="f130" y="f125"/>
                </a:lnTo>
                <a:cubicBezTo>
                  <a:pt x="f130" y="f124"/>
                  <a:pt x="f129" y="f2"/>
                  <a:pt x="f79"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9" name="Rectangle 7">
            <a:extLst>
              <a:ext uri="{FF2B5EF4-FFF2-40B4-BE49-F238E27FC236}">
                <a16:creationId xmlns:a16="http://schemas.microsoft.com/office/drawing/2014/main" id="{6331B0BB-77D1-1D83-FEFF-3A8508D042AF}"/>
              </a:ext>
            </a:extLst>
          </p:cNvPr>
          <p:cNvSpPr/>
          <p:nvPr/>
        </p:nvSpPr>
        <p:spPr>
          <a:xfrm>
            <a:off x="3906837" y="1139041"/>
            <a:ext cx="353671" cy="353671"/>
          </a:xfrm>
          <a:custGeom>
            <a:avLst/>
            <a:gdLst>
              <a:gd name="f0" fmla="val w"/>
              <a:gd name="f1" fmla="val h"/>
              <a:gd name="f2" fmla="val 0"/>
              <a:gd name="f3" fmla="val 3240000"/>
              <a:gd name="f4" fmla="val 401869"/>
              <a:gd name="f5" fmla="val 2055482"/>
              <a:gd name="f6" fmla="val 869869"/>
              <a:gd name="f7" fmla="val 2919482"/>
              <a:gd name="f8" fmla="val 1121949"/>
              <a:gd name="f9" fmla="val 1695482"/>
              <a:gd name="f10" fmla="val 1589949"/>
              <a:gd name="f11" fmla="val 1842029"/>
              <a:gd name="f12" fmla="val 1335482"/>
              <a:gd name="f13" fmla="val 2310029"/>
              <a:gd name="f14" fmla="val 2562109"/>
              <a:gd name="f15" fmla="val 975482"/>
              <a:gd name="f16" fmla="val 3030109"/>
              <a:gd name="f17" fmla="val 2321888"/>
              <a:gd name="f18" fmla="val 224805"/>
              <a:gd name="f19" fmla="val 2880631"/>
              <a:gd name="f20" fmla="val 247420"/>
              <a:gd name="f21" fmla="val 2620844"/>
              <a:gd name="f22" fmla="val 742612"/>
              <a:gd name="f23" fmla="val 2546105"/>
              <a:gd name="f24" fmla="val 613161"/>
              <a:gd name="f25" fmla="val 541555"/>
              <a:gd name="f26" fmla="val 1770488"/>
              <a:gd name="f27" fmla="val 392077"/>
              <a:gd name="f28" fmla="val 1511585"/>
              <a:gd name="f29" fmla="val 2396627"/>
              <a:gd name="f30" fmla="val 354257"/>
              <a:gd name="f31" fmla="val 180000"/>
              <a:gd name="f32" fmla="val 3059999"/>
              <a:gd name="f33" fmla="val 3239999"/>
              <a:gd name="f34" fmla="*/ f0 1 3240000"/>
              <a:gd name="f35" fmla="*/ f1 1 3240000"/>
              <a:gd name="f36" fmla="val f2"/>
              <a:gd name="f37" fmla="val f3"/>
              <a:gd name="f38" fmla="+- f37 0 f36"/>
              <a:gd name="f39" fmla="*/ f38 1 3240000"/>
              <a:gd name="f40" fmla="*/ f36 1 f39"/>
              <a:gd name="f41" fmla="*/ f37 1 f39"/>
              <a:gd name="f42" fmla="*/ f40 f34 1"/>
              <a:gd name="f43" fmla="*/ f41 f34 1"/>
              <a:gd name="f44" fmla="*/ f41 f35 1"/>
              <a:gd name="f45" fmla="*/ f40 f35 1"/>
            </a:gdLst>
            <a:ahLst/>
            <a:cxnLst>
              <a:cxn ang="3cd4">
                <a:pos x="hc" y="t"/>
              </a:cxn>
              <a:cxn ang="0">
                <a:pos x="r" y="vc"/>
              </a:cxn>
              <a:cxn ang="cd4">
                <a:pos x="hc" y="b"/>
              </a:cxn>
              <a:cxn ang="cd2">
                <a:pos x="l" y="vc"/>
              </a:cxn>
            </a:cxnLst>
            <a:rect l="f42" t="f45" r="f43" b="f44"/>
            <a:pathLst>
              <a:path w="3240000" h="3240000">
                <a:moveTo>
                  <a:pt x="f4" y="f5"/>
                </a:moveTo>
                <a:lnTo>
                  <a:pt x="f6" y="f5"/>
                </a:lnTo>
                <a:lnTo>
                  <a:pt x="f6" y="f7"/>
                </a:lnTo>
                <a:lnTo>
                  <a:pt x="f4" y="f7"/>
                </a:lnTo>
                <a:close/>
                <a:moveTo>
                  <a:pt x="f8" y="f9"/>
                </a:moveTo>
                <a:lnTo>
                  <a:pt x="f10" y="f9"/>
                </a:lnTo>
                <a:lnTo>
                  <a:pt x="f10" y="f7"/>
                </a:lnTo>
                <a:lnTo>
                  <a:pt x="f8" y="f7"/>
                </a:lnTo>
                <a:close/>
                <a:moveTo>
                  <a:pt x="f11" y="f12"/>
                </a:moveTo>
                <a:lnTo>
                  <a:pt x="f13" y="f12"/>
                </a:lnTo>
                <a:lnTo>
                  <a:pt x="f13" y="f7"/>
                </a:lnTo>
                <a:lnTo>
                  <a:pt x="f11" y="f7"/>
                </a:lnTo>
                <a:close/>
                <a:moveTo>
                  <a:pt x="f14" y="f15"/>
                </a:moveTo>
                <a:lnTo>
                  <a:pt x="f16" y="f15"/>
                </a:lnTo>
                <a:lnTo>
                  <a:pt x="f16" y="f7"/>
                </a:lnTo>
                <a:lnTo>
                  <a:pt x="f14" y="f7"/>
                </a:lnTo>
                <a:close/>
                <a:moveTo>
                  <a:pt x="f17" y="f18"/>
                </a:moveTo>
                <a:lnTo>
                  <a:pt x="f19" y="f20"/>
                </a:lnTo>
                <a:lnTo>
                  <a:pt x="f21" y="f22"/>
                </a:lnTo>
                <a:lnTo>
                  <a:pt x="f23" y="f24"/>
                </a:lnTo>
                <a:lnTo>
                  <a:pt x="f25" y="f26"/>
                </a:lnTo>
                <a:lnTo>
                  <a:pt x="f27" y="f28"/>
                </a:lnTo>
                <a:lnTo>
                  <a:pt x="f29" y="f30"/>
                </a:lnTo>
                <a:close/>
                <a:moveTo>
                  <a:pt x="f2" y="f2"/>
                </a:moveTo>
                <a:lnTo>
                  <a:pt x="f31" y="f2"/>
                </a:lnTo>
                <a:lnTo>
                  <a:pt x="f31" y="f32"/>
                </a:lnTo>
                <a:lnTo>
                  <a:pt x="f3" y="f32"/>
                </a:lnTo>
                <a:lnTo>
                  <a:pt x="f3" y="f33"/>
                </a:lnTo>
                <a:lnTo>
                  <a:pt x="f31" y="f33"/>
                </a:lnTo>
                <a:lnTo>
                  <a:pt x="f31" y="f3"/>
                </a:lnTo>
                <a:lnTo>
                  <a:pt x="f2" y="f3"/>
                </a:lnTo>
                <a:lnTo>
                  <a:pt x="f2" y="f33"/>
                </a:lnTo>
                <a:lnTo>
                  <a:pt x="f2" y="f32"/>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0" name="Rectangle 15">
            <a:extLst>
              <a:ext uri="{FF2B5EF4-FFF2-40B4-BE49-F238E27FC236}">
                <a16:creationId xmlns:a16="http://schemas.microsoft.com/office/drawing/2014/main" id="{6B6A36CF-1A7C-B675-BAAA-767C446FF8E4}"/>
              </a:ext>
            </a:extLst>
          </p:cNvPr>
          <p:cNvSpPr/>
          <p:nvPr/>
        </p:nvSpPr>
        <p:spPr>
          <a:xfrm rot="5400013">
            <a:off x="4496981" y="1139042"/>
            <a:ext cx="354147" cy="353671"/>
          </a:xfrm>
          <a:custGeom>
            <a:avLst/>
            <a:gdLst>
              <a:gd name="f0" fmla="val w"/>
              <a:gd name="f1" fmla="val h"/>
              <a:gd name="f2" fmla="val 0"/>
              <a:gd name="f3" fmla="val 3244313"/>
              <a:gd name="f4" fmla="val 3240000"/>
              <a:gd name="f5" fmla="val 2055482"/>
              <a:gd name="f6" fmla="val 677891"/>
              <a:gd name="f7" fmla="val 209891"/>
              <a:gd name="f8" fmla="val 2919482"/>
              <a:gd name="f9" fmla="val 1695482"/>
              <a:gd name="f10" fmla="val 1397971"/>
              <a:gd name="f11" fmla="val 929971"/>
              <a:gd name="f12" fmla="val 1335482"/>
              <a:gd name="f13" fmla="val 2118051"/>
              <a:gd name="f14" fmla="val 1650051"/>
              <a:gd name="f15" fmla="val 975482"/>
              <a:gd name="f16" fmla="val 2838131"/>
              <a:gd name="f17" fmla="val 2370131"/>
              <a:gd name="f18" fmla="val 10788"/>
              <a:gd name="f19" fmla="val 2651034"/>
              <a:gd name="f20" fmla="val 1168116"/>
              <a:gd name="f21" fmla="val 646484"/>
              <a:gd name="f22" fmla="val 1038664"/>
              <a:gd name="f23" fmla="val 571745"/>
              <a:gd name="f24" fmla="val 1533856"/>
              <a:gd name="f25" fmla="val 311959"/>
              <a:gd name="f26" fmla="val 1556471"/>
              <a:gd name="f27" fmla="val 870701"/>
              <a:gd name="f28" fmla="val 1427019"/>
              <a:gd name="f29" fmla="val 795962"/>
              <a:gd name="f30" fmla="val 269691"/>
              <a:gd name="f31" fmla="val 2800512"/>
              <a:gd name="f32" fmla="val 3060000"/>
              <a:gd name="f33" fmla="val 3064313"/>
              <a:gd name="f34" fmla="*/ f0 1 3244313"/>
              <a:gd name="f35" fmla="*/ f1 1 3240000"/>
              <a:gd name="f36" fmla="val f2"/>
              <a:gd name="f37" fmla="val f3"/>
              <a:gd name="f38" fmla="val f4"/>
              <a:gd name="f39" fmla="+- f38 0 f36"/>
              <a:gd name="f40" fmla="+- f37 0 f36"/>
              <a:gd name="f41" fmla="*/ f40 1 3244313"/>
              <a:gd name="f42" fmla="*/ f39 1 3240000"/>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44313" h="3240000">
                <a:moveTo>
                  <a:pt x="f5" y="f6"/>
                </a:moveTo>
                <a:lnTo>
                  <a:pt x="f5" y="f7"/>
                </a:lnTo>
                <a:lnTo>
                  <a:pt x="f8" y="f7"/>
                </a:lnTo>
                <a:lnTo>
                  <a:pt x="f8" y="f6"/>
                </a:lnTo>
                <a:close/>
                <a:moveTo>
                  <a:pt x="f9" y="f10"/>
                </a:moveTo>
                <a:lnTo>
                  <a:pt x="f9" y="f11"/>
                </a:lnTo>
                <a:lnTo>
                  <a:pt x="f8" y="f11"/>
                </a:lnTo>
                <a:lnTo>
                  <a:pt x="f8" y="f10"/>
                </a:lnTo>
                <a:close/>
                <a:moveTo>
                  <a:pt x="f12" y="f13"/>
                </a:moveTo>
                <a:lnTo>
                  <a:pt x="f12" y="f14"/>
                </a:lnTo>
                <a:lnTo>
                  <a:pt x="f8" y="f14"/>
                </a:lnTo>
                <a:lnTo>
                  <a:pt x="f8" y="f13"/>
                </a:lnTo>
                <a:close/>
                <a:moveTo>
                  <a:pt x="f15" y="f16"/>
                </a:moveTo>
                <a:lnTo>
                  <a:pt x="f15" y="f17"/>
                </a:lnTo>
                <a:lnTo>
                  <a:pt x="f8" y="f17"/>
                </a:lnTo>
                <a:lnTo>
                  <a:pt x="f8" y="f16"/>
                </a:lnTo>
                <a:close/>
                <a:moveTo>
                  <a:pt x="f18" y="f19"/>
                </a:moveTo>
                <a:lnTo>
                  <a:pt x="f20" y="f21"/>
                </a:lnTo>
                <a:lnTo>
                  <a:pt x="f22" y="f23"/>
                </a:lnTo>
                <a:lnTo>
                  <a:pt x="f24" y="f25"/>
                </a:lnTo>
                <a:lnTo>
                  <a:pt x="f26" y="f27"/>
                </a:lnTo>
                <a:lnTo>
                  <a:pt x="f28" y="f29"/>
                </a:lnTo>
                <a:lnTo>
                  <a:pt x="f30" y="f31"/>
                </a:lnTo>
                <a:close/>
                <a:moveTo>
                  <a:pt x="f2" y="f4"/>
                </a:moveTo>
                <a:lnTo>
                  <a:pt x="f2" y="f32"/>
                </a:lnTo>
                <a:lnTo>
                  <a:pt x="f33" y="f32"/>
                </a:lnTo>
                <a:lnTo>
                  <a:pt x="f33" y="f2"/>
                </a:lnTo>
                <a:lnTo>
                  <a:pt x="f3" y="f2"/>
                </a:lnTo>
                <a:lnTo>
                  <a:pt x="f3" y="f4"/>
                </a:lnTo>
                <a:lnTo>
                  <a:pt x="f4" y="f4"/>
                </a:lnTo>
                <a:lnTo>
                  <a:pt x="f33" y="f4"/>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1" name="Pie 24">
            <a:extLst>
              <a:ext uri="{FF2B5EF4-FFF2-40B4-BE49-F238E27FC236}">
                <a16:creationId xmlns:a16="http://schemas.microsoft.com/office/drawing/2014/main" id="{0C2D068E-D476-CC5D-4FBB-314495FBC0A2}"/>
              </a:ext>
            </a:extLst>
          </p:cNvPr>
          <p:cNvSpPr/>
          <p:nvPr/>
        </p:nvSpPr>
        <p:spPr>
          <a:xfrm>
            <a:off x="3801169" y="3464240"/>
            <a:ext cx="384889" cy="382758"/>
          </a:xfrm>
          <a:custGeom>
            <a:avLst/>
            <a:gdLst>
              <a:gd name="f0" fmla="val w"/>
              <a:gd name="f1" fmla="val h"/>
              <a:gd name="f2" fmla="val 0"/>
              <a:gd name="f3" fmla="val 3228711"/>
              <a:gd name="f4" fmla="val 3210836"/>
              <a:gd name="f5" fmla="val 351626"/>
              <a:gd name="f6" fmla="val 695968"/>
              <a:gd name="f7" fmla="val 1548007"/>
              <a:gd name="f8" fmla="val 1678300"/>
              <a:gd name="f9" fmla="val 236194"/>
              <a:gd name="f10" fmla="val 2500159"/>
              <a:gd name="f11" fmla="val -116985"/>
              <a:gd name="f12" fmla="val 1936431"/>
              <a:gd name="f13" fmla="val -70514"/>
              <a:gd name="f14" fmla="val 1210092"/>
              <a:gd name="f15" fmla="val 1957429"/>
              <a:gd name="f16" fmla="val 262366"/>
              <a:gd name="f17" fmla="val 2634256"/>
              <a:gd name="f18" fmla="val 359480"/>
              <a:gd name="f19" fmla="val 3156733"/>
              <a:gd name="f20" fmla="val 907132"/>
              <a:gd name="f21" fmla="val 3221913"/>
              <a:gd name="f22" fmla="val 1587776"/>
              <a:gd name="f23" fmla="val 3287093"/>
              <a:gd name="f24" fmla="val 2268421"/>
              <a:gd name="f25" fmla="val 2878048"/>
              <a:gd name="f26" fmla="val 2905277"/>
              <a:gd name="f27" fmla="val 2231953"/>
              <a:gd name="f28" fmla="val 3129078"/>
              <a:gd name="f29" fmla="val 1585858"/>
              <a:gd name="f30" fmla="val 3352879"/>
              <a:gd name="f31" fmla="val 870522"/>
              <a:gd name="f32" fmla="val 3105497"/>
              <a:gd name="f33" fmla="val 500715"/>
              <a:gd name="f34" fmla="val 2530372"/>
              <a:gd name="f35" fmla="val 1746987"/>
              <a:gd name="f36" fmla="val 1729019"/>
              <a:gd name="f37" fmla="val 1604447"/>
              <a:gd name="f38" fmla="val 200"/>
              <a:gd name="f39" fmla="val 1665125"/>
              <a:gd name="f40" fmla="val -778"/>
              <a:gd name="f41" fmla="val 1726175"/>
              <a:gd name="f42" fmla="val 1809"/>
              <a:gd name="f43" fmla="val 1787307"/>
              <a:gd name="f44" fmla="val 8072"/>
              <a:gd name="f45" fmla="val 1629532"/>
              <a:gd name="f46" fmla="val 1548011"/>
              <a:gd name="f47" fmla="val 483856"/>
              <a:gd name="f48" fmla="val 506987"/>
              <a:gd name="f49" fmla="val 773141"/>
              <a:gd name="f50" fmla="val 188622"/>
              <a:gd name="f51" fmla="val 1179697"/>
              <a:gd name="f52" fmla="val 7051"/>
              <a:gd name="f53" fmla="*/ f0 1 3228711"/>
              <a:gd name="f54" fmla="*/ f1 1 3210836"/>
              <a:gd name="f55" fmla="val f2"/>
              <a:gd name="f56" fmla="val f3"/>
              <a:gd name="f57" fmla="val f4"/>
              <a:gd name="f58" fmla="+- f57 0 f55"/>
              <a:gd name="f59" fmla="+- f56 0 f55"/>
              <a:gd name="f60" fmla="*/ f59 1 3228711"/>
              <a:gd name="f61" fmla="*/ f58 1 3210836"/>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3228711" h="3210836">
                <a:moveTo>
                  <a:pt x="f5" y="f6"/>
                </a:moveTo>
                <a:lnTo>
                  <a:pt x="f7" y="f8"/>
                </a:lnTo>
                <a:lnTo>
                  <a:pt x="f9" y="f10"/>
                </a:lnTo>
                <a:cubicBezTo>
                  <a:pt x="f11" y="f12"/>
                  <a:pt x="f13" y="f14"/>
                  <a:pt x="f5" y="f6"/>
                </a:cubicBezTo>
                <a:close/>
                <a:moveTo>
                  <a:pt x="f15" y="f16"/>
                </a:moveTo>
                <a:cubicBezTo>
                  <a:pt x="f17" y="f18"/>
                  <a:pt x="f19" y="f20"/>
                  <a:pt x="f21" y="f22"/>
                </a:cubicBezTo>
                <a:cubicBezTo>
                  <a:pt x="f23" y="f24"/>
                  <a:pt x="f25" y="f26"/>
                  <a:pt x="f27" y="f28"/>
                </a:cubicBezTo>
                <a:cubicBezTo>
                  <a:pt x="f29" y="f30"/>
                  <a:pt x="f31" y="f32"/>
                  <a:pt x="f33" y="f34"/>
                </a:cubicBezTo>
                <a:lnTo>
                  <a:pt x="f35" y="f36"/>
                </a:lnTo>
                <a:close/>
                <a:moveTo>
                  <a:pt x="f37" y="f38"/>
                </a:moveTo>
                <a:cubicBezTo>
                  <a:pt x="f39" y="f40"/>
                  <a:pt x="f41" y="f42"/>
                  <a:pt x="f43" y="f44"/>
                </a:cubicBezTo>
                <a:lnTo>
                  <a:pt x="f45" y="f46"/>
                </a:lnTo>
                <a:lnTo>
                  <a:pt x="f47" y="f48"/>
                </a:lnTo>
                <a:cubicBezTo>
                  <a:pt x="f49" y="f50"/>
                  <a:pt x="f51" y="f52"/>
                  <a:pt x="f37" y="f38"/>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2" name="Block Arc 14">
            <a:extLst>
              <a:ext uri="{FF2B5EF4-FFF2-40B4-BE49-F238E27FC236}">
                <a16:creationId xmlns:a16="http://schemas.microsoft.com/office/drawing/2014/main" id="{D53D9CB7-0D24-E245-A9CF-E41CAE85ABB1}"/>
              </a:ext>
            </a:extLst>
          </p:cNvPr>
          <p:cNvSpPr/>
          <p:nvPr/>
        </p:nvSpPr>
        <p:spPr>
          <a:xfrm rot="16200004">
            <a:off x="5087729" y="1102958"/>
            <a:ext cx="425552" cy="425826"/>
          </a:xfrm>
          <a:custGeom>
            <a:avLst/>
            <a:gdLst>
              <a:gd name="f0" fmla="val w"/>
              <a:gd name="f1" fmla="val h"/>
              <a:gd name="f2" fmla="val 0"/>
              <a:gd name="f3" fmla="val 3185463"/>
              <a:gd name="f4" fmla="val 3187558"/>
              <a:gd name="f5" fmla="val 764000"/>
              <a:gd name="f6" fmla="val 2343999"/>
              <a:gd name="f7" fmla="val 566798"/>
              <a:gd name="f8" fmla="val 2256389"/>
              <a:gd name="f9" fmla="val 385374"/>
              <a:gd name="f10" fmla="val 2134753"/>
              <a:gd name="f11" fmla="val 230072"/>
              <a:gd name="f12" fmla="val 1981662"/>
              <a:gd name="f13" fmla="val 297001"/>
              <a:gd name="f14" fmla="val 2223876"/>
              <a:gd name="f15" fmla="val 428049"/>
              <a:gd name="f16" fmla="val 2439341"/>
              <a:gd name="f17" fmla="val 603989"/>
              <a:gd name="f18" fmla="val 2608945"/>
              <a:gd name="f19" fmla="val 667739"/>
              <a:gd name="f20" fmla="val 2525681"/>
              <a:gd name="f21" fmla="val 720588"/>
              <a:gd name="f22" fmla="val 2436567"/>
              <a:gd name="f23" fmla="val 783530"/>
              <a:gd name="f24" fmla="val 862903"/>
              <a:gd name="f25" fmla="val 737619"/>
              <a:gd name="f26" fmla="val 760936"/>
              <a:gd name="f27" fmla="val 681240"/>
              <a:gd name="f28" fmla="val 662513"/>
              <a:gd name="f29" fmla="val 611676"/>
              <a:gd name="f30" fmla="val 571152"/>
              <a:gd name="f31" fmla="val 419218"/>
              <a:gd name="f32" fmla="val 754019"/>
              <a:gd name="f33" fmla="val 279227"/>
              <a:gd name="f34" fmla="val 991173"/>
              <a:gd name="f35" fmla="val 215545"/>
              <a:gd name="f36" fmla="val 1258034"/>
              <a:gd name="f37" fmla="val 378729"/>
              <a:gd name="f38" fmla="val 1090139"/>
              <a:gd name="f39" fmla="val 571934"/>
              <a:gd name="f40" fmla="val 956907"/>
              <a:gd name="f41" fmla="val 935657"/>
              <a:gd name="f42" fmla="val 1673146"/>
              <a:gd name="f43" fmla="val 227023"/>
              <a:gd name="f44" fmla="val 393068"/>
              <a:gd name="f45" fmla="val 1882941"/>
              <a:gd name="f46" fmla="val 605618"/>
              <a:gd name="f47" fmla="val 2045968"/>
              <a:gd name="f48" fmla="val 844267"/>
              <a:gd name="f49" fmla="val 2153109"/>
              <a:gd name="f50" fmla="val 897907"/>
              <a:gd name="f51" fmla="val 1997390"/>
              <a:gd name="f52" fmla="val 928862"/>
              <a:gd name="f53" fmla="val 1835739"/>
              <a:gd name="f54" fmla="val 935928"/>
              <a:gd name="f55" fmla="val 1493146"/>
              <a:gd name="f56" fmla="val 928922"/>
              <a:gd name="f57" fmla="val 1345638"/>
              <a:gd name="f58" fmla="val 902278"/>
              <a:gd name="f59" fmla="val 1198995"/>
              <a:gd name="f60" fmla="val 856775"/>
              <a:gd name="f61" fmla="val 1056956"/>
              <a:gd name="f62" fmla="val 636768"/>
              <a:gd name="f63" fmla="val 1156959"/>
              <a:gd name="f64" fmla="val 439487"/>
              <a:gd name="f65" fmla="val 1304654"/>
              <a:gd name="f66" fmla="val 281464"/>
              <a:gd name="f67" fmla="val 1469785"/>
              <a:gd name="f68" fmla="val 2515107"/>
              <a:gd name="f69" fmla="val 1283000"/>
              <a:gd name="f70" fmla="val 2508124"/>
              <a:gd name="f71" fmla="val 1100523"/>
              <a:gd name="f72" fmla="val 2472287"/>
              <a:gd name="f73" fmla="val 927628"/>
              <a:gd name="f74" fmla="val 2411229"/>
              <a:gd name="f75" fmla="val 876831"/>
              <a:gd name="f76" fmla="val 2520843"/>
              <a:gd name="f77" fmla="val 814172"/>
              <a:gd name="f78" fmla="val 2626182"/>
              <a:gd name="f79" fmla="val 738220"/>
              <a:gd name="f80" fmla="val 2724387"/>
              <a:gd name="f81" fmla="val 944637"/>
              <a:gd name="f82" fmla="val 2881665"/>
              <a:gd name="f83" fmla="val 1196120"/>
              <a:gd name="f84" fmla="val 2982471"/>
              <a:gd name="f85" fmla="val 3005418"/>
              <a:gd name="f86" fmla="val 1112275"/>
              <a:gd name="f87" fmla="val 1105327"/>
              <a:gd name="f88" fmla="val 1858153"/>
              <a:gd name="f89" fmla="val 1070032"/>
              <a:gd name="f90" fmla="val 2042144"/>
              <a:gd name="f91" fmla="val 1008001"/>
              <a:gd name="f92" fmla="val 2219039"/>
              <a:gd name="f93" fmla="val 1155519"/>
              <a:gd name="f94" fmla="val 2270408"/>
              <a:gd name="f95" fmla="val 1310845"/>
              <a:gd name="f96" fmla="val 2300826"/>
              <a:gd name="f97" fmla="val 2307834"/>
              <a:gd name="f98" fmla="val 898989"/>
              <a:gd name="f99" fmla="val 1315103"/>
              <a:gd name="f100" fmla="val 907762"/>
              <a:gd name="f101" fmla="val 1164166"/>
              <a:gd name="f102" fmla="val 938783"/>
              <a:gd name="f103" fmla="val 1020939"/>
              <a:gd name="f104" fmla="val 990066"/>
              <a:gd name="f105" fmla="val 1074574"/>
              <a:gd name="f106" fmla="val 1153655"/>
              <a:gd name="f107" fmla="val 1105461"/>
              <a:gd name="f108" fmla="val 1322925"/>
              <a:gd name="f109" fmla="val 1112368"/>
              <a:gd name="f110" fmla="val 182141"/>
              <a:gd name="f111" fmla="val 1199839"/>
              <a:gd name="f112" fmla="val 204777"/>
              <a:gd name="f113" fmla="val 951477"/>
              <a:gd name="f114" fmla="val 303168"/>
              <a:gd name="f115" fmla="val 746615"/>
              <a:gd name="f116" fmla="val 456764"/>
              <a:gd name="f117" fmla="val 828296"/>
              <a:gd name="f118" fmla="val 562801"/>
              <a:gd name="f119" fmla="val 894225"/>
              <a:gd name="f120" fmla="val 677310"/>
              <a:gd name="f121" fmla="val 947434"/>
              <a:gd name="f122" fmla="val 796072"/>
              <a:gd name="f123" fmla="val 1113886"/>
              <a:gd name="f124" fmla="val 736067"/>
              <a:gd name="f125" fmla="val 1289644"/>
              <a:gd name="f126" fmla="val 700323"/>
              <a:gd name="f127" fmla="val 691530"/>
              <a:gd name="f128" fmla="val 2150063"/>
              <a:gd name="f129" fmla="val 992171"/>
              <a:gd name="f130" fmla="val 1990712"/>
              <a:gd name="f131" fmla="val 935501"/>
              <a:gd name="f132" fmla="val 1822242"/>
              <a:gd name="f133" fmla="val 902595"/>
              <a:gd name="f134" fmla="val 1649785"/>
              <a:gd name="f135" fmla="val 897224"/>
              <a:gd name="f136" fmla="val 2063712"/>
              <a:gd name="f137" fmla="val 2069089"/>
              <a:gd name="f138" fmla="val 1323887"/>
              <a:gd name="f139" fmla="val 2098366"/>
              <a:gd name="f140" fmla="val 1155330"/>
              <a:gd name="f141" fmla="val 2168848"/>
              <a:gd name="f142" fmla="val 2199110"/>
              <a:gd name="f143" fmla="val 2108555"/>
              <a:gd name="f144" fmla="val 2028681"/>
              <a:gd name="f145" fmla="val 2073581"/>
              <a:gd name="f146" fmla="val 1851532"/>
              <a:gd name="f147" fmla="val 2065295"/>
              <a:gd name="f148" fmla="val 2307299"/>
              <a:gd name="f149" fmla="val 1829404"/>
              <a:gd name="f150" fmla="val 2299517"/>
              <a:gd name="f151" fmla="val 2004315"/>
              <a:gd name="f152" fmla="val 2261965"/>
              <a:gd name="f153" fmla="val 2422394"/>
              <a:gd name="f154" fmla="val 446879"/>
              <a:gd name="f155" fmla="val 2204309"/>
              <a:gd name="f156" fmla="val 287209"/>
              <a:gd name="f157" fmla="val 1938140"/>
              <a:gd name="f158" fmla="val 189883"/>
              <a:gd name="f159" fmla="val 178919"/>
              <a:gd name="f160" fmla="val 689876"/>
              <a:gd name="f161" fmla="val 1846998"/>
              <a:gd name="f162" fmla="val 695154"/>
              <a:gd name="f163" fmla="val 2039668"/>
              <a:gd name="f164" fmla="val 732502"/>
              <a:gd name="f165" fmla="val 2221721"/>
              <a:gd name="f166" fmla="val 797410"/>
              <a:gd name="f167" fmla="val 2275056"/>
              <a:gd name="f168" fmla="val 675360"/>
              <a:gd name="f169" fmla="val 2341760"/>
              <a:gd name="f170" fmla="val 557662"/>
              <a:gd name="f171" fmla="val 2447278"/>
              <a:gd name="f172" fmla="val 2722123"/>
              <a:gd name="f173" fmla="val 2366121"/>
              <a:gd name="f174" fmla="val 2618714"/>
              <a:gd name="f175" fmla="val 2299534"/>
              <a:gd name="f176" fmla="val 2507403"/>
              <a:gd name="f177" fmla="val 2246145"/>
              <a:gd name="f178" fmla="val 2391362"/>
              <a:gd name="f179" fmla="val 2057375"/>
              <a:gd name="f180" fmla="val 2464119"/>
              <a:gd name="f181" fmla="val 1856285"/>
              <a:gd name="f182" fmla="val 2506958"/>
              <a:gd name="f183" fmla="val 2514779"/>
              <a:gd name="f184" fmla="val 3008639"/>
              <a:gd name="f185" fmla="val 1949198"/>
              <a:gd name="f186" fmla="val 2997255"/>
              <a:gd name="f187" fmla="val 2224691"/>
              <a:gd name="f188" fmla="val 2892757"/>
              <a:gd name="f189" fmla="val 2878934"/>
              <a:gd name="f190" fmla="val 2723190"/>
              <a:gd name="f191" fmla="val 1307255"/>
              <a:gd name="f192" fmla="val 2529440"/>
              <a:gd name="f193" fmla="val 1161128"/>
              <a:gd name="f194" fmla="val 2313862"/>
              <a:gd name="f195" fmla="val 1060620"/>
              <a:gd name="f196" fmla="val 2270535"/>
              <a:gd name="f197" fmla="val 1201714"/>
              <a:gd name="f198" fmla="val 2245604"/>
              <a:gd name="f199" fmla="val 1347104"/>
              <a:gd name="f200" fmla="val 2240109"/>
              <a:gd name="f201" fmla="val 2890636"/>
              <a:gd name="f202" fmla="val 2241814"/>
              <a:gd name="f203" fmla="val 2249736"/>
              <a:gd name="f204" fmla="val 1827102"/>
              <a:gd name="f205" fmla="val 2279520"/>
              <a:gd name="f206" fmla="val 1979973"/>
              <a:gd name="f207" fmla="val 2329964"/>
              <a:gd name="f208" fmla="val 2127513"/>
              <a:gd name="f209" fmla="val 2545677"/>
              <a:gd name="f210" fmla="val 2019923"/>
              <a:gd name="f211" fmla="val 2738160"/>
              <a:gd name="f212" fmla="val 1866413"/>
              <a:gd name="f213" fmla="val 2973035"/>
              <a:gd name="f214" fmla="val 1284386"/>
              <a:gd name="f215" fmla="val 2912066"/>
              <a:gd name="f216" fmla="val 1001840"/>
              <a:gd name="f217" fmla="val 2765308"/>
              <a:gd name="f218" fmla="val 751379"/>
              <a:gd name="f219" fmla="val 2561381"/>
              <a:gd name="f220" fmla="val 561108"/>
              <a:gd name="f221" fmla="val 2489321"/>
              <a:gd name="f222" fmla="val 656437"/>
              <a:gd name="f223" fmla="val 2431363"/>
              <a:gd name="f224" fmla="val 759225"/>
              <a:gd name="f225" fmla="val 2384553"/>
              <a:gd name="f226" fmla="val 865647"/>
              <a:gd name="f227" fmla="val 2604520"/>
              <a:gd name="f228" fmla="val 964977"/>
              <a:gd name="f229" fmla="val 2804622"/>
              <a:gd name="f230" fmla="val 1106677"/>
              <a:gd name="f231" fmla="val 2974277"/>
              <a:gd name="f232" fmla="val 1897328"/>
              <a:gd name="f233" fmla="val 2812488"/>
              <a:gd name="f234" fmla="val 2073933"/>
              <a:gd name="f235" fmla="val 2619878"/>
              <a:gd name="f236" fmla="val 2216690"/>
              <a:gd name="f237" fmla="val 2407486"/>
              <a:gd name="f238" fmla="val 2319665"/>
              <a:gd name="f239" fmla="val 2454169"/>
              <a:gd name="f240" fmla="val 2420503"/>
              <a:gd name="f241" fmla="val 2511856"/>
              <a:gd name="f242" fmla="val 2517376"/>
              <a:gd name="f243" fmla="val 2582047"/>
              <a:gd name="f244" fmla="val 2607468"/>
              <a:gd name="f245" fmla="val 2776399"/>
              <a:gd name="f246" fmla="val 2417974"/>
              <a:gd name="f247" fmla="val 2916061"/>
              <a:gd name="f248" fmla="val 2172750"/>
              <a:gd name="f249" fmla="val 1593779"/>
              <a:gd name="f250" fmla="val 2473999"/>
              <a:gd name="f251" fmla="val 2471904"/>
              <a:gd name="f252" fmla="val 1591684"/>
              <a:gd name="f253" fmla="val 738111"/>
              <a:gd name="f254" fmla="val 41261"/>
              <a:gd name="f255" fmla="val 2516549"/>
              <a:gd name="f256" fmla="val 1913"/>
              <a:gd name="f257" fmla="val 2750"/>
              <a:gd name="f258" fmla="val 50490"/>
              <a:gd name="f259" fmla="val 700174"/>
              <a:gd name="f260" fmla="val 679654"/>
              <a:gd name="f261" fmla="val 64473"/>
              <a:gd name="f262" fmla="val 6156"/>
              <a:gd name="f263" fmla="val 2934"/>
              <a:gd name="f264" fmla="val 2503127"/>
              <a:gd name="f265" fmla="val 31654"/>
              <a:gd name="f266" fmla="val 733032"/>
              <a:gd name="f267" fmla="*/ f0 1 3185463"/>
              <a:gd name="f268" fmla="*/ f1 1 3187558"/>
              <a:gd name="f269" fmla="val f2"/>
              <a:gd name="f270" fmla="val f3"/>
              <a:gd name="f271" fmla="val f4"/>
              <a:gd name="f272" fmla="+- f271 0 f269"/>
              <a:gd name="f273" fmla="+- f270 0 f269"/>
              <a:gd name="f274" fmla="*/ f273 1 3185463"/>
              <a:gd name="f275" fmla="*/ f272 1 3187558"/>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3185463" h="3187558">
                <a:moveTo>
                  <a:pt x="f5" y="f6"/>
                </a:moveTo>
                <a:cubicBezTo>
                  <a:pt x="f7" y="f8"/>
                  <a:pt x="f9" y="f10"/>
                  <a:pt x="f11" y="f12"/>
                </a:cubicBezTo>
                <a:cubicBezTo>
                  <a:pt x="f13" y="f14"/>
                  <a:pt x="f15" y="f16"/>
                  <a:pt x="f17" y="f18"/>
                </a:cubicBezTo>
                <a:cubicBezTo>
                  <a:pt x="f19" y="f20"/>
                  <a:pt x="f21" y="f22"/>
                  <a:pt x="f5" y="f6"/>
                </a:cubicBezTo>
                <a:close/>
                <a:moveTo>
                  <a:pt x="f23" y="f24"/>
                </a:moveTo>
                <a:cubicBezTo>
                  <a:pt x="f25" y="f26"/>
                  <a:pt x="f27" y="f28"/>
                  <a:pt x="f29" y="f30"/>
                </a:cubicBezTo>
                <a:cubicBezTo>
                  <a:pt x="f31" y="f32"/>
                  <a:pt x="f33" y="f34"/>
                  <a:pt x="f35" y="f36"/>
                </a:cubicBezTo>
                <a:cubicBezTo>
                  <a:pt x="f37" y="f38"/>
                  <a:pt x="f39" y="f40"/>
                  <a:pt x="f23" y="f24"/>
                </a:cubicBezTo>
                <a:close/>
                <a:moveTo>
                  <a:pt x="f41" y="f42"/>
                </a:moveTo>
                <a:lnTo>
                  <a:pt x="f43" y="f42"/>
                </a:lnTo>
                <a:cubicBezTo>
                  <a:pt x="f44" y="f45"/>
                  <a:pt x="f46" y="f47"/>
                  <a:pt x="f48" y="f49"/>
                </a:cubicBezTo>
                <a:cubicBezTo>
                  <a:pt x="f50" y="f51"/>
                  <a:pt x="f52" y="f53"/>
                  <a:pt x="f41" y="f42"/>
                </a:cubicBezTo>
                <a:close/>
                <a:moveTo>
                  <a:pt x="f54" y="f55"/>
                </a:moveTo>
                <a:cubicBezTo>
                  <a:pt x="f56" y="f57"/>
                  <a:pt x="f58" y="f59"/>
                  <a:pt x="f60" y="f61"/>
                </a:cubicBezTo>
                <a:cubicBezTo>
                  <a:pt x="f62" y="f63"/>
                  <a:pt x="f64" y="f65"/>
                  <a:pt x="f66" y="f55"/>
                </a:cubicBezTo>
                <a:close/>
                <a:moveTo>
                  <a:pt x="f67" y="f68"/>
                </a:moveTo>
                <a:cubicBezTo>
                  <a:pt x="f69" y="f70"/>
                  <a:pt x="f71" y="f72"/>
                  <a:pt x="f73" y="f74"/>
                </a:cubicBezTo>
                <a:cubicBezTo>
                  <a:pt x="f75" y="f76"/>
                  <a:pt x="f77" y="f78"/>
                  <a:pt x="f79" y="f80"/>
                </a:cubicBezTo>
                <a:cubicBezTo>
                  <a:pt x="f81" y="f82"/>
                  <a:pt x="f83" y="f84"/>
                  <a:pt x="f67" y="f85"/>
                </a:cubicBezTo>
                <a:close/>
                <a:moveTo>
                  <a:pt x="f67" y="f42"/>
                </a:moveTo>
                <a:lnTo>
                  <a:pt x="f86" y="f42"/>
                </a:lnTo>
                <a:cubicBezTo>
                  <a:pt x="f87" y="f88"/>
                  <a:pt x="f89" y="f90"/>
                  <a:pt x="f91" y="f92"/>
                </a:cubicBezTo>
                <a:cubicBezTo>
                  <a:pt x="f93" y="f94"/>
                  <a:pt x="f95" y="f96"/>
                  <a:pt x="f67" y="f97"/>
                </a:cubicBezTo>
                <a:close/>
                <a:moveTo>
                  <a:pt x="f67" y="f98"/>
                </a:moveTo>
                <a:cubicBezTo>
                  <a:pt x="f99" y="f100"/>
                  <a:pt x="f101" y="f102"/>
                  <a:pt x="f103" y="f104"/>
                </a:cubicBezTo>
                <a:cubicBezTo>
                  <a:pt x="f105" y="f106"/>
                  <a:pt x="f107" y="f108"/>
                  <a:pt x="f109" y="f55"/>
                </a:cubicBezTo>
                <a:lnTo>
                  <a:pt x="f67" y="f55"/>
                </a:lnTo>
                <a:close/>
                <a:moveTo>
                  <a:pt x="f67" y="f110"/>
                </a:moveTo>
                <a:cubicBezTo>
                  <a:pt x="f111" y="f112"/>
                  <a:pt x="f113" y="f114"/>
                  <a:pt x="f115" y="f116"/>
                </a:cubicBezTo>
                <a:cubicBezTo>
                  <a:pt x="f117" y="f118"/>
                  <a:pt x="f119" y="f120"/>
                  <a:pt x="f121" y="f122"/>
                </a:cubicBezTo>
                <a:cubicBezTo>
                  <a:pt x="f123" y="f124"/>
                  <a:pt x="f125" y="f126"/>
                  <a:pt x="f67" y="f127"/>
                </a:cubicBezTo>
                <a:close/>
                <a:moveTo>
                  <a:pt x="f128" y="f129"/>
                </a:moveTo>
                <a:cubicBezTo>
                  <a:pt x="f130" y="f131"/>
                  <a:pt x="f132" y="f133"/>
                  <a:pt x="f134" y="f135"/>
                </a:cubicBezTo>
                <a:lnTo>
                  <a:pt x="f134" y="f55"/>
                </a:lnTo>
                <a:lnTo>
                  <a:pt x="f136" y="f55"/>
                </a:lnTo>
                <a:cubicBezTo>
                  <a:pt x="f137" y="f138"/>
                  <a:pt x="f139" y="f140"/>
                  <a:pt x="f128" y="f129"/>
                </a:cubicBezTo>
                <a:close/>
                <a:moveTo>
                  <a:pt x="f141" y="f142"/>
                </a:moveTo>
                <a:cubicBezTo>
                  <a:pt x="f143" y="f144"/>
                  <a:pt x="f145" y="f146"/>
                  <a:pt x="f147" y="f42"/>
                </a:cubicBezTo>
                <a:lnTo>
                  <a:pt x="f134" y="f42"/>
                </a:lnTo>
                <a:lnTo>
                  <a:pt x="f134" y="f148"/>
                </a:lnTo>
                <a:cubicBezTo>
                  <a:pt x="f149" y="f150"/>
                  <a:pt x="f151" y="f152"/>
                  <a:pt x="f141" y="f142"/>
                </a:cubicBezTo>
                <a:close/>
                <a:moveTo>
                  <a:pt x="f153" y="f154"/>
                </a:moveTo>
                <a:cubicBezTo>
                  <a:pt x="f155" y="f156"/>
                  <a:pt x="f157" y="f158"/>
                  <a:pt x="f134" y="f159"/>
                </a:cubicBezTo>
                <a:lnTo>
                  <a:pt x="f134" y="f160"/>
                </a:lnTo>
                <a:cubicBezTo>
                  <a:pt x="f161" y="f162"/>
                  <a:pt x="f163" y="f164"/>
                  <a:pt x="f165" y="f166"/>
                </a:cubicBezTo>
                <a:cubicBezTo>
                  <a:pt x="f167" y="f168"/>
                  <a:pt x="f169" y="f170"/>
                  <a:pt x="f153" y="f154"/>
                </a:cubicBezTo>
                <a:close/>
                <a:moveTo>
                  <a:pt x="f171" y="f172"/>
                </a:moveTo>
                <a:cubicBezTo>
                  <a:pt x="f173" y="f174"/>
                  <a:pt x="f175" y="f176"/>
                  <a:pt x="f177" y="f178"/>
                </a:cubicBezTo>
                <a:cubicBezTo>
                  <a:pt x="f179" y="f180"/>
                  <a:pt x="f181" y="f182"/>
                  <a:pt x="f134" y="f183"/>
                </a:cubicBezTo>
                <a:lnTo>
                  <a:pt x="f134" y="f184"/>
                </a:lnTo>
                <a:cubicBezTo>
                  <a:pt x="f185" y="f186"/>
                  <a:pt x="f187" y="f188"/>
                  <a:pt x="f171" y="f172"/>
                </a:cubicBezTo>
                <a:close/>
                <a:moveTo>
                  <a:pt x="f189" y="f55"/>
                </a:moveTo>
                <a:cubicBezTo>
                  <a:pt x="f190" y="f191"/>
                  <a:pt x="f192" y="f193"/>
                  <a:pt x="f194" y="f195"/>
                </a:cubicBezTo>
                <a:cubicBezTo>
                  <a:pt x="f196" y="f197"/>
                  <a:pt x="f198" y="f199"/>
                  <a:pt x="f200" y="f55"/>
                </a:cubicBezTo>
                <a:close/>
                <a:moveTo>
                  <a:pt x="f201" y="f42"/>
                </a:moveTo>
                <a:lnTo>
                  <a:pt x="f202" y="f42"/>
                </a:lnTo>
                <a:cubicBezTo>
                  <a:pt x="f203" y="f204"/>
                  <a:pt x="f205" y="f206"/>
                  <a:pt x="f207" y="f208"/>
                </a:cubicBezTo>
                <a:cubicBezTo>
                  <a:pt x="f209" y="f210"/>
                  <a:pt x="f211" y="f212"/>
                  <a:pt x="f201" y="f42"/>
                </a:cubicBezTo>
                <a:close/>
                <a:moveTo>
                  <a:pt x="f213" y="f214"/>
                </a:moveTo>
                <a:cubicBezTo>
                  <a:pt x="f215" y="f216"/>
                  <a:pt x="f217" y="f218"/>
                  <a:pt x="f219" y="f220"/>
                </a:cubicBezTo>
                <a:cubicBezTo>
                  <a:pt x="f221" y="f222"/>
                  <a:pt x="f223" y="f224"/>
                  <a:pt x="f225" y="f226"/>
                </a:cubicBezTo>
                <a:cubicBezTo>
                  <a:pt x="f227" y="f228"/>
                  <a:pt x="f229" y="f230"/>
                  <a:pt x="f213" y="f214"/>
                </a:cubicBezTo>
                <a:close/>
                <a:moveTo>
                  <a:pt x="f231" y="f232"/>
                </a:moveTo>
                <a:cubicBezTo>
                  <a:pt x="f233" y="f234"/>
                  <a:pt x="f235" y="f236"/>
                  <a:pt x="f237" y="f238"/>
                </a:cubicBezTo>
                <a:cubicBezTo>
                  <a:pt x="f239" y="f240"/>
                  <a:pt x="f241" y="f242"/>
                  <a:pt x="f243" y="f244"/>
                </a:cubicBezTo>
                <a:cubicBezTo>
                  <a:pt x="f245" y="f246"/>
                  <a:pt x="f247" y="f248"/>
                  <a:pt x="f231" y="f232"/>
                </a:cubicBezTo>
                <a:close/>
                <a:moveTo>
                  <a:pt x="f3" y="f249"/>
                </a:moveTo>
                <a:cubicBezTo>
                  <a:pt x="f3" y="f250"/>
                  <a:pt x="f251" y="f4"/>
                  <a:pt x="f252" y="f4"/>
                </a:cubicBezTo>
                <a:cubicBezTo>
                  <a:pt x="f253" y="f4"/>
                  <a:pt x="f254" y="f255"/>
                  <a:pt x="f256" y="f42"/>
                </a:cubicBezTo>
                <a:lnTo>
                  <a:pt x="f2" y="f42"/>
                </a:lnTo>
                <a:lnTo>
                  <a:pt x="f2" y="f55"/>
                </a:lnTo>
                <a:lnTo>
                  <a:pt x="f257" y="f55"/>
                </a:lnTo>
                <a:cubicBezTo>
                  <a:pt x="f258" y="f259"/>
                  <a:pt x="f260" y="f261"/>
                  <a:pt x="f67" y="f262"/>
                </a:cubicBezTo>
                <a:lnTo>
                  <a:pt x="f67" y="f2"/>
                </a:lnTo>
                <a:lnTo>
                  <a:pt x="f252" y="f2"/>
                </a:lnTo>
                <a:lnTo>
                  <a:pt x="f134" y="f2"/>
                </a:lnTo>
                <a:lnTo>
                  <a:pt x="f134" y="f263"/>
                </a:lnTo>
                <a:cubicBezTo>
                  <a:pt x="f264" y="f265"/>
                  <a:pt x="f3" y="f266"/>
                  <a:pt x="f3" y="f249"/>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3" name="Block Arc 41">
            <a:extLst>
              <a:ext uri="{FF2B5EF4-FFF2-40B4-BE49-F238E27FC236}">
                <a16:creationId xmlns:a16="http://schemas.microsoft.com/office/drawing/2014/main" id="{A6C82479-12E6-BEAA-4304-BA2534F55B33}"/>
              </a:ext>
            </a:extLst>
          </p:cNvPr>
          <p:cNvSpPr/>
          <p:nvPr/>
        </p:nvSpPr>
        <p:spPr>
          <a:xfrm>
            <a:off x="5750130" y="1068230"/>
            <a:ext cx="354979" cy="495293"/>
          </a:xfrm>
          <a:custGeom>
            <a:avLst/>
            <a:gdLst>
              <a:gd name="f0" fmla="val w"/>
              <a:gd name="f1" fmla="val h"/>
              <a:gd name="f2" fmla="val 0"/>
              <a:gd name="f3" fmla="val 2512265"/>
              <a:gd name="f4" fmla="val 3505352"/>
              <a:gd name="f5" fmla="val 1276582"/>
              <a:gd name="f6" fmla="val 2106401"/>
              <a:gd name="f7" fmla="val 1154832"/>
              <a:gd name="f8" fmla="val 2195007"/>
              <a:gd name="f9" fmla="val 1018024"/>
              <a:gd name="f10" fmla="val 2262207"/>
              <a:gd name="f11" fmla="val 871321"/>
              <a:gd name="f12" fmla="val 2302645"/>
              <a:gd name="f13" fmla="val 1041049"/>
              <a:gd name="f14" fmla="val 2346709"/>
              <a:gd name="f15" fmla="val 1216984"/>
              <a:gd name="f16" fmla="val 2342691"/>
              <a:gd name="f17" fmla="val 1380867"/>
              <a:gd name="f18" fmla="val 2295542"/>
              <a:gd name="f19" fmla="val 1352791"/>
              <a:gd name="f20" fmla="val 2227964"/>
              <a:gd name="f21" fmla="val 1317377"/>
              <a:gd name="f22" fmla="val 2164934"/>
              <a:gd name="f23" fmla="val 931061"/>
              <a:gd name="f24" fmla="val 1768598"/>
              <a:gd name="f25" fmla="val 785084"/>
              <a:gd name="f26" fmla="val 2021438"/>
              <a:gd name="f27" fmla="val 684448"/>
              <a:gd name="f28" fmla="val 2196711"/>
              <a:gd name="f29" fmla="val 868931"/>
              <a:gd name="f30" fmla="val 2169533"/>
              <a:gd name="f31" fmla="val 1041385"/>
              <a:gd name="f32" fmla="val 2098006"/>
              <a:gd name="f33" fmla="val 1189228"/>
              <a:gd name="f34" fmla="val 1991290"/>
              <a:gd name="f35" fmla="val 1113839"/>
              <a:gd name="f36" fmla="val 1904543"/>
              <a:gd name="f37" fmla="val 1026949"/>
              <a:gd name="f38" fmla="val 1829435"/>
              <a:gd name="f39" fmla="val 1626242"/>
              <a:gd name="f40" fmla="val 1739577"/>
              <a:gd name="f41" fmla="val 1556851"/>
              <a:gd name="f42" fmla="val 1850020"/>
              <a:gd name="f43" fmla="val 1471526"/>
              <a:gd name="f44" fmla="val 1947792"/>
              <a:gd name="f45" fmla="val 1374302"/>
              <a:gd name="f46" fmla="val 2030973"/>
              <a:gd name="f47" fmla="val 1422822"/>
              <a:gd name="f48" fmla="val 2099916"/>
              <a:gd name="f49" fmla="val 1464618"/>
              <a:gd name="f50" fmla="val 2174537"/>
              <a:gd name="f51" fmla="val 1497466"/>
              <a:gd name="f52" fmla="val 2254701"/>
              <a:gd name="f53" fmla="val 1664534"/>
              <a:gd name="f54" fmla="val 2184833"/>
              <a:gd name="f55" fmla="val 1813198"/>
              <a:gd name="f56" fmla="val 2068027"/>
              <a:gd name="f57" fmla="val 1922549"/>
              <a:gd name="f58" fmla="val 1910651"/>
              <a:gd name="f59" fmla="val 531158"/>
              <a:gd name="f60" fmla="val 1601275"/>
              <a:gd name="f61" fmla="val 514831"/>
              <a:gd name="f62" fmla="val 1769123"/>
              <a:gd name="f63" fmla="val 535254"/>
              <a:gd name="f64" fmla="val 1939877"/>
              <a:gd name="f65" fmla="val 594029"/>
              <a:gd name="f66" fmla="val 2101141"/>
              <a:gd name="f67" fmla="val 822377"/>
              <a:gd name="f68" fmla="val 1705631"/>
              <a:gd name="f69" fmla="val 730789"/>
              <a:gd name="f70" fmla="val 1658398"/>
              <a:gd name="f71" fmla="val 632873"/>
              <a:gd name="f72" fmla="val 1623335"/>
              <a:gd name="f73" fmla="val 270885"/>
              <a:gd name="f74" fmla="val 1572115"/>
              <a:gd name="f75" fmla="val 231457"/>
              <a:gd name="f76" fmla="val 1572339"/>
              <a:gd name="f77" fmla="val 191799"/>
              <a:gd name="f78" fmla="val 1574812"/>
              <a:gd name="f79" fmla="val 152057"/>
              <a:gd name="f80" fmla="val 1579894"/>
              <a:gd name="f81" fmla="val 195418"/>
              <a:gd name="f82" fmla="val 1760005"/>
              <a:gd name="f83" fmla="val 289893"/>
              <a:gd name="f84" fmla="val 1927350"/>
              <a:gd name="f85" fmla="val 428945"/>
              <a:gd name="f86" fmla="val 2058945"/>
              <a:gd name="f87" fmla="val 384418"/>
              <a:gd name="f88" fmla="val 1901749"/>
              <a:gd name="f89" fmla="val 371313"/>
              <a:gd name="f90" fmla="val 1738504"/>
              <a:gd name="f91" fmla="val 388331"/>
              <a:gd name="f92" fmla="val 1577832"/>
              <a:gd name="f93" fmla="val 349511"/>
              <a:gd name="f94" fmla="val 1573916"/>
              <a:gd name="f95" fmla="val 310313"/>
              <a:gd name="f96" fmla="val 1571891"/>
              <a:gd name="f97" fmla="val 1117422"/>
              <a:gd name="f98" fmla="val 1445810"/>
              <a:gd name="f99" fmla="val 992684"/>
              <a:gd name="f100" fmla="val 1661863"/>
              <a:gd name="f101" fmla="val 1102065"/>
              <a:gd name="f102" fmla="val 1730612"/>
              <a:gd name="f103" fmla="val 1200940"/>
              <a:gd name="f104" fmla="val 1816138"/>
              <a:gd name="f105" fmla="val 1286200"/>
              <a:gd name="f106" fmla="val 1915345"/>
              <a:gd name="f107" fmla="val 1368713"/>
              <a:gd name="f108" fmla="val 1844119"/>
              <a:gd name="f109" fmla="val 1441290"/>
              <a:gd name="f110" fmla="val 1760865"/>
              <a:gd name="f111" fmla="val 1500981"/>
              <a:gd name="f112" fmla="val 1667258"/>
              <a:gd name="f113" fmla="val 2092402"/>
              <a:gd name="f114" fmla="val 1221082"/>
              <a:gd name="f115" fmla="val 2001593"/>
              <a:gd name="f116" fmla="val 1234047"/>
              <a:gd name="f117" fmla="val 1911092"/>
              <a:gd name="f118" fmla="val 1235450"/>
              <a:gd name="f119" fmla="val 1822337"/>
              <a:gd name="f120" fmla="val 1227227"/>
              <a:gd name="f121" fmla="val 1800443"/>
              <a:gd name="f122" fmla="val 1366691"/>
              <a:gd name="f123" fmla="val 1756170"/>
              <a:gd name="f124" fmla="val 1503162"/>
              <a:gd name="f125" fmla="val 1688847"/>
              <a:gd name="f126" fmla="val 1630684"/>
              <a:gd name="f127" fmla="val 1987299"/>
              <a:gd name="f128" fmla="val 1802996"/>
              <a:gd name="f129" fmla="val 2084887"/>
              <a:gd name="f130" fmla="val 1618081"/>
              <a:gd name="f131" fmla="val 2117858"/>
              <a:gd name="f132" fmla="val 1415133"/>
              <a:gd name="f133" fmla="val 649579"/>
              <a:gd name="f134" fmla="val 1175701"/>
              <a:gd name="f135" fmla="val 600911"/>
              <a:gd name="f136" fmla="val 1272240"/>
              <a:gd name="f137" fmla="val 566994"/>
              <a:gd name="f138" fmla="val 1374279"/>
              <a:gd name="f139" fmla="val 548013"/>
              <a:gd name="f140" fmla="val 1478728"/>
              <a:gd name="f141" fmla="val 665588"/>
              <a:gd name="f142" fmla="val 1503392"/>
              <a:gd name="f143" fmla="val 778659"/>
              <a:gd name="f144" fmla="val 1543786"/>
              <a:gd name="f145" fmla="val 883938"/>
              <a:gd name="f146" fmla="val 1599004"/>
              <a:gd name="f147" fmla="val 1008644"/>
              <a:gd name="f148" fmla="val 1383007"/>
              <a:gd name="f149" fmla="val 1325201"/>
              <a:gd name="f150" fmla="val 1085928"/>
              <a:gd name="f151" fmla="val 1180226"/>
              <a:gd name="f152" fmla="val 1337032"/>
              <a:gd name="f153" fmla="val 1563461"/>
              <a:gd name="f154" fmla="val 1558293"/>
              <a:gd name="f155" fmla="val 1621429"/>
              <a:gd name="f156" fmla="val 1447029"/>
              <a:gd name="f157" fmla="val 1659763"/>
              <a:gd name="f158" fmla="val 1328223"/>
              <a:gd name="f159" fmla="val 1679185"/>
              <a:gd name="f160" fmla="val 1206861"/>
              <a:gd name="f161" fmla="val 1555153"/>
              <a:gd name="f162" fmla="val 1183834"/>
              <a:gd name="f163" fmla="val 1435895"/>
              <a:gd name="f164" fmla="val 1143161"/>
              <a:gd name="f165" fmla="val 216369"/>
              <a:gd name="f166" fmla="val 925587"/>
              <a:gd name="f167" fmla="val 135862"/>
              <a:gd name="f168" fmla="val 1096620"/>
              <a:gd name="f169" fmla="val 108667"/>
              <a:gd name="f170" fmla="val 1281041"/>
              <a:gd name="f171" fmla="val 130011"/>
              <a:gd name="f172" fmla="val 1458436"/>
              <a:gd name="f173" fmla="val 222591"/>
              <a:gd name="f174" fmla="val 1446071"/>
              <a:gd name="f175" fmla="val 314795"/>
              <a:gd name="f176" fmla="val 1446181"/>
              <a:gd name="f177" fmla="val 405131"/>
              <a:gd name="f178" fmla="val 1455463"/>
              <a:gd name="f179" fmla="val 426945"/>
              <a:gd name="f180" fmla="val 1333935"/>
              <a:gd name="f181" fmla="val 466667"/>
              <a:gd name="f182" fmla="val 1215249"/>
              <a:gd name="f183" fmla="val 524206"/>
              <a:gd name="f184" fmla="val 1103317"/>
              <a:gd name="f185" fmla="val 943246"/>
              <a:gd name="f186" fmla="val 797103"/>
              <a:gd name="f187" fmla="val 853400"/>
              <a:gd name="f188" fmla="val 873630"/>
              <a:gd name="f189" fmla="val 774733"/>
              <a:gd name="f190" fmla="val 963960"/>
              <a:gd name="f191" fmla="val 711316"/>
              <a:gd name="f192" fmla="val 1066306"/>
              <a:gd name="f193" fmla="val 1071447"/>
              <a:gd name="f194" fmla="val 1274228"/>
              <a:gd name="f195" fmla="val 1215869"/>
              <a:gd name="f196" fmla="val 1024081"/>
              <a:gd name="f197" fmla="val 1115458"/>
              <a:gd name="f198" fmla="val 961776"/>
              <a:gd name="f199" fmla="val 1023809"/>
              <a:gd name="f200" fmla="val 885272"/>
              <a:gd name="f201" fmla="val 1777831"/>
              <a:gd name="f202" fmla="val 614825"/>
              <a:gd name="f203" fmla="val 1828108"/>
              <a:gd name="f204" fmla="val 774217"/>
              <a:gd name="f205" fmla="val 1847177"/>
              <a:gd name="f206" fmla="val 940426"/>
              <a:gd name="f207" fmla="val 1835302"/>
              <a:gd name="f208" fmla="val 1104709"/>
              <a:gd name="f209" fmla="val 1912529"/>
              <a:gd name="f210" fmla="val 1111680"/>
              <a:gd name="f211" fmla="val 1991200"/>
              <a:gd name="f212" fmla="val 1110618"/>
              <a:gd name="f213" fmla="val 2070135"/>
              <a:gd name="f214" fmla="val 1099634"/>
              <a:gd name="f215" fmla="val 2023430"/>
              <a:gd name="f216" fmla="val 916066"/>
              <a:gd name="f217" fmla="val 1923963"/>
              <a:gd name="f218" fmla="val 746103"/>
              <a:gd name="f219" fmla="val 1613169"/>
              <a:gd name="f220" fmla="val 587153"/>
              <a:gd name="f221" fmla="val 1386789"/>
              <a:gd name="f222" fmla="val 979253"/>
              <a:gd name="f223" fmla="val 1482593"/>
              <a:gd name="f224" fmla="val 1028182"/>
              <a:gd name="f225" fmla="val 1585369"/>
              <a:gd name="f226" fmla="val 1063521"/>
              <a:gd name="f227" fmla="val 1692132"/>
              <a:gd name="f228" fmla="val 1084514"/>
              <a:gd name="f229" fmla="val 1702376"/>
              <a:gd name="f230" fmla="val 916614"/>
              <a:gd name="f231" fmla="val 1676765"/>
              <a:gd name="f232" fmla="val 746730"/>
              <a:gd name="f233" fmla="val 1500307"/>
              <a:gd name="f234" fmla="val 531421"/>
              <a:gd name="f235" fmla="val 1333628"/>
              <a:gd name="f236" fmla="val 560682"/>
              <a:gd name="f237" fmla="val 1177718"/>
              <a:gd name="f238" fmla="val 626786"/>
              <a:gd name="f239" fmla="val 1041762"/>
              <a:gd name="f240" fmla="val 721997"/>
              <a:gd name="f241" fmla="val 1111912"/>
              <a:gd name="f242" fmla="val 797410"/>
              <a:gd name="f243" fmla="val 1191076"/>
              <a:gd name="f244" fmla="val 863204"/>
              <a:gd name="f245" fmla="val 1277416"/>
              <a:gd name="f246" fmla="val 917480"/>
              <a:gd name="f247" fmla="val 708730"/>
              <a:gd name="f248" fmla="val 442269"/>
              <a:gd name="f249" fmla="val 536145"/>
              <a:gd name="f250" fmla="val 518354"/>
              <a:gd name="f251" fmla="val 384460"/>
              <a:gd name="f252" fmla="val 645249"/>
              <a:gd name="f253" fmla="val 277225"/>
              <a:gd name="f254" fmla="val 815684"/>
              <a:gd name="f255" fmla="val 586010"/>
              <a:gd name="f256" fmla="val 993961"/>
              <a:gd name="f257" fmla="val 658009"/>
              <a:gd name="f258" fmla="val 876621"/>
              <a:gd name="f259" fmla="val 747803"/>
              <a:gd name="f260" fmla="val 773217"/>
              <a:gd name="f261" fmla="val 850548"/>
              <a:gd name="f262" fmla="val 685844"/>
              <a:gd name="f263" fmla="val 795399"/>
              <a:gd name="f264" fmla="val 611028"/>
              <a:gd name="f265" fmla="val 747545"/>
              <a:gd name="f266" fmla="val 529652"/>
              <a:gd name="f267" fmla="val 1114411"/>
              <a:gd name="f268" fmla="val 355452"/>
              <a:gd name="f269" fmla="val 1016499"/>
              <a:gd name="f270" fmla="val 355167"/>
              <a:gd name="f271" fmla="val 919324"/>
              <a:gd name="f272" fmla="val 369705"/>
              <a:gd name="f273" fmla="val 826255"/>
              <a:gd name="f274" fmla="val 398131"/>
              <a:gd name="f275" fmla="val 858722"/>
              <a:gd name="f276" fmla="val 474940"/>
              <a:gd name="f277" fmla="val 900618"/>
              <a:gd name="f278" fmla="val 545829"/>
              <a:gd name="f279" fmla="val 948599"/>
              <a:gd name="f280" fmla="val 611249"/>
              <a:gd name="f281" fmla="val 1085375"/>
              <a:gd name="f282" fmla="val 512974"/>
              <a:gd name="f283" fmla="val 1240825"/>
              <a:gd name="f284" fmla="val 441488"/>
              <a:gd name="f285" fmla="val 1406980"/>
              <a:gd name="f286" fmla="val 401715"/>
              <a:gd name="f287" fmla="val 1310969"/>
              <a:gd name="f288" fmla="val 370847"/>
              <a:gd name="f289" fmla="val 1212322"/>
              <a:gd name="f290" fmla="val 355738"/>
              <a:gd name="f291" fmla="val 1776283"/>
              <a:gd name="f292" fmla="val 295101"/>
              <a:gd name="f293" fmla="val 1710896"/>
              <a:gd name="f294" fmla="val 408983"/>
              <a:gd name="f295" fmla="val 2209777"/>
              <a:gd name="f296" fmla="val 726145"/>
              <a:gd name="f297" fmla="val 2373723"/>
              <a:gd name="f298" fmla="val 1383396"/>
              <a:gd name="f299" fmla="val 2075153"/>
              <a:gd name="f300" fmla="val 1900534"/>
              <a:gd name="f301" fmla="val 1777480"/>
              <a:gd name="f302" fmla="val 2416119"/>
              <a:gd name="f303" fmla="val 1129323"/>
              <a:gd name="f304" fmla="val 2603192"/>
              <a:gd name="f305" fmla="val 606057"/>
              <a:gd name="f306" fmla="val 2333243"/>
              <a:gd name="f307" fmla="val 534769"/>
              <a:gd name="f308" fmla="val 2457402"/>
              <a:gd name="f309" fmla="val 1115347"/>
              <a:gd name="f310" fmla="val 2755664"/>
              <a:gd name="f311" fmla="val 1834151"/>
              <a:gd name="f312" fmla="val 2554240"/>
              <a:gd name="f313" fmla="val 2173557"/>
              <a:gd name="f314" fmla="val 1987198"/>
              <a:gd name="f315" fmla="val 2520801"/>
              <a:gd name="f316" fmla="val 1407062"/>
              <a:gd name="f317" fmla="val 2343129"/>
              <a:gd name="f318" fmla="val 657734"/>
              <a:gd name="f319" fmla="val 1831804"/>
              <a:gd name="f320" fmla="val 1881515"/>
              <a:gd name="f321" fmla="val 1921814"/>
              <a:gd name="f322" fmla="val 40299"/>
              <a:gd name="f323" fmla="val 90010"/>
              <a:gd name="f324" fmla="val 123853"/>
              <a:gd name="f325" fmla="val 1903137"/>
              <a:gd name="f326" fmla="val 153333"/>
              <a:gd name="f327" fmla="val 1874873"/>
              <a:gd name="f328" fmla="val 167531"/>
              <a:gd name="f329" fmla="val 2505724"/>
              <a:gd name="f330" fmla="val 579432"/>
              <a:gd name="f331" fmla="val 2701456"/>
              <a:gd name="f332" fmla="val 1419035"/>
              <a:gd name="f333" fmla="val 2311836"/>
              <a:gd name="f334" fmla="val 2069966"/>
              <a:gd name="f335" fmla="val 2067801"/>
              <a:gd name="f336" fmla="val 2477672"/>
              <a:gd name="f337" fmla="val 1650037"/>
              <a:gd name="f338" fmla="val 2717958"/>
              <a:gd name="f339" fmla="val 1209422"/>
              <a:gd name="f340" fmla="val 2750781"/>
              <a:gd name="f341" fmla="val 3191198"/>
              <a:gd name="f342" fmla="val 1228953"/>
              <a:gd name="f343" fmla="val 3190691"/>
              <a:gd name="f344" fmla="val 1248332"/>
              <a:gd name="f345" fmla="val 3191937"/>
              <a:gd name="f346" fmla="val 1267595"/>
              <a:gd name="f347" fmla="val 3193449"/>
              <a:gd name="f348" fmla="val 1660899"/>
              <a:gd name="f349" fmla="val 3224325"/>
              <a:gd name="f350" fmla="val 1926978"/>
              <a:gd name="f351" fmla="val 3358049"/>
              <a:gd name="f352" fmla="val 1884661"/>
              <a:gd name="f353" fmla="val 3503570"/>
              <a:gd name="f354" fmla="val 318693"/>
              <a:gd name="f355" fmla="val 273700"/>
              <a:gd name="f356" fmla="val 3359367"/>
              <a:gd name="f357" fmla="val 539657"/>
              <a:gd name="f358" fmla="val 3224666"/>
              <a:gd name="f359" fmla="val 934393"/>
              <a:gd name="f360" fmla="val 3193515"/>
              <a:gd name="f361" fmla="val 993398"/>
              <a:gd name="f362" fmla="val 3191208"/>
              <a:gd name="f363" fmla="val 2750894"/>
              <a:gd name="f364" fmla="val 812915"/>
              <a:gd name="f365" fmla="val 2737642"/>
              <a:gd name="f366" fmla="val 632784"/>
              <a:gd name="f367" fmla="val 2688481"/>
              <a:gd name="f368" fmla="val 463078"/>
              <a:gd name="f369" fmla="val 2601537"/>
              <a:gd name="f370" fmla="val 463677"/>
              <a:gd name="f371" fmla="val 2602537"/>
              <a:gd name="f372" fmla="val 463694"/>
              <a:gd name="f373" fmla="val 2603560"/>
              <a:gd name="f374" fmla="val 2604587"/>
              <a:gd name="f375" fmla="val 2654298"/>
              <a:gd name="f376" fmla="val 423395"/>
              <a:gd name="f377" fmla="val 2694597"/>
              <a:gd name="f378" fmla="val 373684"/>
              <a:gd name="f379" fmla="val 323973"/>
              <a:gd name="f380" fmla="val 283674"/>
              <a:gd name="f381" fmla="val 2554876"/>
              <a:gd name="f382" fmla="val 2514577"/>
              <a:gd name="f383" fmla="val 377019"/>
              <a:gd name="f384" fmla="val 2515250"/>
              <a:gd name="f385" fmla="val 511820"/>
              <a:gd name="f386" fmla="val 2280472"/>
              <a:gd name="f387" fmla="val 495824"/>
              <a:gd name="f388" fmla="val 2271237"/>
              <a:gd name="f389" fmla="val 496783"/>
              <a:gd name="f390" fmla="val 2269575"/>
              <a:gd name="f391" fmla="val 34226"/>
              <a:gd name="f392" fmla="val 1964050"/>
              <a:gd name="f393" fmla="val -130424"/>
              <a:gd name="f394" fmla="val 1362029"/>
              <a:gd name="f395" fmla="val 110016"/>
              <a:gd name="f396" fmla="val 864184"/>
              <a:gd name="f397" fmla="val 106296"/>
              <a:gd name="f398" fmla="val 862036"/>
              <a:gd name="f399" fmla="val 148828"/>
              <a:gd name="f400" fmla="val 788370"/>
              <a:gd name="f401" fmla="val 169099"/>
              <a:gd name="f402" fmla="val 753258"/>
              <a:gd name="f403" fmla="val 170873"/>
              <a:gd name="f404" fmla="val 754281"/>
              <a:gd name="f405" fmla="val 475914"/>
              <a:gd name="f406" fmla="val 264737"/>
              <a:gd name="f407" fmla="val 1106018"/>
              <a:gd name="f408" fmla="val 92008"/>
              <a:gd name="f409" fmla="val 1617242"/>
              <a:gd name="f410" fmla="val 355196"/>
              <a:gd name="f411" fmla="val 1748044"/>
              <a:gd name="f412" fmla="val 127384"/>
              <a:gd name="f413" fmla="val 1751959"/>
              <a:gd name="f414" fmla="val 129632"/>
              <a:gd name="f415" fmla="val 1745165"/>
              <a:gd name="f416" fmla="val 117975"/>
              <a:gd name="f417" fmla="val 1741794"/>
              <a:gd name="f418" fmla="val 104386"/>
              <a:gd name="f419" fmla="val 1782093"/>
              <a:gd name="f420" fmla="*/ f0 1 2512265"/>
              <a:gd name="f421" fmla="*/ f1 1 3505352"/>
              <a:gd name="f422" fmla="val f2"/>
              <a:gd name="f423" fmla="val f3"/>
              <a:gd name="f424" fmla="val f4"/>
              <a:gd name="f425" fmla="+- f424 0 f422"/>
              <a:gd name="f426" fmla="+- f423 0 f422"/>
              <a:gd name="f427" fmla="*/ f426 1 2512265"/>
              <a:gd name="f428" fmla="*/ f425 1 3505352"/>
              <a:gd name="f429" fmla="*/ f422 1 f427"/>
              <a:gd name="f430" fmla="*/ f423 1 f427"/>
              <a:gd name="f431" fmla="*/ f422 1 f428"/>
              <a:gd name="f432" fmla="*/ f424 1 f428"/>
              <a:gd name="f433" fmla="*/ f429 f420 1"/>
              <a:gd name="f434" fmla="*/ f430 f420 1"/>
              <a:gd name="f435" fmla="*/ f432 f421 1"/>
              <a:gd name="f436" fmla="*/ f431 f421 1"/>
            </a:gdLst>
            <a:ahLst/>
            <a:cxnLst>
              <a:cxn ang="3cd4">
                <a:pos x="hc" y="t"/>
              </a:cxn>
              <a:cxn ang="0">
                <a:pos x="r" y="vc"/>
              </a:cxn>
              <a:cxn ang="cd4">
                <a:pos x="hc" y="b"/>
              </a:cxn>
              <a:cxn ang="cd2">
                <a:pos x="l" y="vc"/>
              </a:cxn>
            </a:cxnLst>
            <a:rect l="f433" t="f436" r="f434" b="f435"/>
            <a:pathLst>
              <a:path w="2512265" h="3505352">
                <a:moveTo>
                  <a:pt x="f5" y="f6"/>
                </a:moveTo>
                <a:cubicBezTo>
                  <a:pt x="f7" y="f8"/>
                  <a:pt x="f9" y="f10"/>
                  <a:pt x="f11" y="f12"/>
                </a:cubicBezTo>
                <a:cubicBezTo>
                  <a:pt x="f13" y="f14"/>
                  <a:pt x="f15" y="f16"/>
                  <a:pt x="f17" y="f18"/>
                </a:cubicBezTo>
                <a:cubicBezTo>
                  <a:pt x="f19" y="f20"/>
                  <a:pt x="f21" y="f22"/>
                  <a:pt x="f5" y="f6"/>
                </a:cubicBezTo>
                <a:close/>
                <a:moveTo>
                  <a:pt x="f23" y="f24"/>
                </a:moveTo>
                <a:lnTo>
                  <a:pt x="f25" y="f26"/>
                </a:lnTo>
                <a:lnTo>
                  <a:pt x="f27" y="f28"/>
                </a:lnTo>
                <a:cubicBezTo>
                  <a:pt x="f29" y="f30"/>
                  <a:pt x="f31" y="f32"/>
                  <a:pt x="f33" y="f34"/>
                </a:cubicBezTo>
                <a:cubicBezTo>
                  <a:pt x="f35" y="f36"/>
                  <a:pt x="f37" y="f38"/>
                  <a:pt x="f23" y="f24"/>
                </a:cubicBezTo>
                <a:close/>
                <a:moveTo>
                  <a:pt x="f39" y="f40"/>
                </a:moveTo>
                <a:cubicBezTo>
                  <a:pt x="f41" y="f42"/>
                  <a:pt x="f43" y="f44"/>
                  <a:pt x="f45" y="f46"/>
                </a:cubicBezTo>
                <a:cubicBezTo>
                  <a:pt x="f47" y="f48"/>
                  <a:pt x="f49" y="f50"/>
                  <a:pt x="f51" y="f52"/>
                </a:cubicBezTo>
                <a:cubicBezTo>
                  <a:pt x="f53" y="f54"/>
                  <a:pt x="f55" y="f56"/>
                  <a:pt x="f57" y="f58"/>
                </a:cubicBezTo>
                <a:close/>
                <a:moveTo>
                  <a:pt x="f59" y="f60"/>
                </a:moveTo>
                <a:cubicBezTo>
                  <a:pt x="f61" y="f62"/>
                  <a:pt x="f63" y="f64"/>
                  <a:pt x="f65" y="f66"/>
                </a:cubicBezTo>
                <a:lnTo>
                  <a:pt x="f67" y="f68"/>
                </a:lnTo>
                <a:cubicBezTo>
                  <a:pt x="f69" y="f70"/>
                  <a:pt x="f71" y="f72"/>
                  <a:pt x="f59" y="f60"/>
                </a:cubicBezTo>
                <a:close/>
                <a:moveTo>
                  <a:pt x="f73" y="f74"/>
                </a:moveTo>
                <a:cubicBezTo>
                  <a:pt x="f75" y="f76"/>
                  <a:pt x="f77" y="f78"/>
                  <a:pt x="f79" y="f80"/>
                </a:cubicBezTo>
                <a:cubicBezTo>
                  <a:pt x="f81" y="f82"/>
                  <a:pt x="f83" y="f84"/>
                  <a:pt x="f85" y="f86"/>
                </a:cubicBezTo>
                <a:cubicBezTo>
                  <a:pt x="f87" y="f88"/>
                  <a:pt x="f89" y="f90"/>
                  <a:pt x="f91" y="f92"/>
                </a:cubicBezTo>
                <a:cubicBezTo>
                  <a:pt x="f93" y="f94"/>
                  <a:pt x="f95" y="f96"/>
                  <a:pt x="f73" y="f74"/>
                </a:cubicBezTo>
                <a:close/>
                <a:moveTo>
                  <a:pt x="f97" y="f98"/>
                </a:moveTo>
                <a:lnTo>
                  <a:pt x="f99" y="f100"/>
                </a:lnTo>
                <a:cubicBezTo>
                  <a:pt x="f101" y="f102"/>
                  <a:pt x="f103" y="f104"/>
                  <a:pt x="f105" y="f106"/>
                </a:cubicBezTo>
                <a:cubicBezTo>
                  <a:pt x="f107" y="f108"/>
                  <a:pt x="f109" y="f110"/>
                  <a:pt x="f111" y="f112"/>
                </a:cubicBezTo>
                <a:close/>
                <a:moveTo>
                  <a:pt x="f113" y="f114"/>
                </a:moveTo>
                <a:cubicBezTo>
                  <a:pt x="f115" y="f116"/>
                  <a:pt x="f117" y="f118"/>
                  <a:pt x="f119" y="f120"/>
                </a:cubicBezTo>
                <a:cubicBezTo>
                  <a:pt x="f121" y="f122"/>
                  <a:pt x="f123" y="f124"/>
                  <a:pt x="f125" y="f126"/>
                </a:cubicBezTo>
                <a:lnTo>
                  <a:pt x="f127" y="f128"/>
                </a:lnTo>
                <a:cubicBezTo>
                  <a:pt x="f129" y="f130"/>
                  <a:pt x="f131" y="f132"/>
                  <a:pt x="f113" y="f114"/>
                </a:cubicBezTo>
                <a:close/>
                <a:moveTo>
                  <a:pt x="f133" y="f134"/>
                </a:moveTo>
                <a:cubicBezTo>
                  <a:pt x="f135" y="f136"/>
                  <a:pt x="f137" y="f138"/>
                  <a:pt x="f139" y="f140"/>
                </a:cubicBezTo>
                <a:cubicBezTo>
                  <a:pt x="f141" y="f142"/>
                  <a:pt x="f143" y="f144"/>
                  <a:pt x="f145" y="f146"/>
                </a:cubicBezTo>
                <a:lnTo>
                  <a:pt x="f147" y="f148"/>
                </a:lnTo>
                <a:close/>
                <a:moveTo>
                  <a:pt x="f149" y="f150"/>
                </a:moveTo>
                <a:lnTo>
                  <a:pt x="f151" y="f152"/>
                </a:lnTo>
                <a:lnTo>
                  <a:pt x="f153" y="f154"/>
                </a:lnTo>
                <a:cubicBezTo>
                  <a:pt x="f155" y="f156"/>
                  <a:pt x="f157" y="f158"/>
                  <a:pt x="f159" y="f160"/>
                </a:cubicBezTo>
                <a:cubicBezTo>
                  <a:pt x="f161" y="f162"/>
                  <a:pt x="f163" y="f164"/>
                  <a:pt x="f149" y="f150"/>
                </a:cubicBezTo>
                <a:close/>
                <a:moveTo>
                  <a:pt x="f165" y="f166"/>
                </a:moveTo>
                <a:cubicBezTo>
                  <a:pt x="f167" y="f168"/>
                  <a:pt x="f169" y="f170"/>
                  <a:pt x="f171" y="f172"/>
                </a:cubicBezTo>
                <a:cubicBezTo>
                  <a:pt x="f173" y="f174"/>
                  <a:pt x="f175" y="f176"/>
                  <a:pt x="f177" y="f178"/>
                </a:cubicBezTo>
                <a:cubicBezTo>
                  <a:pt x="f179" y="f180"/>
                  <a:pt x="f181" y="f182"/>
                  <a:pt x="f183" y="f184"/>
                </a:cubicBezTo>
                <a:close/>
                <a:moveTo>
                  <a:pt x="f185" y="f186"/>
                </a:moveTo>
                <a:cubicBezTo>
                  <a:pt x="f187" y="f188"/>
                  <a:pt x="f189" y="f190"/>
                  <a:pt x="f191" y="f192"/>
                </a:cubicBezTo>
                <a:lnTo>
                  <a:pt x="f193" y="f194"/>
                </a:lnTo>
                <a:lnTo>
                  <a:pt x="f195" y="f196"/>
                </a:lnTo>
                <a:cubicBezTo>
                  <a:pt x="f197" y="f198"/>
                  <a:pt x="f199" y="f200"/>
                  <a:pt x="f185" y="f186"/>
                </a:cubicBezTo>
                <a:close/>
                <a:moveTo>
                  <a:pt x="f201" y="f202"/>
                </a:moveTo>
                <a:cubicBezTo>
                  <a:pt x="f203" y="f204"/>
                  <a:pt x="f205" y="f206"/>
                  <a:pt x="f207" y="f208"/>
                </a:cubicBezTo>
                <a:cubicBezTo>
                  <a:pt x="f209" y="f210"/>
                  <a:pt x="f211" y="f212"/>
                  <a:pt x="f213" y="f214"/>
                </a:cubicBezTo>
                <a:cubicBezTo>
                  <a:pt x="f215" y="f216"/>
                  <a:pt x="f217" y="f218"/>
                  <a:pt x="f201" y="f202"/>
                </a:cubicBezTo>
                <a:close/>
                <a:moveTo>
                  <a:pt x="f219" y="f220"/>
                </a:moveTo>
                <a:lnTo>
                  <a:pt x="f221" y="f222"/>
                </a:lnTo>
                <a:cubicBezTo>
                  <a:pt x="f223" y="f224"/>
                  <a:pt x="f225" y="f226"/>
                  <a:pt x="f227" y="f228"/>
                </a:cubicBezTo>
                <a:cubicBezTo>
                  <a:pt x="f229" y="f230"/>
                  <a:pt x="f231" y="f232"/>
                  <a:pt x="f219" y="f220"/>
                </a:cubicBezTo>
                <a:close/>
                <a:moveTo>
                  <a:pt x="f233" y="f234"/>
                </a:moveTo>
                <a:cubicBezTo>
                  <a:pt x="f235" y="f236"/>
                  <a:pt x="f237" y="f238"/>
                  <a:pt x="f239" y="f240"/>
                </a:cubicBezTo>
                <a:cubicBezTo>
                  <a:pt x="f241" y="f242"/>
                  <a:pt x="f243" y="f244"/>
                  <a:pt x="f245" y="f246"/>
                </a:cubicBezTo>
                <a:close/>
                <a:moveTo>
                  <a:pt x="f247" y="f248"/>
                </a:moveTo>
                <a:cubicBezTo>
                  <a:pt x="f249" y="f250"/>
                  <a:pt x="f251" y="f252"/>
                  <a:pt x="f253" y="f254"/>
                </a:cubicBezTo>
                <a:lnTo>
                  <a:pt x="f255" y="f256"/>
                </a:lnTo>
                <a:cubicBezTo>
                  <a:pt x="f257" y="f258"/>
                  <a:pt x="f259" y="f260"/>
                  <a:pt x="f261" y="f262"/>
                </a:cubicBezTo>
                <a:cubicBezTo>
                  <a:pt x="f263" y="f264"/>
                  <a:pt x="f265" y="f266"/>
                  <a:pt x="f247" y="f248"/>
                </a:cubicBezTo>
                <a:close/>
                <a:moveTo>
                  <a:pt x="f267" y="f268"/>
                </a:moveTo>
                <a:cubicBezTo>
                  <a:pt x="f269" y="f270"/>
                  <a:pt x="f271" y="f272"/>
                  <a:pt x="f273" y="f274"/>
                </a:cubicBezTo>
                <a:cubicBezTo>
                  <a:pt x="f275" y="f276"/>
                  <a:pt x="f277" y="f278"/>
                  <a:pt x="f279" y="f280"/>
                </a:cubicBezTo>
                <a:cubicBezTo>
                  <a:pt x="f281" y="f282"/>
                  <a:pt x="f283" y="f284"/>
                  <a:pt x="f285" y="f286"/>
                </a:cubicBezTo>
                <a:cubicBezTo>
                  <a:pt x="f287" y="f288"/>
                  <a:pt x="f289" y="f290"/>
                  <a:pt x="f267" y="f268"/>
                </a:cubicBezTo>
                <a:close/>
                <a:moveTo>
                  <a:pt x="f291" y="f292"/>
                </a:moveTo>
                <a:lnTo>
                  <a:pt x="f293" y="f294"/>
                </a:lnTo>
                <a:cubicBezTo>
                  <a:pt x="f295" y="f296"/>
                  <a:pt x="f297" y="f298"/>
                  <a:pt x="f299" y="f300"/>
                </a:cubicBezTo>
                <a:cubicBezTo>
                  <a:pt x="f301" y="f302"/>
                  <a:pt x="f303" y="f304"/>
                  <a:pt x="f305" y="f306"/>
                </a:cubicBezTo>
                <a:lnTo>
                  <a:pt x="f307" y="f308"/>
                </a:lnTo>
                <a:cubicBezTo>
                  <a:pt x="f309" y="f310"/>
                  <a:pt x="f311" y="f312"/>
                  <a:pt x="f313" y="f314"/>
                </a:cubicBezTo>
                <a:cubicBezTo>
                  <a:pt x="f315" y="f316"/>
                  <a:pt x="f317" y="f318"/>
                  <a:pt x="f291" y="f292"/>
                </a:cubicBezTo>
                <a:close/>
                <a:moveTo>
                  <a:pt x="f319" y="f2"/>
                </a:moveTo>
                <a:cubicBezTo>
                  <a:pt x="f320" y="f2"/>
                  <a:pt x="f321" y="f322"/>
                  <a:pt x="f321" y="f323"/>
                </a:cubicBezTo>
                <a:cubicBezTo>
                  <a:pt x="f321" y="f324"/>
                  <a:pt x="f325" y="f326"/>
                  <a:pt x="f327" y="f328"/>
                </a:cubicBezTo>
                <a:cubicBezTo>
                  <a:pt x="f329" y="f330"/>
                  <a:pt x="f331" y="f332"/>
                  <a:pt x="f333" y="f334"/>
                </a:cubicBezTo>
                <a:cubicBezTo>
                  <a:pt x="f335" y="f336"/>
                  <a:pt x="f337" y="f338"/>
                  <a:pt x="f339" y="f340"/>
                </a:cubicBezTo>
                <a:lnTo>
                  <a:pt x="f339" y="f341"/>
                </a:lnTo>
                <a:cubicBezTo>
                  <a:pt x="f342" y="f343"/>
                  <a:pt x="f344" y="f345"/>
                  <a:pt x="f346" y="f347"/>
                </a:cubicBezTo>
                <a:cubicBezTo>
                  <a:pt x="f348" y="f349"/>
                  <a:pt x="f350" y="f351"/>
                  <a:pt x="f352" y="f353"/>
                </a:cubicBezTo>
                <a:lnTo>
                  <a:pt x="f354" y="f4"/>
                </a:lnTo>
                <a:cubicBezTo>
                  <a:pt x="f355" y="f356"/>
                  <a:pt x="f357" y="f358"/>
                  <a:pt x="f359" y="f360"/>
                </a:cubicBezTo>
                <a:lnTo>
                  <a:pt x="f361" y="f362"/>
                </a:lnTo>
                <a:lnTo>
                  <a:pt x="f361" y="f363"/>
                </a:lnTo>
                <a:cubicBezTo>
                  <a:pt x="f364" y="f365"/>
                  <a:pt x="f366" y="f367"/>
                  <a:pt x="f368" y="f369"/>
                </a:cubicBezTo>
                <a:cubicBezTo>
                  <a:pt x="f370" y="f371"/>
                  <a:pt x="f372" y="f373"/>
                  <a:pt x="f372" y="f374"/>
                </a:cubicBezTo>
                <a:cubicBezTo>
                  <a:pt x="f372" y="f375"/>
                  <a:pt x="f376" y="f377"/>
                  <a:pt x="f378" y="f377"/>
                </a:cubicBezTo>
                <a:cubicBezTo>
                  <a:pt x="f379" y="f377"/>
                  <a:pt x="f380" y="f375"/>
                  <a:pt x="f380" y="f374"/>
                </a:cubicBezTo>
                <a:cubicBezTo>
                  <a:pt x="f380" y="f381"/>
                  <a:pt x="f379" y="f382"/>
                  <a:pt x="f378" y="f382"/>
                </a:cubicBezTo>
                <a:lnTo>
                  <a:pt x="f383" y="f384"/>
                </a:lnTo>
                <a:lnTo>
                  <a:pt x="f385" y="f386"/>
                </a:lnTo>
                <a:lnTo>
                  <a:pt x="f387" y="f388"/>
                </a:lnTo>
                <a:lnTo>
                  <a:pt x="f389" y="f390"/>
                </a:lnTo>
                <a:cubicBezTo>
                  <a:pt x="f391" y="f392"/>
                  <a:pt x="f393" y="f394"/>
                  <a:pt x="f395" y="f396"/>
                </a:cubicBezTo>
                <a:lnTo>
                  <a:pt x="f397" y="f398"/>
                </a:lnTo>
                <a:lnTo>
                  <a:pt x="f399" y="f400"/>
                </a:lnTo>
                <a:lnTo>
                  <a:pt x="f401" y="f402"/>
                </a:lnTo>
                <a:lnTo>
                  <a:pt x="f403" y="f404"/>
                </a:lnTo>
                <a:cubicBezTo>
                  <a:pt x="f405" y="f406"/>
                  <a:pt x="f407" y="f408"/>
                  <a:pt x="f409" y="f410"/>
                </a:cubicBezTo>
                <a:lnTo>
                  <a:pt x="f411" y="f412"/>
                </a:lnTo>
                <a:lnTo>
                  <a:pt x="f413" y="f414"/>
                </a:lnTo>
                <a:cubicBezTo>
                  <a:pt x="f415" y="f416"/>
                  <a:pt x="f417" y="f418"/>
                  <a:pt x="f417" y="f323"/>
                </a:cubicBezTo>
                <a:cubicBezTo>
                  <a:pt x="f417" y="f322"/>
                  <a:pt x="f419" y="f2"/>
                  <a:pt x="f319"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4" name="Right Triangle 17">
            <a:extLst>
              <a:ext uri="{FF2B5EF4-FFF2-40B4-BE49-F238E27FC236}">
                <a16:creationId xmlns:a16="http://schemas.microsoft.com/office/drawing/2014/main" id="{E2F28BDC-4BC6-AC2C-ABF9-D314634D6F2F}"/>
              </a:ext>
            </a:extLst>
          </p:cNvPr>
          <p:cNvSpPr/>
          <p:nvPr/>
        </p:nvSpPr>
        <p:spPr>
          <a:xfrm>
            <a:off x="4473024" y="3450718"/>
            <a:ext cx="289343" cy="409797"/>
          </a:xfrm>
          <a:custGeom>
            <a:avLst/>
            <a:gdLst>
              <a:gd name="f0" fmla="val w"/>
              <a:gd name="f1" fmla="val h"/>
              <a:gd name="f2" fmla="val 0"/>
              <a:gd name="f3" fmla="val 2387678"/>
              <a:gd name="f4" fmla="val 3240000"/>
              <a:gd name="f5" fmla="val 1645041"/>
              <a:gd name="f6" fmla="val 17032"/>
              <a:gd name="f7" fmla="val 2376264"/>
              <a:gd name="f8" fmla="val 17033"/>
              <a:gd name="f9" fmla="val 1645042"/>
              <a:gd name="f10" fmla="val 1379678"/>
              <a:gd name="f11" fmla="val 996125"/>
              <a:gd name="f12" fmla="val 1498869"/>
              <a:gd name="f13" fmla="val 888809"/>
              <a:gd name="f14" fmla="*/ f0 1 2387678"/>
              <a:gd name="f15" fmla="*/ f1 1 3240000"/>
              <a:gd name="f16" fmla="val f2"/>
              <a:gd name="f17" fmla="val f3"/>
              <a:gd name="f18" fmla="val f4"/>
              <a:gd name="f19" fmla="+- f18 0 f16"/>
              <a:gd name="f20" fmla="+- f17 0 f16"/>
              <a:gd name="f21" fmla="*/ f20 1 2387678"/>
              <a:gd name="f22" fmla="*/ f19 1 3240000"/>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2387678" h="3240000">
                <a:moveTo>
                  <a:pt x="f5" y="f6"/>
                </a:moveTo>
                <a:lnTo>
                  <a:pt x="f7" y="f6"/>
                </a:lnTo>
                <a:lnTo>
                  <a:pt x="f7" y="f8"/>
                </a:lnTo>
                <a:lnTo>
                  <a:pt x="f9" y="f8"/>
                </a:lnTo>
                <a:close/>
                <a:moveTo>
                  <a:pt x="f2" y="f6"/>
                </a:moveTo>
                <a:lnTo>
                  <a:pt x="f10" y="f6"/>
                </a:lnTo>
                <a:lnTo>
                  <a:pt x="f10" y="f11"/>
                </a:lnTo>
                <a:lnTo>
                  <a:pt x="f7" y="f11"/>
                </a:lnTo>
                <a:lnTo>
                  <a:pt x="f7" y="f4"/>
                </a:lnTo>
                <a:lnTo>
                  <a:pt x="f2" y="f4"/>
                </a:lnTo>
                <a:close/>
                <a:moveTo>
                  <a:pt x="f12" y="f2"/>
                </a:moveTo>
                <a:lnTo>
                  <a:pt x="f3" y="f13"/>
                </a:lnTo>
                <a:lnTo>
                  <a:pt x="f12" y="f13"/>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5" name="Oval 66">
            <a:extLst>
              <a:ext uri="{FF2B5EF4-FFF2-40B4-BE49-F238E27FC236}">
                <a16:creationId xmlns:a16="http://schemas.microsoft.com/office/drawing/2014/main" id="{077DBA20-D173-9F13-D3EB-08E88A754D60}"/>
              </a:ext>
            </a:extLst>
          </p:cNvPr>
          <p:cNvSpPr/>
          <p:nvPr/>
        </p:nvSpPr>
        <p:spPr>
          <a:xfrm rot="20700014">
            <a:off x="3296859" y="2725664"/>
            <a:ext cx="411507" cy="352492"/>
          </a:xfrm>
          <a:custGeom>
            <a:avLst/>
            <a:gdLst>
              <a:gd name="f0" fmla="val w"/>
              <a:gd name="f1" fmla="val h"/>
              <a:gd name="f2" fmla="val 0"/>
              <a:gd name="f3" fmla="val 2901316"/>
              <a:gd name="f4" fmla="val 2485205"/>
              <a:gd name="f5" fmla="val 8833"/>
              <a:gd name="f6" fmla="val 2885407"/>
              <a:gd name="f7" fmla="val 69738"/>
              <a:gd name="f8" fmla="val 2890344"/>
              <a:gd name="f9" fmla="val 71061"/>
              <a:gd name="f10" fmla="val 2331295"/>
              <a:gd name="f11" fmla="val 2157461"/>
              <a:gd name="f12" fmla="val 2322295"/>
              <a:gd name="f13" fmla="val 2155049"/>
              <a:gd name="f14" fmla="val 2311779"/>
              <a:gd name="f15" fmla="val 2339141"/>
              <a:gd name="f16" fmla="val 2127696"/>
              <a:gd name="f17" fmla="val 1902404"/>
              <a:gd name="f18" fmla="val 1669201"/>
              <a:gd name="f19" fmla="val 1480151"/>
              <a:gd name="f20" fmla="val 2328701"/>
              <a:gd name="f21" fmla="val 1480150"/>
              <a:gd name="f22" fmla="val 2135644"/>
              <a:gd name="f23" fmla="val 1942587"/>
              <a:gd name="f24" fmla="val 1669200"/>
              <a:gd name="f25" fmla="val 1786083"/>
              <a:gd name="f26" fmla="val 2026046"/>
              <a:gd name="f27" fmla="val 2137276"/>
              <a:gd name="f28" fmla="val 1830075"/>
              <a:gd name="f29" fmla="val 2213623"/>
              <a:gd name="f30" fmla="val 1901150"/>
              <a:gd name="f31" fmla="val 2586815"/>
              <a:gd name="f32" fmla="val 508378"/>
              <a:gd name="f33" fmla="val 1283297"/>
              <a:gd name="f34" fmla="val 847984"/>
              <a:gd name="f35" fmla="val 2132988"/>
              <a:gd name="f36" fmla="val 841776"/>
              <a:gd name="f37" fmla="val 2131324"/>
              <a:gd name="f38" fmla="val 829584"/>
              <a:gd name="f39" fmla="val 2314002"/>
              <a:gd name="f40" fmla="val 646295"/>
              <a:gd name="f41" fmla="val 2458448"/>
              <a:gd name="f42" fmla="val 422254"/>
              <a:gd name="f43" fmla="val 189051"/>
              <a:gd name="f44" fmla="val 1"/>
              <a:gd name="f45" fmla="val 2301944"/>
              <a:gd name="f46" fmla="val 2108887"/>
              <a:gd name="f47" fmla="val 1915830"/>
              <a:gd name="f48" fmla="val 1759326"/>
              <a:gd name="f49" fmla="val 422255"/>
              <a:gd name="f50" fmla="val 544771"/>
              <a:gd name="f51" fmla="val 655100"/>
              <a:gd name="f52" fmla="val 1802522"/>
              <a:gd name="f53" fmla="val 731465"/>
              <a:gd name="f54" fmla="val 1872378"/>
              <a:gd name="f55" fmla="val 1233167"/>
              <a:gd name="f56" fmla="val 1266129"/>
              <a:gd name="f57" fmla="*/ f0 1 2901316"/>
              <a:gd name="f58" fmla="*/ f1 1 2485205"/>
              <a:gd name="f59" fmla="val f2"/>
              <a:gd name="f60" fmla="val f3"/>
              <a:gd name="f61" fmla="val f4"/>
              <a:gd name="f62" fmla="+- f61 0 f59"/>
              <a:gd name="f63" fmla="+- f60 0 f59"/>
              <a:gd name="f64" fmla="*/ f63 1 2901316"/>
              <a:gd name="f65" fmla="*/ f62 1 2485205"/>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2901316" h="2485205">
                <a:moveTo>
                  <a:pt x="f3" y="f5"/>
                </a:moveTo>
                <a:lnTo>
                  <a:pt x="f6" y="f7"/>
                </a:lnTo>
                <a:lnTo>
                  <a:pt x="f8" y="f9"/>
                </a:lnTo>
                <a:lnTo>
                  <a:pt x="f10" y="f11"/>
                </a:lnTo>
                <a:lnTo>
                  <a:pt x="f12" y="f13"/>
                </a:lnTo>
                <a:cubicBezTo>
                  <a:pt x="f14" y="f15"/>
                  <a:pt x="f16" y="f4"/>
                  <a:pt x="f17" y="f4"/>
                </a:cubicBezTo>
                <a:cubicBezTo>
                  <a:pt x="f18" y="f4"/>
                  <a:pt x="f19" y="f20"/>
                  <a:pt x="f21" y="f22"/>
                </a:cubicBezTo>
                <a:cubicBezTo>
                  <a:pt x="f21" y="f23"/>
                  <a:pt x="f24" y="f25"/>
                  <a:pt x="f17" y="f25"/>
                </a:cubicBezTo>
                <a:cubicBezTo>
                  <a:pt x="f26" y="f25"/>
                  <a:pt x="f27" y="f28"/>
                  <a:pt x="f29" y="f30"/>
                </a:cubicBezTo>
                <a:lnTo>
                  <a:pt x="f31" y="f32"/>
                </a:lnTo>
                <a:lnTo>
                  <a:pt x="f33" y="f32"/>
                </a:lnTo>
                <a:lnTo>
                  <a:pt x="f34" y="f35"/>
                </a:lnTo>
                <a:lnTo>
                  <a:pt x="f36" y="f37"/>
                </a:lnTo>
                <a:cubicBezTo>
                  <a:pt x="f38" y="f39"/>
                  <a:pt x="f40" y="f41"/>
                  <a:pt x="f42" y="f41"/>
                </a:cubicBezTo>
                <a:cubicBezTo>
                  <a:pt x="f43" y="f41"/>
                  <a:pt x="f44" y="f45"/>
                  <a:pt x="f2" y="f46"/>
                </a:cubicBezTo>
                <a:cubicBezTo>
                  <a:pt x="f2" y="f47"/>
                  <a:pt x="f43" y="f48"/>
                  <a:pt x="f49" y="f48"/>
                </a:cubicBezTo>
                <a:cubicBezTo>
                  <a:pt x="f50" y="f48"/>
                  <a:pt x="f51" y="f52"/>
                  <a:pt x="f53" y="f54"/>
                </a:cubicBezTo>
                <a:lnTo>
                  <a:pt x="f55" y="f2"/>
                </a:lnTo>
                <a:lnTo>
                  <a:pt x="f56" y="f5"/>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6" name="Rectangle 9">
            <a:extLst>
              <a:ext uri="{FF2B5EF4-FFF2-40B4-BE49-F238E27FC236}">
                <a16:creationId xmlns:a16="http://schemas.microsoft.com/office/drawing/2014/main" id="{9B72C610-8019-6128-76F3-C10142368743}"/>
              </a:ext>
            </a:extLst>
          </p:cNvPr>
          <p:cNvSpPr/>
          <p:nvPr/>
        </p:nvSpPr>
        <p:spPr>
          <a:xfrm>
            <a:off x="1994597" y="2658939"/>
            <a:ext cx="395505" cy="370222"/>
          </a:xfrm>
          <a:custGeom>
            <a:avLst/>
            <a:gdLst>
              <a:gd name="f0" fmla="val 10800000"/>
              <a:gd name="f1" fmla="val 5400000"/>
              <a:gd name="f2" fmla="val 180"/>
              <a:gd name="f3" fmla="val w"/>
              <a:gd name="f4" fmla="val h"/>
              <a:gd name="f5" fmla="val 0"/>
              <a:gd name="f6" fmla="val 3239999"/>
              <a:gd name="f7" fmla="val 3032924"/>
              <a:gd name="f8" fmla="val 1576606"/>
              <a:gd name="f9" fmla="val 2778202"/>
              <a:gd name="f10" fmla="val 2778795"/>
              <a:gd name="f11" fmla="val 1663394"/>
              <a:gd name="f12" fmla="val 2792670"/>
              <a:gd name="f13" fmla="val 2776423"/>
              <a:gd name="f14" fmla="val 2185083"/>
              <a:gd name="f15" fmla="val 2605634"/>
              <a:gd name="f16" fmla="val 2444552"/>
              <a:gd name="f17" fmla="val 2500589"/>
              <a:gd name="f18" fmla="val 2991331"/>
              <a:gd name="f19" fmla="val 2709748"/>
              <a:gd name="f20" fmla="val 3000856"/>
              <a:gd name="f21" fmla="val 526981"/>
              <a:gd name="f22" fmla="val 2855082"/>
              <a:gd name="f23" fmla="val 2857178"/>
              <a:gd name="f24" fmla="val 1175360"/>
              <a:gd name="f25" fmla="val 2859273"/>
              <a:gd name="f26" fmla="val 1823738"/>
              <a:gd name="f27" fmla="val 2861369"/>
              <a:gd name="f28" fmla="val 2472117"/>
              <a:gd name="f29" fmla="val 2483869"/>
              <a:gd name="f30" fmla="val 2318121"/>
              <a:gd name="f31" fmla="val 2052449"/>
              <a:gd name="f32" fmla="val 2439541"/>
              <a:gd name="f33" fmla="val 2765302"/>
              <a:gd name="f34" fmla="val 430441"/>
              <a:gd name="f35" fmla="val 402054"/>
              <a:gd name="f36" fmla="val 1896442"/>
              <a:gd name="f37" fmla="val 149589"/>
              <a:gd name="f38" fmla="val 2115835"/>
              <a:gd name="f39" fmla="val 2106"/>
              <a:gd name="f40" fmla="val 2406065"/>
              <a:gd name="f41" fmla="val 22"/>
              <a:gd name="f42" fmla="val 2537987"/>
              <a:gd name="f43" fmla="val -925"/>
              <a:gd name="f44" fmla="val 2684544"/>
              <a:gd name="f45" fmla="val 28169"/>
              <a:gd name="f46" fmla="val 2853673"/>
              <a:gd name="f47" fmla="val 91100"/>
              <a:gd name="f48" fmla="val 2854039"/>
              <a:gd name="f49" fmla="val 204214"/>
              <a:gd name="f50" fmla="val 2854404"/>
              <a:gd name="f51" fmla="val 317327"/>
              <a:gd name="f52" fmla="val 2854770"/>
              <a:gd name="f53" fmla="val 3120669"/>
              <a:gd name="f54" fmla="val 428517"/>
              <a:gd name="f55" fmla="val 738345"/>
              <a:gd name="f56" fmla="val 102477"/>
              <a:gd name="f57" fmla="val 385229"/>
              <a:gd name="f58" fmla="val 385595"/>
              <a:gd name="f59" fmla="val 385960"/>
              <a:gd name="f60" fmla="val 386326"/>
              <a:gd name="f61" fmla="val 555455"/>
              <a:gd name="f62" fmla="val 702013"/>
              <a:gd name="f63" fmla="val 833935"/>
              <a:gd name="f64" fmla="val 1124164"/>
              <a:gd name="f65" fmla="val 1343558"/>
              <a:gd name="f66" fmla="val 1187550"/>
              <a:gd name="f67" fmla="val 756130"/>
              <a:gd name="f68" fmla="val 378630"/>
              <a:gd name="f69" fmla="val 384918"/>
              <a:gd name="f70" fmla="val 239143"/>
              <a:gd name="f71" fmla="val 229618"/>
              <a:gd name="f72" fmla="val 2690698"/>
              <a:gd name="f73" fmla="val 773243"/>
              <a:gd name="f74" fmla="val 2466244"/>
              <a:gd name="f75" fmla="val 1081748"/>
              <a:gd name="f76" fmla="val 2626096"/>
              <a:gd name="f77" fmla="+- 0 0 -90"/>
              <a:gd name="f78" fmla="*/ f3 1 3239999"/>
              <a:gd name="f79" fmla="*/ f4 1 3032924"/>
              <a:gd name="f80" fmla="val f5"/>
              <a:gd name="f81" fmla="val f6"/>
              <a:gd name="f82" fmla="val f7"/>
              <a:gd name="f83" fmla="*/ f77 f0 1"/>
              <a:gd name="f84" fmla="+- f82 0 f80"/>
              <a:gd name="f85" fmla="+- f81 0 f80"/>
              <a:gd name="f86" fmla="*/ f83 1 f2"/>
              <a:gd name="f87" fmla="*/ f85 1 3239999"/>
              <a:gd name="f88" fmla="*/ f84 1 3032924"/>
              <a:gd name="f89" fmla="*/ 833935 f85 1"/>
              <a:gd name="f90" fmla="*/ 22 f84 1"/>
              <a:gd name="f91" fmla="*/ 1576606 f85 1"/>
              <a:gd name="f92" fmla="*/ 402054 f84 1"/>
              <a:gd name="f93" fmla="*/ 430441 f84 1"/>
              <a:gd name="f94" fmla="*/ 526981 f84 1"/>
              <a:gd name="f95" fmla="*/ 2765302 f84 1"/>
              <a:gd name="f96" fmla="*/ 378630 f85 1"/>
              <a:gd name="f97" fmla="*/ 2472117 f84 1"/>
              <a:gd name="f98" fmla="*/ 384918 f85 1"/>
              <a:gd name="f99" fmla="*/ 239143 f85 1"/>
              <a:gd name="f100" fmla="*/ 2776423 f84 1"/>
              <a:gd name="f101" fmla="*/ 2778202 f84 1"/>
              <a:gd name="f102" fmla="*/ 1663394 f85 1"/>
              <a:gd name="f103" fmla="*/ 3000856 f85 1"/>
              <a:gd name="f104" fmla="*/ 2855082 f85 1"/>
              <a:gd name="f105" fmla="*/ 2861369 f85 1"/>
              <a:gd name="f106" fmla="*/ 2406065 f85 1"/>
              <a:gd name="f107" fmla="*/ 2853673 f85 1"/>
              <a:gd name="f108" fmla="*/ 91100 f84 1"/>
              <a:gd name="f109" fmla="*/ 2854770 f85 1"/>
              <a:gd name="f110" fmla="*/ 3120669 f85 1"/>
              <a:gd name="f111" fmla="*/ 428517 f84 1"/>
              <a:gd name="f112" fmla="*/ 738345 f84 1"/>
              <a:gd name="f113" fmla="*/ 3239999 f85 1"/>
              <a:gd name="f114" fmla="*/ 3032924 f84 1"/>
              <a:gd name="f115" fmla="*/ 0 f85 1"/>
              <a:gd name="f116" fmla="*/ 102477 f85 1"/>
              <a:gd name="f117" fmla="*/ 385229 f85 1"/>
              <a:gd name="f118" fmla="*/ 386326 f85 1"/>
              <a:gd name="f119" fmla="*/ 229618 f85 1"/>
              <a:gd name="f120" fmla="*/ 2690698 f84 1"/>
              <a:gd name="f121" fmla="*/ 2991331 f85 1"/>
              <a:gd name="f122" fmla="*/ 2709748 f84 1"/>
              <a:gd name="f123" fmla="+- f86 0 f1"/>
              <a:gd name="f124" fmla="*/ f89 1 3239999"/>
              <a:gd name="f125" fmla="*/ f90 1 3032924"/>
              <a:gd name="f126" fmla="*/ f91 1 3239999"/>
              <a:gd name="f127" fmla="*/ f92 1 3032924"/>
              <a:gd name="f128" fmla="*/ f93 1 3032924"/>
              <a:gd name="f129" fmla="*/ f94 1 3032924"/>
              <a:gd name="f130" fmla="*/ f95 1 3032924"/>
              <a:gd name="f131" fmla="*/ f96 1 3239999"/>
              <a:gd name="f132" fmla="*/ f97 1 3032924"/>
              <a:gd name="f133" fmla="*/ f98 1 3239999"/>
              <a:gd name="f134" fmla="*/ f99 1 3239999"/>
              <a:gd name="f135" fmla="*/ f100 1 3032924"/>
              <a:gd name="f136" fmla="*/ f101 1 3032924"/>
              <a:gd name="f137" fmla="*/ f102 1 3239999"/>
              <a:gd name="f138" fmla="*/ f103 1 3239999"/>
              <a:gd name="f139" fmla="*/ f104 1 3239999"/>
              <a:gd name="f140" fmla="*/ f105 1 3239999"/>
              <a:gd name="f141" fmla="*/ f106 1 3239999"/>
              <a:gd name="f142" fmla="*/ f107 1 3239999"/>
              <a:gd name="f143" fmla="*/ f108 1 3032924"/>
              <a:gd name="f144" fmla="*/ f109 1 3239999"/>
              <a:gd name="f145" fmla="*/ f110 1 3239999"/>
              <a:gd name="f146" fmla="*/ f111 1 3032924"/>
              <a:gd name="f147" fmla="*/ f112 1 3032924"/>
              <a:gd name="f148" fmla="*/ f113 1 3239999"/>
              <a:gd name="f149" fmla="*/ f114 1 3032924"/>
              <a:gd name="f150" fmla="*/ f115 1 3239999"/>
              <a:gd name="f151" fmla="*/ f116 1 3239999"/>
              <a:gd name="f152" fmla="*/ f117 1 3239999"/>
              <a:gd name="f153" fmla="*/ f118 1 3239999"/>
              <a:gd name="f154" fmla="*/ f119 1 3239999"/>
              <a:gd name="f155" fmla="*/ f120 1 3032924"/>
              <a:gd name="f156" fmla="*/ f121 1 3239999"/>
              <a:gd name="f157" fmla="*/ f122 1 3032924"/>
              <a:gd name="f158" fmla="*/ f80 1 f87"/>
              <a:gd name="f159" fmla="*/ f81 1 f87"/>
              <a:gd name="f160" fmla="*/ f80 1 f88"/>
              <a:gd name="f161" fmla="*/ f82 1 f88"/>
              <a:gd name="f162" fmla="*/ f126 1 f87"/>
              <a:gd name="f163" fmla="*/ f136 1 f88"/>
              <a:gd name="f164" fmla="*/ f137 1 f87"/>
              <a:gd name="f165" fmla="*/ f135 1 f88"/>
              <a:gd name="f166" fmla="*/ f156 1 f87"/>
              <a:gd name="f167" fmla="*/ f157 1 f88"/>
              <a:gd name="f168" fmla="*/ f138 1 f87"/>
              <a:gd name="f169" fmla="*/ f129 1 f88"/>
              <a:gd name="f170" fmla="*/ f139 1 f87"/>
              <a:gd name="f171" fmla="*/ f140 1 f87"/>
              <a:gd name="f172" fmla="*/ f132 1 f88"/>
              <a:gd name="f173" fmla="*/ f130 1 f88"/>
              <a:gd name="f174" fmla="*/ f128 1 f88"/>
              <a:gd name="f175" fmla="*/ f127 1 f88"/>
              <a:gd name="f176" fmla="*/ f141 1 f87"/>
              <a:gd name="f177" fmla="*/ f125 1 f88"/>
              <a:gd name="f178" fmla="*/ f142 1 f87"/>
              <a:gd name="f179" fmla="*/ f143 1 f88"/>
              <a:gd name="f180" fmla="*/ f144 1 f87"/>
              <a:gd name="f181" fmla="*/ f145 1 f87"/>
              <a:gd name="f182" fmla="*/ f146 1 f88"/>
              <a:gd name="f183" fmla="*/ f147 1 f88"/>
              <a:gd name="f184" fmla="*/ f148 1 f87"/>
              <a:gd name="f185" fmla="*/ f149 1 f88"/>
              <a:gd name="f186" fmla="*/ f150 1 f87"/>
              <a:gd name="f187" fmla="*/ f151 1 f87"/>
              <a:gd name="f188" fmla="*/ f152 1 f87"/>
              <a:gd name="f189" fmla="*/ f153 1 f87"/>
              <a:gd name="f190" fmla="*/ f124 1 f87"/>
              <a:gd name="f191" fmla="*/ f131 1 f87"/>
              <a:gd name="f192" fmla="*/ f133 1 f87"/>
              <a:gd name="f193" fmla="*/ f134 1 f87"/>
              <a:gd name="f194" fmla="*/ f154 1 f87"/>
              <a:gd name="f195" fmla="*/ f155 1 f88"/>
              <a:gd name="f196" fmla="*/ f158 f78 1"/>
              <a:gd name="f197" fmla="*/ f159 f78 1"/>
              <a:gd name="f198" fmla="*/ f161 f79 1"/>
              <a:gd name="f199" fmla="*/ f160 f79 1"/>
              <a:gd name="f200" fmla="*/ f162 f78 1"/>
              <a:gd name="f201" fmla="*/ f163 f79 1"/>
              <a:gd name="f202" fmla="*/ f164 f78 1"/>
              <a:gd name="f203" fmla="*/ f165 f79 1"/>
              <a:gd name="f204" fmla="*/ f166 f78 1"/>
              <a:gd name="f205" fmla="*/ f167 f79 1"/>
              <a:gd name="f206" fmla="*/ f168 f78 1"/>
              <a:gd name="f207" fmla="*/ f169 f79 1"/>
              <a:gd name="f208" fmla="*/ f170 f78 1"/>
              <a:gd name="f209" fmla="*/ f171 f78 1"/>
              <a:gd name="f210" fmla="*/ f172 f79 1"/>
              <a:gd name="f211" fmla="*/ f173 f79 1"/>
              <a:gd name="f212" fmla="*/ f174 f79 1"/>
              <a:gd name="f213" fmla="*/ f175 f79 1"/>
              <a:gd name="f214" fmla="*/ f176 f78 1"/>
              <a:gd name="f215" fmla="*/ f177 f79 1"/>
              <a:gd name="f216" fmla="*/ f178 f78 1"/>
              <a:gd name="f217" fmla="*/ f179 f79 1"/>
              <a:gd name="f218" fmla="*/ f180 f78 1"/>
              <a:gd name="f219" fmla="*/ f181 f78 1"/>
              <a:gd name="f220" fmla="*/ f182 f79 1"/>
              <a:gd name="f221" fmla="*/ f183 f79 1"/>
              <a:gd name="f222" fmla="*/ f184 f78 1"/>
              <a:gd name="f223" fmla="*/ f185 f79 1"/>
              <a:gd name="f224" fmla="*/ f186 f78 1"/>
              <a:gd name="f225" fmla="*/ f187 f78 1"/>
              <a:gd name="f226" fmla="*/ f188 f78 1"/>
              <a:gd name="f227" fmla="*/ f189 f78 1"/>
              <a:gd name="f228" fmla="*/ f190 f78 1"/>
              <a:gd name="f229" fmla="*/ f191 f78 1"/>
              <a:gd name="f230" fmla="*/ f192 f78 1"/>
              <a:gd name="f231" fmla="*/ f193 f78 1"/>
              <a:gd name="f232" fmla="*/ f194 f78 1"/>
              <a:gd name="f233" fmla="*/ f195 f79 1"/>
            </a:gdLst>
            <a:ahLst/>
            <a:cxnLst>
              <a:cxn ang="3cd4">
                <a:pos x="hc" y="t"/>
              </a:cxn>
              <a:cxn ang="0">
                <a:pos x="r" y="vc"/>
              </a:cxn>
              <a:cxn ang="cd4">
                <a:pos x="hc" y="b"/>
              </a:cxn>
              <a:cxn ang="cd2">
                <a:pos x="l" y="vc"/>
              </a:cxn>
              <a:cxn ang="f123">
                <a:pos x="f200" y="f201"/>
              </a:cxn>
              <a:cxn ang="f123">
                <a:pos x="f202" y="f201"/>
              </a:cxn>
              <a:cxn ang="f123">
                <a:pos x="f202" y="f203"/>
              </a:cxn>
              <a:cxn ang="f123">
                <a:pos x="f204" y="f205"/>
              </a:cxn>
              <a:cxn ang="f123">
                <a:pos x="f206" y="f207"/>
              </a:cxn>
              <a:cxn ang="f123">
                <a:pos x="f208" y="f207"/>
              </a:cxn>
              <a:cxn ang="f123">
                <a:pos x="f209" y="f210"/>
              </a:cxn>
              <a:cxn ang="f123">
                <a:pos x="f202" y="f211"/>
              </a:cxn>
              <a:cxn ang="f123">
                <a:pos x="f202" y="f207"/>
              </a:cxn>
              <a:cxn ang="f123">
                <a:pos x="f202" y="f212"/>
              </a:cxn>
              <a:cxn ang="f123">
                <a:pos x="f202" y="f213"/>
              </a:cxn>
              <a:cxn ang="f123">
                <a:pos x="f214" y="f215"/>
              </a:cxn>
              <a:cxn ang="f123">
                <a:pos x="f216" y="f217"/>
              </a:cxn>
              <a:cxn ang="f123">
                <a:pos x="f218" y="f212"/>
              </a:cxn>
              <a:cxn ang="f123">
                <a:pos x="f219" y="f220"/>
              </a:cxn>
              <a:cxn ang="f123">
                <a:pos x="f219" y="f221"/>
              </a:cxn>
              <a:cxn ang="f123">
                <a:pos x="f222" y="f221"/>
              </a:cxn>
              <a:cxn ang="f123">
                <a:pos x="f222" y="f223"/>
              </a:cxn>
              <a:cxn ang="f123">
                <a:pos x="f224" y="f223"/>
              </a:cxn>
              <a:cxn ang="f123">
                <a:pos x="f224" y="f221"/>
              </a:cxn>
              <a:cxn ang="f123">
                <a:pos x="f225" y="f221"/>
              </a:cxn>
              <a:cxn ang="f123">
                <a:pos x="f225" y="f220"/>
              </a:cxn>
              <a:cxn ang="f123">
                <a:pos x="f226" y="f212"/>
              </a:cxn>
              <a:cxn ang="f123">
                <a:pos x="f227" y="f217"/>
              </a:cxn>
              <a:cxn ang="f123">
                <a:pos x="f228" y="f215"/>
              </a:cxn>
              <a:cxn ang="f123">
                <a:pos x="f200" y="f213"/>
              </a:cxn>
              <a:cxn ang="f123">
                <a:pos x="f200" y="f212"/>
              </a:cxn>
              <a:cxn ang="f123">
                <a:pos x="f200" y="f207"/>
              </a:cxn>
              <a:cxn ang="f123">
                <a:pos x="f200" y="f211"/>
              </a:cxn>
              <a:cxn ang="f123">
                <a:pos x="f229" y="f210"/>
              </a:cxn>
              <a:cxn ang="f123">
                <a:pos x="f230" y="f207"/>
              </a:cxn>
              <a:cxn ang="f123">
                <a:pos x="f231" y="f207"/>
              </a:cxn>
              <a:cxn ang="f123">
                <a:pos x="f232" y="f233"/>
              </a:cxn>
              <a:cxn ang="f123">
                <a:pos x="f200" y="f203"/>
              </a:cxn>
            </a:cxnLst>
            <a:rect l="f196" t="f199" r="f197" b="f198"/>
            <a:pathLst>
              <a:path w="3239999" h="3032924">
                <a:moveTo>
                  <a:pt x="f8" y="f9"/>
                </a:moveTo>
                <a:cubicBezTo>
                  <a:pt x="f8" y="f10"/>
                  <a:pt x="f11" y="f12"/>
                  <a:pt x="f11" y="f9"/>
                </a:cubicBezTo>
                <a:lnTo>
                  <a:pt x="f11" y="f13"/>
                </a:lnTo>
                <a:cubicBezTo>
                  <a:pt x="f14" y="f15"/>
                  <a:pt x="f16" y="f17"/>
                  <a:pt x="f18" y="f19"/>
                </a:cubicBezTo>
                <a:lnTo>
                  <a:pt x="f20" y="f21"/>
                </a:lnTo>
                <a:lnTo>
                  <a:pt x="f22" y="f21"/>
                </a:lnTo>
                <a:cubicBezTo>
                  <a:pt x="f23" y="f24"/>
                  <a:pt x="f25" y="f26"/>
                  <a:pt x="f27" y="f28"/>
                </a:cubicBezTo>
                <a:cubicBezTo>
                  <a:pt x="f29" y="f30"/>
                  <a:pt x="f31" y="f32"/>
                  <a:pt x="f11" y="f33"/>
                </a:cubicBezTo>
                <a:lnTo>
                  <a:pt x="f11" y="f21"/>
                </a:lnTo>
                <a:lnTo>
                  <a:pt x="f11" y="f34"/>
                </a:lnTo>
                <a:lnTo>
                  <a:pt x="f11" y="f35"/>
                </a:lnTo>
                <a:cubicBezTo>
                  <a:pt x="f36" y="f37"/>
                  <a:pt x="f38" y="f39"/>
                  <a:pt x="f40" y="f41"/>
                </a:cubicBezTo>
                <a:cubicBezTo>
                  <a:pt x="f42" y="f43"/>
                  <a:pt x="f44" y="f45"/>
                  <a:pt x="f46" y="f47"/>
                </a:cubicBezTo>
                <a:cubicBezTo>
                  <a:pt x="f48" y="f49"/>
                  <a:pt x="f50" y="f51"/>
                  <a:pt x="f52" y="f34"/>
                </a:cubicBezTo>
                <a:lnTo>
                  <a:pt x="f53" y="f54"/>
                </a:lnTo>
                <a:lnTo>
                  <a:pt x="f53" y="f55"/>
                </a:lnTo>
                <a:lnTo>
                  <a:pt x="f6" y="f55"/>
                </a:lnTo>
                <a:lnTo>
                  <a:pt x="f6" y="f7"/>
                </a:lnTo>
                <a:lnTo>
                  <a:pt x="f5" y="f7"/>
                </a:lnTo>
                <a:lnTo>
                  <a:pt x="f5" y="f55"/>
                </a:lnTo>
                <a:lnTo>
                  <a:pt x="f56" y="f55"/>
                </a:lnTo>
                <a:lnTo>
                  <a:pt x="f56" y="f54"/>
                </a:lnTo>
                <a:lnTo>
                  <a:pt x="f57" y="f34"/>
                </a:lnTo>
                <a:cubicBezTo>
                  <a:pt x="f58" y="f51"/>
                  <a:pt x="f59" y="f49"/>
                  <a:pt x="f60" y="f47"/>
                </a:cubicBezTo>
                <a:cubicBezTo>
                  <a:pt x="f61" y="f45"/>
                  <a:pt x="f62" y="f43"/>
                  <a:pt x="f63" y="f41"/>
                </a:cubicBezTo>
                <a:cubicBezTo>
                  <a:pt x="f64" y="f39"/>
                  <a:pt x="f65" y="f37"/>
                  <a:pt x="f8" y="f35"/>
                </a:cubicBezTo>
                <a:lnTo>
                  <a:pt x="f8" y="f34"/>
                </a:lnTo>
                <a:lnTo>
                  <a:pt x="f8" y="f21"/>
                </a:lnTo>
                <a:lnTo>
                  <a:pt x="f8" y="f33"/>
                </a:lnTo>
                <a:cubicBezTo>
                  <a:pt x="f66" y="f32"/>
                  <a:pt x="f67" y="f30"/>
                  <a:pt x="f68" y="f28"/>
                </a:cubicBezTo>
                <a:lnTo>
                  <a:pt x="f69" y="f21"/>
                </a:lnTo>
                <a:lnTo>
                  <a:pt x="f70" y="f21"/>
                </a:lnTo>
                <a:lnTo>
                  <a:pt x="f71" y="f72"/>
                </a:lnTo>
                <a:cubicBezTo>
                  <a:pt x="f73" y="f74"/>
                  <a:pt x="f75" y="f76"/>
                  <a:pt x="f8" y="f13"/>
                </a:cubicBezTo>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7" name="Frame 17">
            <a:extLst>
              <a:ext uri="{FF2B5EF4-FFF2-40B4-BE49-F238E27FC236}">
                <a16:creationId xmlns:a16="http://schemas.microsoft.com/office/drawing/2014/main" id="{D3ED1EF4-D9E9-7CB2-5D17-8BB2A419007A}"/>
              </a:ext>
            </a:extLst>
          </p:cNvPr>
          <p:cNvSpPr/>
          <p:nvPr/>
        </p:nvSpPr>
        <p:spPr>
          <a:xfrm>
            <a:off x="1975897" y="3460071"/>
            <a:ext cx="381112" cy="381112"/>
          </a:xfrm>
          <a:custGeom>
            <a:avLst/>
            <a:gdLst>
              <a:gd name="f0" fmla="val w"/>
              <a:gd name="f1" fmla="val h"/>
              <a:gd name="f2" fmla="val 0"/>
              <a:gd name="f3" fmla="val 3240000"/>
              <a:gd name="f4" fmla="val 415456"/>
              <a:gd name="f5" fmla="val 380544"/>
              <a:gd name="f6" fmla="val 385333"/>
              <a:gd name="f7" fmla="val 2854667"/>
              <a:gd name="f8" fmla="val 1529120"/>
              <a:gd name="f9" fmla="val 1267123"/>
              <a:gd name="f10" fmla="val 2430711"/>
              <a:gd name="f11" fmla="val 997530"/>
              <a:gd name="f12" fmla="val 1721825"/>
              <a:gd name="f13" fmla="val 436017"/>
              <a:gd name="f14" fmla="val 1672600"/>
              <a:gd name="f15" fmla="val 600235"/>
              <a:gd name="f16" fmla="val 1185112"/>
              <a:gd name="f17" fmla="val 1132790"/>
              <a:gd name="f18" fmla="val 1359573"/>
              <a:gd name="f19" fmla="val 1278822"/>
              <a:gd name="f20" fmla="val 1550851"/>
              <a:gd name="f21" fmla="val 1544730"/>
              <a:gd name="f22" fmla="val 1923929"/>
              <a:gd name="f23" fmla="val 1789452"/>
              <a:gd name="f24" fmla="val 1379400"/>
              <a:gd name="f25" fmla="val 1927092"/>
              <a:gd name="f26" fmla="val 1088696"/>
              <a:gd name="f27" fmla="val 2233403"/>
              <a:gd name="f28" fmla="val 596568"/>
              <a:gd name="f29" fmla="val 2770666"/>
              <a:gd name="f30" fmla="val 2331495"/>
              <a:gd name="f31" fmla="val 1220469"/>
              <a:gd name="f32" fmla="val 1907612"/>
              <a:gd name="f33" fmla="val 2113878"/>
              <a:gd name="f34" fmla="val 1578489"/>
              <a:gd name="f35" fmla="val 2858395"/>
              <a:gd name="f36" fmla="*/ f0 1 3240000"/>
              <a:gd name="f37" fmla="*/ f1 1 3240000"/>
              <a:gd name="f38" fmla="val f2"/>
              <a:gd name="f39" fmla="val f3"/>
              <a:gd name="f40" fmla="+- f39 0 f38"/>
              <a:gd name="f41" fmla="*/ f40 1 3240000"/>
              <a:gd name="f42" fmla="*/ f38 1 f41"/>
              <a:gd name="f43" fmla="*/ f39 1 f41"/>
              <a:gd name="f44" fmla="*/ f42 f36 1"/>
              <a:gd name="f45" fmla="*/ f43 f36 1"/>
              <a:gd name="f46" fmla="*/ f43 f37 1"/>
              <a:gd name="f47" fmla="*/ f42 f37 1"/>
            </a:gdLst>
            <a:ahLst/>
            <a:cxnLst>
              <a:cxn ang="3cd4">
                <a:pos x="hc" y="t"/>
              </a:cxn>
              <a:cxn ang="0">
                <a:pos x="r" y="vc"/>
              </a:cxn>
              <a:cxn ang="cd4">
                <a:pos x="hc" y="b"/>
              </a:cxn>
              <a:cxn ang="cd2">
                <a:pos x="l" y="vc"/>
              </a:cxn>
            </a:cxnLst>
            <a:rect l="f44" t="f47" r="f45" b="f46"/>
            <a:pathLst>
              <a:path w="3240000" h="3240000">
                <a:moveTo>
                  <a:pt x="f4" y="f5"/>
                </a:moveTo>
                <a:lnTo>
                  <a:pt x="f4" y="f6"/>
                </a:lnTo>
                <a:lnTo>
                  <a:pt x="f6" y="f6"/>
                </a:lnTo>
                <a:lnTo>
                  <a:pt x="f6" y="f7"/>
                </a:lnTo>
                <a:lnTo>
                  <a:pt x="f8" y="f7"/>
                </a:lnTo>
                <a:cubicBezTo>
                  <a:pt x="f9" y="f10"/>
                  <a:pt x="f11" y="f12"/>
                  <a:pt x="f13" y="f14"/>
                </a:cubicBezTo>
                <a:lnTo>
                  <a:pt x="f15" y="f16"/>
                </a:lnTo>
                <a:cubicBezTo>
                  <a:pt x="f17" y="f18"/>
                  <a:pt x="f19" y="f20"/>
                  <a:pt x="f21" y="f22"/>
                </a:cubicBezTo>
                <a:cubicBezTo>
                  <a:pt x="f23" y="f24"/>
                  <a:pt x="f25" y="f26"/>
                  <a:pt x="f27" y="f28"/>
                </a:cubicBezTo>
                <a:lnTo>
                  <a:pt x="f29" y="f28"/>
                </a:lnTo>
                <a:cubicBezTo>
                  <a:pt x="f30" y="f31"/>
                  <a:pt x="f32" y="f33"/>
                  <a:pt x="f34" y="f7"/>
                </a:cubicBezTo>
                <a:lnTo>
                  <a:pt x="f7" y="f7"/>
                </a:lnTo>
                <a:lnTo>
                  <a:pt x="f7" y="f28"/>
                </a:lnTo>
                <a:lnTo>
                  <a:pt x="f35" y="f28"/>
                </a:lnTo>
                <a:lnTo>
                  <a:pt x="f35" y="f5"/>
                </a:lnTo>
                <a:close/>
                <a:moveTo>
                  <a:pt x="f2" y="f2"/>
                </a:moveTo>
                <a:lnTo>
                  <a:pt x="f3" y="f2"/>
                </a:lnTo>
                <a:lnTo>
                  <a:pt x="f3" y="f3"/>
                </a:lnTo>
                <a:lnTo>
                  <a:pt x="f2" y="f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8" name="Teardrop 1">
            <a:extLst>
              <a:ext uri="{FF2B5EF4-FFF2-40B4-BE49-F238E27FC236}">
                <a16:creationId xmlns:a16="http://schemas.microsoft.com/office/drawing/2014/main" id="{7347C39D-3D58-8613-2BE5-21E287167271}"/>
              </a:ext>
            </a:extLst>
          </p:cNvPr>
          <p:cNvSpPr/>
          <p:nvPr/>
        </p:nvSpPr>
        <p:spPr>
          <a:xfrm rot="18805987">
            <a:off x="6288741" y="1154518"/>
            <a:ext cx="413884" cy="409568"/>
          </a:xfrm>
          <a:custGeom>
            <a:avLst/>
            <a:gdLst>
              <a:gd name="f0" fmla="val w"/>
              <a:gd name="f1" fmla="val h"/>
              <a:gd name="f2" fmla="val 0"/>
              <a:gd name="f3" fmla="val 1807241"/>
              <a:gd name="f4" fmla="val 1788383"/>
              <a:gd name="f5" fmla="val 712876"/>
              <a:gd name="f6" fmla="val 1117592"/>
              <a:gd name="f7" fmla="val 771173"/>
              <a:gd name="f8" fmla="val 1181828"/>
              <a:gd name="f9" fmla="val 811089"/>
              <a:gd name="f10" fmla="val 1255910"/>
              <a:gd name="f11" fmla="val 847925"/>
              <a:gd name="f12" fmla="val 1348018"/>
              <a:gd name="f13" fmla="val 814544"/>
              <a:gd name="f14" fmla="val 1418896"/>
              <a:gd name="f15" fmla="val 753893"/>
              <a:gd name="f16" fmla="val 1474052"/>
              <a:gd name="f17" fmla="val 679064"/>
              <a:gd name="f18" fmla="val 1498332"/>
              <a:gd name="f19" fmla="val 308226"/>
              <a:gd name="f20" fmla="val 1106637"/>
              <a:gd name="f21" fmla="val 336560"/>
              <a:gd name="f22" fmla="val 1033247"/>
              <a:gd name="f23" fmla="val 394949"/>
              <a:gd name="f24" fmla="val 975701"/>
              <a:gd name="f25" fmla="val 467546"/>
              <a:gd name="f26" fmla="val 946245"/>
              <a:gd name="f27" fmla="val 577903"/>
              <a:gd name="f28" fmla="val 998968"/>
              <a:gd name="f29" fmla="val 654580"/>
              <a:gd name="f30" fmla="val 1053357"/>
              <a:gd name="f31" fmla="val 1038527"/>
              <a:gd name="f32" fmla="val 398886"/>
              <a:gd name="f33" fmla="val 1405560"/>
              <a:gd name="f34" fmla="val 786562"/>
              <a:gd name="f35" fmla="val 1374476"/>
              <a:gd name="f36" fmla="val 799049"/>
              <a:gd name="f37" fmla="val 1340402"/>
              <a:gd name="f38" fmla="val 804299"/>
              <a:gd name="f39" fmla="val 1305054"/>
              <a:gd name="f40" fmla="val 803332"/>
              <a:gd name="f41" fmla="val 1008167"/>
              <a:gd name="f42" fmla="val 795212"/>
              <a:gd name="f43" fmla="val 1016288"/>
              <a:gd name="f44" fmla="val 498325"/>
              <a:gd name="f45" fmla="val 1017255"/>
              <a:gd name="f46" fmla="val 462976"/>
              <a:gd name="f47" fmla="val 1024360"/>
              <a:gd name="f48" fmla="val 429240"/>
              <a:gd name="f49" fmla="val 1097925"/>
              <a:gd name="f50" fmla="val 218888"/>
              <a:gd name="f51" fmla="val 992582"/>
              <a:gd name="f52" fmla="val 279303"/>
              <a:gd name="f53" fmla="val 921871"/>
              <a:gd name="f54" fmla="val 392886"/>
              <a:gd name="f55" fmla="val 921053"/>
              <a:gd name="f56" fmla="val 523256"/>
              <a:gd name="f57" fmla="val 919136"/>
              <a:gd name="f58" fmla="val 828763"/>
              <a:gd name="f59" fmla="val 830924"/>
              <a:gd name="f60" fmla="val 915875"/>
              <a:gd name="f61" fmla="val 525417"/>
              <a:gd name="f62" fmla="val 913958"/>
              <a:gd name="f63" fmla="val 403891"/>
              <a:gd name="f64" fmla="val 913196"/>
              <a:gd name="f65" fmla="val 296188"/>
              <a:gd name="f66" fmla="val 973343"/>
              <a:gd name="f67" fmla="val 234366"/>
              <a:gd name="f68" fmla="val 1067831"/>
              <a:gd name="f69" fmla="val 710285"/>
              <a:gd name="f70" fmla="val 1570519"/>
              <a:gd name="f71" fmla="val 811872"/>
              <a:gd name="f72" fmla="val 1510375"/>
              <a:gd name="f73" fmla="val 878808"/>
              <a:gd name="f74" fmla="val 1399439"/>
              <a:gd name="f75" fmla="val 879603"/>
              <a:gd name="f76" fmla="val 1272618"/>
              <a:gd name="f77" fmla="val 881520"/>
              <a:gd name="f78" fmla="val 967111"/>
              <a:gd name="f79" fmla="val 969732"/>
              <a:gd name="f80" fmla="val 879999"/>
              <a:gd name="f81" fmla="val 1275239"/>
              <a:gd name="f82" fmla="val 881916"/>
              <a:gd name="f83" fmla="val 1400271"/>
              <a:gd name="f84" fmla="val 882701"/>
              <a:gd name="f85" fmla="val 1510670"/>
              <a:gd name="f86" fmla="val 819011"/>
              <a:gd name="f87" fmla="val 1573529"/>
              <a:gd name="f88" fmla="val 721242"/>
              <a:gd name="f89" fmla="val 1162945"/>
              <a:gd name="f90" fmla="val 27894"/>
              <a:gd name="f91" fmla="val 1782798"/>
              <a:gd name="f92" fmla="val 682611"/>
              <a:gd name="f93" fmla="val 1816692"/>
              <a:gd name="f94" fmla="val 718411"/>
              <a:gd name="f95" fmla="val 1815147"/>
              <a:gd name="f96" fmla="val 774907"/>
              <a:gd name="f97" fmla="val 1779347"/>
              <a:gd name="f98" fmla="val 808801"/>
              <a:gd name="f99" fmla="val 1743547"/>
              <a:gd name="f100" fmla="val 842694"/>
              <a:gd name="f101" fmla="val 1687050"/>
              <a:gd name="f102" fmla="val 841149"/>
              <a:gd name="f103" fmla="val 1653157"/>
              <a:gd name="f104" fmla="val 805349"/>
              <a:gd name="f105" fmla="val 1644015"/>
              <a:gd name="f106" fmla="val 795693"/>
              <a:gd name="f107" fmla="val 1561789"/>
              <a:gd name="f108" fmla="val 910282"/>
              <a:gd name="f109" fmla="val 1426630"/>
              <a:gd name="f110" fmla="val 983636"/>
              <a:gd name="f111" fmla="val 1274606"/>
              <a:gd name="f112" fmla="val 982683"/>
              <a:gd name="f113" fmla="val 980378"/>
              <a:gd name="f114" fmla="val 980836"/>
              <a:gd name="f115" fmla="val 1270380"/>
              <a:gd name="f116" fmla="val 1427425"/>
              <a:gd name="f117" fmla="val 901198"/>
              <a:gd name="f118" fmla="val 1565976"/>
              <a:gd name="f119" fmla="val 779756"/>
              <a:gd name="f120" fmla="val 1647056"/>
              <a:gd name="f121" fmla="val 807405"/>
              <a:gd name="f122" fmla="val 1681913"/>
              <a:gd name="f123" fmla="val 803595"/>
              <a:gd name="f124" fmla="val 1732594"/>
              <a:gd name="f125" fmla="val 770486"/>
              <a:gd name="f126" fmla="val 1763941"/>
              <a:gd name="f127" fmla="val 734686"/>
              <a:gd name="f128" fmla="val 1797834"/>
              <a:gd name="f129" fmla="val 678189"/>
              <a:gd name="f130" fmla="val 1796289"/>
              <a:gd name="f131" fmla="val 644296"/>
              <a:gd name="f132" fmla="val 1760489"/>
              <a:gd name="f133" fmla="val 24442"/>
              <a:gd name="f134" fmla="val 1105772"/>
              <a:gd name="f135" fmla="val -9451"/>
              <a:gd name="f136" fmla="val 1069973"/>
              <a:gd name="f137" fmla="val -7906"/>
              <a:gd name="f138" fmla="val 1013476"/>
              <a:gd name="f139" fmla="val 979583"/>
              <a:gd name="f140" fmla="val 63694"/>
              <a:gd name="f141" fmla="val 945689"/>
              <a:gd name="f142" fmla="val 120190"/>
              <a:gd name="f143" fmla="val 947235"/>
              <a:gd name="f144" fmla="val 154084"/>
              <a:gd name="f145" fmla="val 983034"/>
              <a:gd name="f146" fmla="val 163237"/>
              <a:gd name="f147" fmla="val 992702"/>
              <a:gd name="f148" fmla="val 244774"/>
              <a:gd name="f149" fmla="val 882877"/>
              <a:gd name="f150" fmla="val 375836"/>
              <a:gd name="f151" fmla="val 813180"/>
              <a:gd name="f152" fmla="val 523178"/>
              <a:gd name="f153" fmla="val 818460"/>
              <a:gd name="f154" fmla="val 820284"/>
              <a:gd name="f155" fmla="val 522622"/>
              <a:gd name="f156" fmla="val 821285"/>
              <a:gd name="f157" fmla="val 363119"/>
              <a:gd name="f158" fmla="val 903845"/>
              <a:gd name="f159" fmla="val 223207"/>
              <a:gd name="f160" fmla="val 1028952"/>
              <a:gd name="f161" fmla="val 143673"/>
              <a:gd name="f162" fmla="val 999689"/>
              <a:gd name="f163" fmla="val 108599"/>
              <a:gd name="f164" fmla="val 1002953"/>
              <a:gd name="f165" fmla="val 56445"/>
              <a:gd name="f166" fmla="val 1036755"/>
              <a:gd name="f167" fmla="val 24443"/>
              <a:gd name="f168" fmla="val 1072555"/>
              <a:gd name="f169" fmla="val 1129052"/>
              <a:gd name="f170" fmla="*/ f0 1 1807241"/>
              <a:gd name="f171" fmla="*/ f1 1 1788383"/>
              <a:gd name="f172" fmla="val f2"/>
              <a:gd name="f173" fmla="val f3"/>
              <a:gd name="f174" fmla="val f4"/>
              <a:gd name="f175" fmla="+- f174 0 f172"/>
              <a:gd name="f176" fmla="+- f173 0 f172"/>
              <a:gd name="f177" fmla="*/ f176 1 1807241"/>
              <a:gd name="f178" fmla="*/ f175 1 1788383"/>
              <a:gd name="f179" fmla="*/ f172 1 f177"/>
              <a:gd name="f180" fmla="*/ f173 1 f177"/>
              <a:gd name="f181" fmla="*/ f172 1 f178"/>
              <a:gd name="f182" fmla="*/ f174 1 f178"/>
              <a:gd name="f183" fmla="*/ f179 f170 1"/>
              <a:gd name="f184" fmla="*/ f180 f170 1"/>
              <a:gd name="f185" fmla="*/ f182 f171 1"/>
              <a:gd name="f186" fmla="*/ f181 f171 1"/>
            </a:gdLst>
            <a:ahLst/>
            <a:cxnLst>
              <a:cxn ang="3cd4">
                <a:pos x="hc" y="t"/>
              </a:cxn>
              <a:cxn ang="0">
                <a:pos x="r" y="vc"/>
              </a:cxn>
              <a:cxn ang="cd4">
                <a:pos x="hc" y="b"/>
              </a:cxn>
              <a:cxn ang="cd2">
                <a:pos x="l" y="vc"/>
              </a:cxn>
            </a:cxnLst>
            <a:rect l="f183" t="f186" r="f184" b="f185"/>
            <a:pathLst>
              <a:path w="1807241" h="1788383">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5" y="f6"/>
                </a:cubicBezTo>
                <a:close/>
                <a:moveTo>
                  <a:pt x="f31" y="f32"/>
                </a:moveTo>
                <a:lnTo>
                  <a:pt x="f33" y="f34"/>
                </a:lnTo>
                <a:cubicBezTo>
                  <a:pt x="f35" y="f36"/>
                  <a:pt x="f37" y="f38"/>
                  <a:pt x="f39" y="f40"/>
                </a:cubicBezTo>
                <a:lnTo>
                  <a:pt x="f41" y="f42"/>
                </a:lnTo>
                <a:lnTo>
                  <a:pt x="f43" y="f44"/>
                </a:lnTo>
                <a:cubicBezTo>
                  <a:pt x="f45" y="f46"/>
                  <a:pt x="f47" y="f48"/>
                  <a:pt x="f31" y="f32"/>
                </a:cubicBezTo>
                <a:close/>
                <a:moveTo>
                  <a:pt x="f49" y="f50"/>
                </a:moveTo>
                <a:cubicBezTo>
                  <a:pt x="f51" y="f52"/>
                  <a:pt x="f53" y="f54"/>
                  <a:pt x="f55" y="f56"/>
                </a:cubicBezTo>
                <a:lnTo>
                  <a:pt x="f57" y="f58"/>
                </a:lnTo>
                <a:lnTo>
                  <a:pt x="f59" y="f60"/>
                </a:lnTo>
                <a:lnTo>
                  <a:pt x="f61" y="f62"/>
                </a:lnTo>
                <a:cubicBezTo>
                  <a:pt x="f63" y="f64"/>
                  <a:pt x="f65" y="f66"/>
                  <a:pt x="f67" y="f68"/>
                </a:cubicBezTo>
                <a:lnTo>
                  <a:pt x="f69" y="f70"/>
                </a:lnTo>
                <a:cubicBezTo>
                  <a:pt x="f71" y="f72"/>
                  <a:pt x="f73" y="f74"/>
                  <a:pt x="f75" y="f76"/>
                </a:cubicBezTo>
                <a:lnTo>
                  <a:pt x="f77" y="f78"/>
                </a:lnTo>
                <a:lnTo>
                  <a:pt x="f79" y="f80"/>
                </a:lnTo>
                <a:lnTo>
                  <a:pt x="f81" y="f82"/>
                </a:lnTo>
                <a:cubicBezTo>
                  <a:pt x="f83" y="f84"/>
                  <a:pt x="f85" y="f86"/>
                  <a:pt x="f87" y="f88"/>
                </a:cubicBezTo>
                <a:close/>
                <a:moveTo>
                  <a:pt x="f89" y="f90"/>
                </a:moveTo>
                <a:lnTo>
                  <a:pt x="f91" y="f92"/>
                </a:lnTo>
                <a:cubicBezTo>
                  <a:pt x="f93" y="f94"/>
                  <a:pt x="f95" y="f96"/>
                  <a:pt x="f97" y="f98"/>
                </a:cubicBezTo>
                <a:cubicBezTo>
                  <a:pt x="f99" y="f100"/>
                  <a:pt x="f101" y="f102"/>
                  <a:pt x="f103" y="f104"/>
                </a:cubicBezTo>
                <a:lnTo>
                  <a:pt x="f105" y="f106"/>
                </a:lnTo>
                <a:cubicBezTo>
                  <a:pt x="f107" y="f108"/>
                  <a:pt x="f109" y="f110"/>
                  <a:pt x="f111" y="f112"/>
                </a:cubicBezTo>
                <a:lnTo>
                  <a:pt x="f113" y="f114"/>
                </a:lnTo>
                <a:lnTo>
                  <a:pt x="f113" y="f115"/>
                </a:lnTo>
                <a:cubicBezTo>
                  <a:pt x="f113" y="f116"/>
                  <a:pt x="f117" y="f118"/>
                  <a:pt x="f119" y="f120"/>
                </a:cubicBezTo>
                <a:cubicBezTo>
                  <a:pt x="f121" y="f122"/>
                  <a:pt x="f123" y="f124"/>
                  <a:pt x="f125" y="f126"/>
                </a:cubicBezTo>
                <a:cubicBezTo>
                  <a:pt x="f127" y="f128"/>
                  <a:pt x="f129" y="f130"/>
                  <a:pt x="f131" y="f132"/>
                </a:cubicBezTo>
                <a:lnTo>
                  <a:pt x="f133" y="f134"/>
                </a:lnTo>
                <a:cubicBezTo>
                  <a:pt x="f135" y="f136"/>
                  <a:pt x="f137" y="f138"/>
                  <a:pt x="f90" y="f139"/>
                </a:cubicBezTo>
                <a:cubicBezTo>
                  <a:pt x="f140" y="f141"/>
                  <a:pt x="f142" y="f143"/>
                  <a:pt x="f144" y="f145"/>
                </a:cubicBezTo>
                <a:lnTo>
                  <a:pt x="f146" y="f147"/>
                </a:lnTo>
                <a:cubicBezTo>
                  <a:pt x="f148" y="f149"/>
                  <a:pt x="f150" y="f151"/>
                  <a:pt x="f152" y="f151"/>
                </a:cubicBezTo>
                <a:lnTo>
                  <a:pt x="f153" y="f151"/>
                </a:lnTo>
                <a:lnTo>
                  <a:pt x="f154" y="f155"/>
                </a:lnTo>
                <a:cubicBezTo>
                  <a:pt x="f156" y="f157"/>
                  <a:pt x="f158" y="f159"/>
                  <a:pt x="f160" y="f161"/>
                </a:cubicBezTo>
                <a:cubicBezTo>
                  <a:pt x="f162" y="f163"/>
                  <a:pt x="f164" y="f165"/>
                  <a:pt x="f166" y="f167"/>
                </a:cubicBezTo>
                <a:cubicBezTo>
                  <a:pt x="f168" y="f135"/>
                  <a:pt x="f169" y="f137"/>
                  <a:pt x="f89" y="f90"/>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9" name="Rectangle 130">
            <a:extLst>
              <a:ext uri="{FF2B5EF4-FFF2-40B4-BE49-F238E27FC236}">
                <a16:creationId xmlns:a16="http://schemas.microsoft.com/office/drawing/2014/main" id="{3EEF69BB-BD96-8EB4-614C-078CF62EEC69}"/>
              </a:ext>
            </a:extLst>
          </p:cNvPr>
          <p:cNvSpPr/>
          <p:nvPr/>
        </p:nvSpPr>
        <p:spPr>
          <a:xfrm>
            <a:off x="6893330" y="1154568"/>
            <a:ext cx="408435" cy="410291"/>
          </a:xfrm>
          <a:custGeom>
            <a:avLst/>
            <a:gdLst>
              <a:gd name="f0" fmla="val w"/>
              <a:gd name="f1" fmla="val h"/>
              <a:gd name="f2" fmla="val 0"/>
              <a:gd name="f3" fmla="val 371900"/>
              <a:gd name="f4" fmla="val 373588"/>
              <a:gd name="f5" fmla="val 297080"/>
              <a:gd name="f6" fmla="val 129105"/>
              <a:gd name="f7" fmla="val 284273"/>
              <a:gd name="f8" fmla="val 219737"/>
              <a:gd name="f9" fmla="val 305496"/>
              <a:gd name="f10" fmla="val 333001"/>
              <a:gd name="f11" fmla="val 228265"/>
              <a:gd name="f12" fmla="val 250807"/>
              <a:gd name="f13" fmla="val 263614"/>
              <a:gd name="f14" fmla="val 157021"/>
              <a:gd name="f15" fmla="val 175826"/>
              <a:gd name="f16" fmla="val 195129"/>
              <a:gd name="f17" fmla="val 93087"/>
              <a:gd name="f18" fmla="val 117372"/>
              <a:gd name="f19" fmla="val 141984"/>
              <a:gd name="f20" fmla="val 123179"/>
              <a:gd name="f21" fmla="val 58494"/>
              <a:gd name="f22" fmla="val 84208"/>
              <a:gd name="f23" fmla="val 95969"/>
              <a:gd name="f24" fmla="val 354346"/>
              <a:gd name="f25" fmla="val 97437"/>
              <a:gd name="f26" fmla="val 356087"/>
              <a:gd name="f27" fmla="val 96136"/>
              <a:gd name="f28" fmla="val 357928"/>
              <a:gd name="f29" fmla="val 96353"/>
              <a:gd name="f30" fmla="val 359747"/>
              <a:gd name="f31" fmla="val 96905"/>
              <a:gd name="f32" fmla="val 360371"/>
              <a:gd name="f33" fmla="val 97095"/>
              <a:gd name="f34" fmla="val 368954"/>
              <a:gd name="f35" fmla="val 99700"/>
              <a:gd name="f36" fmla="val 373801"/>
              <a:gd name="f37" fmla="val 108770"/>
              <a:gd name="f38" fmla="val 371196"/>
              <a:gd name="f39" fmla="val 117354"/>
              <a:gd name="f40" fmla="val 333339"/>
              <a:gd name="f41" fmla="val 242097"/>
              <a:gd name="f42" fmla="val 331591"/>
              <a:gd name="f43" fmla="val 247858"/>
              <a:gd name="f44" fmla="val 326929"/>
              <a:gd name="f45" fmla="val 251935"/>
              <a:gd name="f46" fmla="val 321206"/>
              <a:gd name="f47" fmla="val 252122"/>
              <a:gd name="f48" fmla="val 252873"/>
              <a:gd name="f49" fmla="val 313576"/>
              <a:gd name="f50" fmla="val 313378"/>
              <a:gd name="f51" fmla="val 253010"/>
              <a:gd name="f52" fmla="val 313229"/>
              <a:gd name="f53" fmla="val 252967"/>
              <a:gd name="f54" fmla="val 313080"/>
              <a:gd name="f55" fmla="val 252922"/>
              <a:gd name="f56" fmla="val 312919"/>
              <a:gd name="f57" fmla="val 126251"/>
              <a:gd name="f58" fmla="val 133971"/>
              <a:gd name="f59" fmla="val 281687"/>
              <a:gd name="f60" fmla="val 321075"/>
              <a:gd name="f61" fmla="val 314823"/>
              <a:gd name="f62" fmla="val 318480"/>
              <a:gd name="f63" fmla="val 329614"/>
              <a:gd name="f64" fmla="val 318311"/>
              <a:gd name="f65" fmla="val 336414"/>
              <a:gd name="f66" fmla="val 328969"/>
              <a:gd name="f67" fmla="val 341215"/>
              <a:gd name="f68" fmla="val 359094"/>
              <a:gd name="f69" fmla="val 321920"/>
              <a:gd name="f70" fmla="val 304041"/>
              <a:gd name="f71" fmla="val 286162"/>
              <a:gd name="f72" fmla="val 271668"/>
              <a:gd name="f73" fmla="val 278468"/>
              <a:gd name="f74" fmla="val 289602"/>
              <a:gd name="f75" fmla="val 142850"/>
              <a:gd name="f76" fmla="val 143397"/>
              <a:gd name="f77" fmla="val 316865"/>
              <a:gd name="f78" fmla="val 151629"/>
              <a:gd name="f79" fmla="val 321811"/>
              <a:gd name="f80" fmla="val 156401"/>
              <a:gd name="f81" fmla="val 330956"/>
              <a:gd name="f82" fmla="val 141907"/>
              <a:gd name="f83" fmla="val 124028"/>
              <a:gd name="f84" fmla="val 106149"/>
              <a:gd name="f85" fmla="val 91655"/>
              <a:gd name="f86" fmla="val 329356"/>
              <a:gd name="f87" fmla="val 98032"/>
              <a:gd name="f88" fmla="val 318986"/>
              <a:gd name="f89" fmla="val 108649"/>
              <a:gd name="f90" fmla="val 315212"/>
              <a:gd name="f91" fmla="val 33542"/>
              <a:gd name="f92" fmla="val 34909"/>
              <a:gd name="f93" fmla="val 1773"/>
              <a:gd name="f94" fmla="val 51879"/>
              <a:gd name="f95" fmla="*/ f0 1 371900"/>
              <a:gd name="f96" fmla="*/ f1 1 373588"/>
              <a:gd name="f97" fmla="val f2"/>
              <a:gd name="f98" fmla="val f3"/>
              <a:gd name="f99" fmla="val f4"/>
              <a:gd name="f100" fmla="+- f99 0 f97"/>
              <a:gd name="f101" fmla="+- f98 0 f97"/>
              <a:gd name="f102" fmla="*/ f101 1 371900"/>
              <a:gd name="f103" fmla="*/ f100 1 373588"/>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371900" h="373588">
                <a:moveTo>
                  <a:pt x="f5" y="f6"/>
                </a:moveTo>
                <a:lnTo>
                  <a:pt x="f7" y="f8"/>
                </a:lnTo>
                <a:lnTo>
                  <a:pt x="f9" y="f8"/>
                </a:lnTo>
                <a:lnTo>
                  <a:pt x="f10" y="f6"/>
                </a:lnTo>
                <a:close/>
                <a:moveTo>
                  <a:pt x="f11" y="f6"/>
                </a:moveTo>
                <a:lnTo>
                  <a:pt x="f11" y="f8"/>
                </a:lnTo>
                <a:lnTo>
                  <a:pt x="f12" y="f8"/>
                </a:lnTo>
                <a:lnTo>
                  <a:pt x="f13" y="f6"/>
                </a:lnTo>
                <a:close/>
                <a:moveTo>
                  <a:pt x="f14" y="f6"/>
                </a:moveTo>
                <a:lnTo>
                  <a:pt x="f15" y="f8"/>
                </a:lnTo>
                <a:lnTo>
                  <a:pt x="f16" y="f8"/>
                </a:lnTo>
                <a:lnTo>
                  <a:pt x="f16" y="f6"/>
                </a:lnTo>
                <a:close/>
                <a:moveTo>
                  <a:pt x="f17" y="f6"/>
                </a:moveTo>
                <a:lnTo>
                  <a:pt x="f18" y="f8"/>
                </a:lnTo>
                <a:lnTo>
                  <a:pt x="f19" y="f8"/>
                </a:lnTo>
                <a:lnTo>
                  <a:pt x="f20" y="f6"/>
                </a:lnTo>
                <a:close/>
                <a:moveTo>
                  <a:pt x="f21" y="f2"/>
                </a:moveTo>
                <a:lnTo>
                  <a:pt x="f22" y="f23"/>
                </a:lnTo>
                <a:lnTo>
                  <a:pt x="f24" y="f23"/>
                </a:lnTo>
                <a:lnTo>
                  <a:pt x="f24" y="f25"/>
                </a:lnTo>
                <a:cubicBezTo>
                  <a:pt x="f26" y="f27"/>
                  <a:pt x="f28" y="f29"/>
                  <a:pt x="f30" y="f31"/>
                </a:cubicBezTo>
                <a:lnTo>
                  <a:pt x="f32" y="f33"/>
                </a:lnTo>
                <a:cubicBezTo>
                  <a:pt x="f34" y="f35"/>
                  <a:pt x="f36" y="f37"/>
                  <a:pt x="f38" y="f39"/>
                </a:cubicBezTo>
                <a:lnTo>
                  <a:pt x="f40" y="f41"/>
                </a:lnTo>
                <a:cubicBezTo>
                  <a:pt x="f42" y="f43"/>
                  <a:pt x="f44" y="f45"/>
                  <a:pt x="f46" y="f47"/>
                </a:cubicBezTo>
                <a:lnTo>
                  <a:pt x="f46" y="f48"/>
                </a:lnTo>
                <a:lnTo>
                  <a:pt x="f49" y="f48"/>
                </a:lnTo>
                <a:cubicBezTo>
                  <a:pt x="f50" y="f51"/>
                  <a:pt x="f52" y="f53"/>
                  <a:pt x="f54" y="f55"/>
                </a:cubicBezTo>
                <a:lnTo>
                  <a:pt x="f56" y="f48"/>
                </a:lnTo>
                <a:lnTo>
                  <a:pt x="f57" y="f48"/>
                </a:lnTo>
                <a:lnTo>
                  <a:pt x="f58" y="f59"/>
                </a:lnTo>
                <a:lnTo>
                  <a:pt x="f60" y="f59"/>
                </a:lnTo>
                <a:lnTo>
                  <a:pt x="f60" y="f61"/>
                </a:lnTo>
                <a:lnTo>
                  <a:pt x="f62" y="f61"/>
                </a:lnTo>
                <a:cubicBezTo>
                  <a:pt x="f63" y="f64"/>
                  <a:pt x="f65" y="f66"/>
                  <a:pt x="f65" y="f67"/>
                </a:cubicBezTo>
                <a:cubicBezTo>
                  <a:pt x="f65" y="f68"/>
                  <a:pt x="f69" y="f4"/>
                  <a:pt x="f70" y="f4"/>
                </a:cubicBezTo>
                <a:cubicBezTo>
                  <a:pt x="f71" y="f4"/>
                  <a:pt x="f72" y="f68"/>
                  <a:pt x="f72" y="f67"/>
                </a:cubicBezTo>
                <a:cubicBezTo>
                  <a:pt x="f72" y="f66"/>
                  <a:pt x="f73" y="f64"/>
                  <a:pt x="f74" y="f61"/>
                </a:cubicBezTo>
                <a:lnTo>
                  <a:pt x="f75" y="f61"/>
                </a:lnTo>
                <a:lnTo>
                  <a:pt x="f76" y="f77"/>
                </a:lnTo>
                <a:cubicBezTo>
                  <a:pt x="f78" y="f79"/>
                  <a:pt x="f80" y="f81"/>
                  <a:pt x="f80" y="f67"/>
                </a:cubicBezTo>
                <a:cubicBezTo>
                  <a:pt x="f80" y="f68"/>
                  <a:pt x="f82" y="f4"/>
                  <a:pt x="f83" y="f4"/>
                </a:cubicBezTo>
                <a:cubicBezTo>
                  <a:pt x="f84" y="f4"/>
                  <a:pt x="f85" y="f68"/>
                  <a:pt x="f85" y="f67"/>
                </a:cubicBezTo>
                <a:cubicBezTo>
                  <a:pt x="f85" y="f86"/>
                  <a:pt x="f87" y="f88"/>
                  <a:pt x="f89" y="f90"/>
                </a:cubicBezTo>
                <a:lnTo>
                  <a:pt x="f91" y="f92"/>
                </a:lnTo>
                <a:lnTo>
                  <a:pt x="f2" y="f92"/>
                </a:lnTo>
                <a:lnTo>
                  <a:pt x="f2" y="f93"/>
                </a:lnTo>
                <a:lnTo>
                  <a:pt x="f94" y="f93"/>
                </a:ln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0" name="Right Triangle 17">
            <a:extLst>
              <a:ext uri="{FF2B5EF4-FFF2-40B4-BE49-F238E27FC236}">
                <a16:creationId xmlns:a16="http://schemas.microsoft.com/office/drawing/2014/main" id="{E3E6478A-2C64-8C1C-47CB-AE2DBB2F1B87}"/>
              </a:ext>
            </a:extLst>
          </p:cNvPr>
          <p:cNvSpPr/>
          <p:nvPr/>
        </p:nvSpPr>
        <p:spPr>
          <a:xfrm>
            <a:off x="5716325" y="3433518"/>
            <a:ext cx="358609" cy="426997"/>
          </a:xfrm>
          <a:custGeom>
            <a:avLst/>
            <a:gdLst>
              <a:gd name="f0" fmla="val w"/>
              <a:gd name="f1" fmla="val h"/>
              <a:gd name="f2" fmla="val 0"/>
              <a:gd name="f3" fmla="val 2721114"/>
              <a:gd name="f4" fmla="val 3240000"/>
              <a:gd name="f5" fmla="val 1999321"/>
              <a:gd name="f6" fmla="val 2603448"/>
              <a:gd name="f7" fmla="val 2772810"/>
              <a:gd name="f8" fmla="val 2528507"/>
              <a:gd name="f9" fmla="val 2263914"/>
              <a:gd name="f10" fmla="val 2230929"/>
              <a:gd name="f11" fmla="val 2516419"/>
              <a:gd name="f12" fmla="val 2435624"/>
              <a:gd name="f13" fmla="val 2688129"/>
              <a:gd name="f14" fmla="val 2940634"/>
              <a:gd name="f15" fmla="val 3145329"/>
              <a:gd name="f16" fmla="val 2011409"/>
              <a:gd name="f17" fmla="val 1806714"/>
              <a:gd name="f18" fmla="val 1576134"/>
              <a:gd name="f19" fmla="val 17032"/>
              <a:gd name="f20" fmla="val 2276728"/>
              <a:gd name="f21" fmla="val 17033"/>
              <a:gd name="f22" fmla="val 1576135"/>
              <a:gd name="f23" fmla="val 1321887"/>
              <a:gd name="f24" fmla="val 996125"/>
              <a:gd name="f25" fmla="val 2160187"/>
              <a:gd name="f26" fmla="val 1979345"/>
              <a:gd name="f27" fmla="val 2161001"/>
              <a:gd name="f28" fmla="val 1738579"/>
              <a:gd name="f29" fmla="val 2402384"/>
              <a:gd name="f30" fmla="val 2700000"/>
              <a:gd name="f31" fmla="val 2997617"/>
              <a:gd name="f32" fmla="val 3238999"/>
              <a:gd name="f33" fmla="val 3239814"/>
              <a:gd name="f34" fmla="val 1436085"/>
              <a:gd name="f35" fmla="val 2287664"/>
              <a:gd name="f36" fmla="val 888809"/>
              <a:gd name="f37" fmla="*/ f0 1 2721114"/>
              <a:gd name="f38" fmla="*/ f1 1 3240000"/>
              <a:gd name="f39" fmla="val f2"/>
              <a:gd name="f40" fmla="val f3"/>
              <a:gd name="f41" fmla="val f4"/>
              <a:gd name="f42" fmla="+- f41 0 f39"/>
              <a:gd name="f43" fmla="+- f40 0 f39"/>
              <a:gd name="f44" fmla="*/ f43 1 2721114"/>
              <a:gd name="f45" fmla="*/ f42 1 3240000"/>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2721114" h="3240000">
                <a:moveTo>
                  <a:pt x="f5" y="f6"/>
                </a:moveTo>
                <a:lnTo>
                  <a:pt x="f5" y="f7"/>
                </a:lnTo>
                <a:lnTo>
                  <a:pt x="f8" y="f7"/>
                </a:lnTo>
                <a:lnTo>
                  <a:pt x="f8" y="f6"/>
                </a:lnTo>
                <a:close/>
                <a:moveTo>
                  <a:pt x="f9" y="f10"/>
                </a:moveTo>
                <a:cubicBezTo>
                  <a:pt x="f11" y="f10"/>
                  <a:pt x="f3" y="f12"/>
                  <a:pt x="f3" y="f13"/>
                </a:cubicBezTo>
                <a:cubicBezTo>
                  <a:pt x="f3" y="f14"/>
                  <a:pt x="f11" y="f15"/>
                  <a:pt x="f9" y="f15"/>
                </a:cubicBezTo>
                <a:cubicBezTo>
                  <a:pt x="f16" y="f15"/>
                  <a:pt x="f17" y="f14"/>
                  <a:pt x="f17" y="f13"/>
                </a:cubicBezTo>
                <a:cubicBezTo>
                  <a:pt x="f17" y="f12"/>
                  <a:pt x="f16" y="f10"/>
                  <a:pt x="f9" y="f10"/>
                </a:cubicBezTo>
                <a:close/>
                <a:moveTo>
                  <a:pt x="f18" y="f19"/>
                </a:moveTo>
                <a:lnTo>
                  <a:pt x="f20" y="f19"/>
                </a:lnTo>
                <a:lnTo>
                  <a:pt x="f20" y="f21"/>
                </a:lnTo>
                <a:lnTo>
                  <a:pt x="f22" y="f21"/>
                </a:lnTo>
                <a:close/>
                <a:moveTo>
                  <a:pt x="f2" y="f19"/>
                </a:moveTo>
                <a:lnTo>
                  <a:pt x="f23" y="f19"/>
                </a:lnTo>
                <a:lnTo>
                  <a:pt x="f23" y="f24"/>
                </a:lnTo>
                <a:lnTo>
                  <a:pt x="f20" y="f24"/>
                </a:lnTo>
                <a:lnTo>
                  <a:pt x="f20" y="f25"/>
                </a:lnTo>
                <a:cubicBezTo>
                  <a:pt x="f26" y="f27"/>
                  <a:pt x="f28" y="f29"/>
                  <a:pt x="f28" y="f30"/>
                </a:cubicBezTo>
                <a:cubicBezTo>
                  <a:pt x="f28" y="f31"/>
                  <a:pt x="f26" y="f32"/>
                  <a:pt x="f20" y="f33"/>
                </a:cubicBezTo>
                <a:lnTo>
                  <a:pt x="f20" y="f4"/>
                </a:lnTo>
                <a:lnTo>
                  <a:pt x="f2" y="f4"/>
                </a:lnTo>
                <a:close/>
                <a:moveTo>
                  <a:pt x="f34" y="f2"/>
                </a:moveTo>
                <a:lnTo>
                  <a:pt x="f35" y="f36"/>
                </a:lnTo>
                <a:lnTo>
                  <a:pt x="f34" y="f36"/>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1" name="Right Triangle 17">
            <a:extLst>
              <a:ext uri="{FF2B5EF4-FFF2-40B4-BE49-F238E27FC236}">
                <a16:creationId xmlns:a16="http://schemas.microsoft.com/office/drawing/2014/main" id="{9AADC55A-9695-8DFF-5F50-FC5639181657}"/>
              </a:ext>
            </a:extLst>
          </p:cNvPr>
          <p:cNvSpPr/>
          <p:nvPr/>
        </p:nvSpPr>
        <p:spPr>
          <a:xfrm>
            <a:off x="5060042" y="3433518"/>
            <a:ext cx="358609" cy="426997"/>
          </a:xfrm>
          <a:custGeom>
            <a:avLst/>
            <a:gdLst>
              <a:gd name="f0" fmla="val w"/>
              <a:gd name="f1" fmla="val h"/>
              <a:gd name="f2" fmla="val 0"/>
              <a:gd name="f3" fmla="val 2721114"/>
              <a:gd name="f4" fmla="val 3240000"/>
              <a:gd name="f5" fmla="val 2179233"/>
              <a:gd name="f6" fmla="val 2431577"/>
              <a:gd name="f7" fmla="val 2611489"/>
              <a:gd name="f8" fmla="val 1999321"/>
              <a:gd name="f9" fmla="val 2780851"/>
              <a:gd name="f10" fmla="val 2960763"/>
              <a:gd name="f11" fmla="val 2348595"/>
              <a:gd name="f12" fmla="val 2528507"/>
              <a:gd name="f13" fmla="val 2263914"/>
              <a:gd name="f14" fmla="val 2238970"/>
              <a:gd name="f15" fmla="val 2516419"/>
              <a:gd name="f16" fmla="val 2443665"/>
              <a:gd name="f17" fmla="val 2696170"/>
              <a:gd name="f18" fmla="val 2948675"/>
              <a:gd name="f19" fmla="val 3153370"/>
              <a:gd name="f20" fmla="val 2011409"/>
              <a:gd name="f21" fmla="val 1806714"/>
              <a:gd name="f22" fmla="val 1576134"/>
              <a:gd name="f23" fmla="val 17032"/>
              <a:gd name="f24" fmla="val 2276728"/>
              <a:gd name="f25" fmla="val 17033"/>
              <a:gd name="f26" fmla="val 1576135"/>
              <a:gd name="f27" fmla="val 1321887"/>
              <a:gd name="f28" fmla="val 996125"/>
              <a:gd name="f29" fmla="val 2160187"/>
              <a:gd name="f30" fmla="val 1979345"/>
              <a:gd name="f31" fmla="val 2161001"/>
              <a:gd name="f32" fmla="val 1738579"/>
              <a:gd name="f33" fmla="val 2402384"/>
              <a:gd name="f34" fmla="val 2700000"/>
              <a:gd name="f35" fmla="val 2997617"/>
              <a:gd name="f36" fmla="val 3238999"/>
              <a:gd name="f37" fmla="val 3239814"/>
              <a:gd name="f38" fmla="val 1436085"/>
              <a:gd name="f39" fmla="val 2287664"/>
              <a:gd name="f40" fmla="val 888809"/>
              <a:gd name="f41" fmla="*/ f0 1 2721114"/>
              <a:gd name="f42" fmla="*/ f1 1 3240000"/>
              <a:gd name="f43" fmla="val f2"/>
              <a:gd name="f44" fmla="val f3"/>
              <a:gd name="f45" fmla="val f4"/>
              <a:gd name="f46" fmla="+- f45 0 f43"/>
              <a:gd name="f47" fmla="+- f44 0 f43"/>
              <a:gd name="f48" fmla="*/ f47 1 2721114"/>
              <a:gd name="f49" fmla="*/ f46 1 3240000"/>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272111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4"/>
                  <a:pt x="f3" y="f16"/>
                  <a:pt x="f3" y="f17"/>
                </a:cubicBezTo>
                <a:cubicBezTo>
                  <a:pt x="f3" y="f18"/>
                  <a:pt x="f15" y="f19"/>
                  <a:pt x="f13" y="f19"/>
                </a:cubicBezTo>
                <a:cubicBezTo>
                  <a:pt x="f20" y="f19"/>
                  <a:pt x="f21" y="f18"/>
                  <a:pt x="f21" y="f17"/>
                </a:cubicBezTo>
                <a:cubicBezTo>
                  <a:pt x="f21" y="f16"/>
                  <a:pt x="f20" y="f14"/>
                  <a:pt x="f13" y="f14"/>
                </a:cubicBezTo>
                <a:close/>
                <a:moveTo>
                  <a:pt x="f22" y="f23"/>
                </a:moveTo>
                <a:lnTo>
                  <a:pt x="f24" y="f23"/>
                </a:lnTo>
                <a:lnTo>
                  <a:pt x="f24" y="f25"/>
                </a:lnTo>
                <a:lnTo>
                  <a:pt x="f26" y="f25"/>
                </a:lnTo>
                <a:close/>
                <a:moveTo>
                  <a:pt x="f2" y="f23"/>
                </a:moveTo>
                <a:lnTo>
                  <a:pt x="f27" y="f23"/>
                </a:lnTo>
                <a:lnTo>
                  <a:pt x="f27" y="f28"/>
                </a:lnTo>
                <a:lnTo>
                  <a:pt x="f24" y="f28"/>
                </a:lnTo>
                <a:lnTo>
                  <a:pt x="f24" y="f29"/>
                </a:lnTo>
                <a:cubicBezTo>
                  <a:pt x="f30" y="f31"/>
                  <a:pt x="f32" y="f33"/>
                  <a:pt x="f32" y="f34"/>
                </a:cubicBezTo>
                <a:cubicBezTo>
                  <a:pt x="f32" y="f35"/>
                  <a:pt x="f30" y="f36"/>
                  <a:pt x="f24" y="f37"/>
                </a:cubicBezTo>
                <a:lnTo>
                  <a:pt x="f24" y="f4"/>
                </a:lnTo>
                <a:lnTo>
                  <a:pt x="f2" y="f4"/>
                </a:lnTo>
                <a:close/>
                <a:moveTo>
                  <a:pt x="f38" y="f2"/>
                </a:moveTo>
                <a:lnTo>
                  <a:pt x="f39" y="f40"/>
                </a:lnTo>
                <a:lnTo>
                  <a:pt x="f38" y="f40"/>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2" name="Right Triangle 17">
            <a:extLst>
              <a:ext uri="{FF2B5EF4-FFF2-40B4-BE49-F238E27FC236}">
                <a16:creationId xmlns:a16="http://schemas.microsoft.com/office/drawing/2014/main" id="{4C9CBC82-1B90-AA78-61F3-1E35F7443475}"/>
              </a:ext>
            </a:extLst>
          </p:cNvPr>
          <p:cNvSpPr/>
          <p:nvPr/>
        </p:nvSpPr>
        <p:spPr>
          <a:xfrm>
            <a:off x="6372599" y="3433518"/>
            <a:ext cx="358609" cy="426997"/>
          </a:xfrm>
          <a:custGeom>
            <a:avLst/>
            <a:gdLst>
              <a:gd name="f0" fmla="val w"/>
              <a:gd name="f1" fmla="val h"/>
              <a:gd name="f2" fmla="val 0"/>
              <a:gd name="f3" fmla="val 2721114"/>
              <a:gd name="f4" fmla="val 3240000"/>
              <a:gd name="f5" fmla="val 2136698"/>
              <a:gd name="f6" fmla="val 2449196"/>
              <a:gd name="f7" fmla="val 2016940"/>
              <a:gd name="f8" fmla="val 2568954"/>
              <a:gd name="f9" fmla="val 2144156"/>
              <a:gd name="f10" fmla="val 2696170"/>
              <a:gd name="f11" fmla="val 2823386"/>
              <a:gd name="f12" fmla="val 2943144"/>
              <a:gd name="f13" fmla="val 2263914"/>
              <a:gd name="f14" fmla="val 2815928"/>
              <a:gd name="f15" fmla="val 2391130"/>
              <a:gd name="f16" fmla="val 2510888"/>
              <a:gd name="f17" fmla="val 2383672"/>
              <a:gd name="f18" fmla="val 2576412"/>
              <a:gd name="f19" fmla="val 2238970"/>
              <a:gd name="f20" fmla="val 2516419"/>
              <a:gd name="f21" fmla="val 2443665"/>
              <a:gd name="f22" fmla="val 2948675"/>
              <a:gd name="f23" fmla="val 3153370"/>
              <a:gd name="f24" fmla="val 2011409"/>
              <a:gd name="f25" fmla="val 1806714"/>
              <a:gd name="f26" fmla="val 1576134"/>
              <a:gd name="f27" fmla="val 17032"/>
              <a:gd name="f28" fmla="val 2276728"/>
              <a:gd name="f29" fmla="val 17033"/>
              <a:gd name="f30" fmla="val 1576135"/>
              <a:gd name="f31" fmla="val 1321887"/>
              <a:gd name="f32" fmla="val 996125"/>
              <a:gd name="f33" fmla="val 2160187"/>
              <a:gd name="f34" fmla="val 1979345"/>
              <a:gd name="f35" fmla="val 2161001"/>
              <a:gd name="f36" fmla="val 1738579"/>
              <a:gd name="f37" fmla="val 2402384"/>
              <a:gd name="f38" fmla="val 2700000"/>
              <a:gd name="f39" fmla="val 2997617"/>
              <a:gd name="f40" fmla="val 3238999"/>
              <a:gd name="f41" fmla="val 3239814"/>
              <a:gd name="f42" fmla="val 1436085"/>
              <a:gd name="f43" fmla="val 2287664"/>
              <a:gd name="f44" fmla="val 888809"/>
              <a:gd name="f45" fmla="*/ f0 1 2721114"/>
              <a:gd name="f46" fmla="*/ f1 1 3240000"/>
              <a:gd name="f47" fmla="val f2"/>
              <a:gd name="f48" fmla="val f3"/>
              <a:gd name="f49" fmla="val f4"/>
              <a:gd name="f50" fmla="+- f49 0 f47"/>
              <a:gd name="f51" fmla="+- f48 0 f47"/>
              <a:gd name="f52" fmla="*/ f51 1 2721114"/>
              <a:gd name="f53" fmla="*/ f50 1 3240000"/>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2721114" h="3240000">
                <a:moveTo>
                  <a:pt x="f5" y="f6"/>
                </a:moveTo>
                <a:lnTo>
                  <a:pt x="f7" y="f8"/>
                </a:lnTo>
                <a:lnTo>
                  <a:pt x="f9" y="f10"/>
                </a:lnTo>
                <a:lnTo>
                  <a:pt x="f7" y="f11"/>
                </a:lnTo>
                <a:lnTo>
                  <a:pt x="f5" y="f12"/>
                </a:lnTo>
                <a:lnTo>
                  <a:pt x="f13" y="f14"/>
                </a:lnTo>
                <a:lnTo>
                  <a:pt x="f15" y="f12"/>
                </a:lnTo>
                <a:lnTo>
                  <a:pt x="f16" y="f11"/>
                </a:lnTo>
                <a:lnTo>
                  <a:pt x="f17" y="f10"/>
                </a:lnTo>
                <a:lnTo>
                  <a:pt x="f16" y="f8"/>
                </a:lnTo>
                <a:lnTo>
                  <a:pt x="f15" y="f6"/>
                </a:lnTo>
                <a:lnTo>
                  <a:pt x="f13" y="f18"/>
                </a:lnTo>
                <a:close/>
                <a:moveTo>
                  <a:pt x="f13" y="f19"/>
                </a:moveTo>
                <a:cubicBezTo>
                  <a:pt x="f20" y="f19"/>
                  <a:pt x="f3" y="f21"/>
                  <a:pt x="f3" y="f10"/>
                </a:cubicBezTo>
                <a:cubicBezTo>
                  <a:pt x="f3" y="f22"/>
                  <a:pt x="f20" y="f23"/>
                  <a:pt x="f13" y="f23"/>
                </a:cubicBezTo>
                <a:cubicBezTo>
                  <a:pt x="f24" y="f23"/>
                  <a:pt x="f25" y="f22"/>
                  <a:pt x="f25" y="f10"/>
                </a:cubicBezTo>
                <a:cubicBezTo>
                  <a:pt x="f25" y="f21"/>
                  <a:pt x="f24" y="f19"/>
                  <a:pt x="f13" y="f19"/>
                </a:cubicBezTo>
                <a:close/>
                <a:moveTo>
                  <a:pt x="f26" y="f27"/>
                </a:moveTo>
                <a:lnTo>
                  <a:pt x="f28" y="f27"/>
                </a:lnTo>
                <a:lnTo>
                  <a:pt x="f28" y="f29"/>
                </a:lnTo>
                <a:lnTo>
                  <a:pt x="f30" y="f29"/>
                </a:lnTo>
                <a:close/>
                <a:moveTo>
                  <a:pt x="f2" y="f27"/>
                </a:moveTo>
                <a:lnTo>
                  <a:pt x="f31" y="f27"/>
                </a:lnTo>
                <a:lnTo>
                  <a:pt x="f31" y="f32"/>
                </a:lnTo>
                <a:lnTo>
                  <a:pt x="f28" y="f32"/>
                </a:lnTo>
                <a:lnTo>
                  <a:pt x="f28" y="f33"/>
                </a:lnTo>
                <a:cubicBezTo>
                  <a:pt x="f34" y="f35"/>
                  <a:pt x="f36" y="f37"/>
                  <a:pt x="f36" y="f38"/>
                </a:cubicBezTo>
                <a:cubicBezTo>
                  <a:pt x="f36" y="f39"/>
                  <a:pt x="f34" y="f40"/>
                  <a:pt x="f28" y="f41"/>
                </a:cubicBezTo>
                <a:lnTo>
                  <a:pt x="f28" y="f4"/>
                </a:lnTo>
                <a:lnTo>
                  <a:pt x="f2" y="f4"/>
                </a:lnTo>
                <a:close/>
                <a:moveTo>
                  <a:pt x="f42" y="f2"/>
                </a:moveTo>
                <a:lnTo>
                  <a:pt x="f43" y="f44"/>
                </a:lnTo>
                <a:lnTo>
                  <a:pt x="f42" y="f44"/>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3" name="Oval 44">
            <a:extLst>
              <a:ext uri="{FF2B5EF4-FFF2-40B4-BE49-F238E27FC236}">
                <a16:creationId xmlns:a16="http://schemas.microsoft.com/office/drawing/2014/main" id="{AAE9E6D8-824A-DBA3-FB32-C7F054158939}"/>
              </a:ext>
            </a:extLst>
          </p:cNvPr>
          <p:cNvSpPr/>
          <p:nvPr/>
        </p:nvSpPr>
        <p:spPr>
          <a:xfrm>
            <a:off x="7028882" y="3433518"/>
            <a:ext cx="358609" cy="426997"/>
          </a:xfrm>
          <a:custGeom>
            <a:avLst/>
            <a:gdLst>
              <a:gd name="f0" fmla="val w"/>
              <a:gd name="f1" fmla="val h"/>
              <a:gd name="f2" fmla="val 0"/>
              <a:gd name="f3" fmla="val 2721114"/>
              <a:gd name="f4" fmla="val 3240000"/>
              <a:gd name="f5" fmla="val 2519839"/>
              <a:gd name="f6" fmla="val 2469622"/>
              <a:gd name="f7" fmla="val 2201779"/>
              <a:gd name="f8" fmla="val 2787682"/>
              <a:gd name="f9" fmla="val 2003023"/>
              <a:gd name="f10" fmla="val 2588926"/>
              <a:gd name="f11" fmla="val 1901669"/>
              <a:gd name="f12" fmla="val 2690281"/>
              <a:gd name="f13" fmla="val 2203868"/>
              <a:gd name="f14" fmla="val 2992480"/>
              <a:gd name="f15" fmla="val 2305222"/>
              <a:gd name="f16" fmla="val 2891125"/>
              <a:gd name="f17" fmla="val 2303133"/>
              <a:gd name="f18" fmla="val 2889037"/>
              <a:gd name="f19" fmla="val 2621194"/>
              <a:gd name="f20" fmla="val 2570977"/>
              <a:gd name="f21" fmla="val 2263914"/>
              <a:gd name="f22" fmla="val 2238970"/>
              <a:gd name="f23" fmla="val 2516419"/>
              <a:gd name="f24" fmla="val 2443665"/>
              <a:gd name="f25" fmla="val 2696170"/>
              <a:gd name="f26" fmla="val 2948675"/>
              <a:gd name="f27" fmla="val 3153370"/>
              <a:gd name="f28" fmla="val 2011409"/>
              <a:gd name="f29" fmla="val 1806714"/>
              <a:gd name="f30" fmla="val 1576134"/>
              <a:gd name="f31" fmla="val 17032"/>
              <a:gd name="f32" fmla="val 2276728"/>
              <a:gd name="f33" fmla="val 17033"/>
              <a:gd name="f34" fmla="val 1576135"/>
              <a:gd name="f35" fmla="val 1321887"/>
              <a:gd name="f36" fmla="val 996125"/>
              <a:gd name="f37" fmla="val 2160187"/>
              <a:gd name="f38" fmla="val 1979345"/>
              <a:gd name="f39" fmla="val 2161001"/>
              <a:gd name="f40" fmla="val 1738579"/>
              <a:gd name="f41" fmla="val 2402384"/>
              <a:gd name="f42" fmla="val 2700000"/>
              <a:gd name="f43" fmla="val 2997617"/>
              <a:gd name="f44" fmla="val 3238999"/>
              <a:gd name="f45" fmla="val 3239814"/>
              <a:gd name="f46" fmla="val 1436085"/>
              <a:gd name="f47" fmla="val 2287664"/>
              <a:gd name="f48" fmla="val 888809"/>
              <a:gd name="f49" fmla="*/ f0 1 2721114"/>
              <a:gd name="f50" fmla="*/ f1 1 3240000"/>
              <a:gd name="f51" fmla="val f2"/>
              <a:gd name="f52" fmla="val f3"/>
              <a:gd name="f53" fmla="val f4"/>
              <a:gd name="f54" fmla="+- f53 0 f51"/>
              <a:gd name="f55" fmla="+- f52 0 f51"/>
              <a:gd name="f56" fmla="*/ f55 1 2721114"/>
              <a:gd name="f57" fmla="*/ f54 1 324000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2721114" h="3240000">
                <a:moveTo>
                  <a:pt x="f5" y="f6"/>
                </a:moveTo>
                <a:lnTo>
                  <a:pt x="f7" y="f8"/>
                </a:lnTo>
                <a:lnTo>
                  <a:pt x="f9" y="f10"/>
                </a:lnTo>
                <a:lnTo>
                  <a:pt x="f11" y="f12"/>
                </a:lnTo>
                <a:lnTo>
                  <a:pt x="f13" y="f14"/>
                </a:lnTo>
                <a:lnTo>
                  <a:pt x="f15" y="f16"/>
                </a:lnTo>
                <a:lnTo>
                  <a:pt x="f17" y="f18"/>
                </a:lnTo>
                <a:lnTo>
                  <a:pt x="f19" y="f20"/>
                </a:lnTo>
                <a:close/>
                <a:moveTo>
                  <a:pt x="f21" y="f22"/>
                </a:moveTo>
                <a:cubicBezTo>
                  <a:pt x="f23" y="f22"/>
                  <a:pt x="f3" y="f24"/>
                  <a:pt x="f3" y="f25"/>
                </a:cubicBezTo>
                <a:cubicBezTo>
                  <a:pt x="f3" y="f26"/>
                  <a:pt x="f23" y="f27"/>
                  <a:pt x="f21" y="f27"/>
                </a:cubicBezTo>
                <a:cubicBezTo>
                  <a:pt x="f28" y="f27"/>
                  <a:pt x="f29" y="f26"/>
                  <a:pt x="f29" y="f25"/>
                </a:cubicBezTo>
                <a:cubicBezTo>
                  <a:pt x="f29" y="f24"/>
                  <a:pt x="f28" y="f22"/>
                  <a:pt x="f21" y="f22"/>
                </a:cubicBezTo>
                <a:close/>
                <a:moveTo>
                  <a:pt x="f30" y="f31"/>
                </a:moveTo>
                <a:lnTo>
                  <a:pt x="f32" y="f31"/>
                </a:lnTo>
                <a:lnTo>
                  <a:pt x="f32" y="f33"/>
                </a:lnTo>
                <a:lnTo>
                  <a:pt x="f34" y="f33"/>
                </a:lnTo>
                <a:close/>
                <a:moveTo>
                  <a:pt x="f2" y="f31"/>
                </a:moveTo>
                <a:lnTo>
                  <a:pt x="f35" y="f31"/>
                </a:lnTo>
                <a:lnTo>
                  <a:pt x="f35" y="f36"/>
                </a:lnTo>
                <a:lnTo>
                  <a:pt x="f32" y="f36"/>
                </a:lnTo>
                <a:lnTo>
                  <a:pt x="f32" y="f37"/>
                </a:lnTo>
                <a:cubicBezTo>
                  <a:pt x="f38" y="f39"/>
                  <a:pt x="f40" y="f41"/>
                  <a:pt x="f40" y="f42"/>
                </a:cubicBezTo>
                <a:cubicBezTo>
                  <a:pt x="f40" y="f43"/>
                  <a:pt x="f38" y="f44"/>
                  <a:pt x="f32" y="f45"/>
                </a:cubicBezTo>
                <a:lnTo>
                  <a:pt x="f32" y="f4"/>
                </a:lnTo>
                <a:lnTo>
                  <a:pt x="f2" y="f4"/>
                </a:lnTo>
                <a:close/>
                <a:moveTo>
                  <a:pt x="f46" y="f2"/>
                </a:moveTo>
                <a:lnTo>
                  <a:pt x="f47" y="f48"/>
                </a:lnTo>
                <a:lnTo>
                  <a:pt x="f46" y="f48"/>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rtl="1">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24" name="Google Shape;6000;p67">
            <a:extLst>
              <a:ext uri="{FF2B5EF4-FFF2-40B4-BE49-F238E27FC236}">
                <a16:creationId xmlns:a16="http://schemas.microsoft.com/office/drawing/2014/main" id="{356012A9-2939-BA2E-AD72-7C3F8930AAAD}"/>
              </a:ext>
            </a:extLst>
          </p:cNvPr>
          <p:cNvSpPr/>
          <p:nvPr/>
        </p:nvSpPr>
        <p:spPr>
          <a:xfrm>
            <a:off x="1957108" y="1109084"/>
            <a:ext cx="453185" cy="462357"/>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25" name="Google Shape;6029;p67">
            <a:extLst>
              <a:ext uri="{FF2B5EF4-FFF2-40B4-BE49-F238E27FC236}">
                <a16:creationId xmlns:a16="http://schemas.microsoft.com/office/drawing/2014/main" id="{EB7830EF-822E-4248-80D2-7597F4D2DDF2}"/>
              </a:ext>
            </a:extLst>
          </p:cNvPr>
          <p:cNvGrpSpPr/>
          <p:nvPr/>
        </p:nvGrpSpPr>
        <p:grpSpPr>
          <a:xfrm>
            <a:off x="5719570" y="4064929"/>
            <a:ext cx="303114" cy="420175"/>
            <a:chOff x="7025856" y="4064928"/>
            <a:chExt cx="303114" cy="420175"/>
          </a:xfrm>
          <a:solidFill>
            <a:schemeClr val="bg1"/>
          </a:solidFill>
        </p:grpSpPr>
        <p:sp>
          <p:nvSpPr>
            <p:cNvPr id="26" name="Google Shape;6030;p67">
              <a:extLst>
                <a:ext uri="{FF2B5EF4-FFF2-40B4-BE49-F238E27FC236}">
                  <a16:creationId xmlns:a16="http://schemas.microsoft.com/office/drawing/2014/main" id="{B0C98D5D-B9B5-AB86-C8D9-433FAC9F86FE}"/>
                </a:ext>
              </a:extLst>
            </p:cNvPr>
            <p:cNvSpPr/>
            <p:nvPr/>
          </p:nvSpPr>
          <p:spPr>
            <a:xfrm>
              <a:off x="7190997" y="4065989"/>
              <a:ext cx="137973" cy="164107"/>
            </a:xfrm>
            <a:custGeom>
              <a:avLst/>
              <a:gdLst>
                <a:gd name="f0" fmla="val w"/>
                <a:gd name="f1" fmla="val h"/>
                <a:gd name="f2" fmla="val 0"/>
                <a:gd name="f3" fmla="val 4159"/>
                <a:gd name="f4" fmla="val 4947"/>
                <a:gd name="f5" fmla="val 2552"/>
                <a:gd name="f6" fmla="val 473"/>
                <a:gd name="f7" fmla="val 2710"/>
                <a:gd name="f8" fmla="val 851"/>
                <a:gd name="f9" fmla="val 3182"/>
                <a:gd name="f10" fmla="val 3750"/>
                <a:gd name="f11" fmla="val 3687"/>
                <a:gd name="f12" fmla="val 1639"/>
                <a:gd name="f13" fmla="val 2489"/>
                <a:gd name="f14" fmla="val 441"/>
                <a:gd name="f15" fmla="*/ f0 1 4159"/>
                <a:gd name="f16" fmla="*/ f1 1 4947"/>
                <a:gd name="f17" fmla="val f2"/>
                <a:gd name="f18" fmla="val f3"/>
                <a:gd name="f19" fmla="val f4"/>
                <a:gd name="f20" fmla="+- f19 0 f17"/>
                <a:gd name="f21" fmla="+- f18 0 f17"/>
                <a:gd name="f22" fmla="*/ f21 1 4159"/>
                <a:gd name="f23" fmla="*/ f20 1 494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159" h="4947">
                  <a:moveTo>
                    <a:pt x="f2" y="f2"/>
                  </a:moveTo>
                  <a:lnTo>
                    <a:pt x="f2" y="f5"/>
                  </a:lnTo>
                  <a:cubicBezTo>
                    <a:pt x="f6" y="f7"/>
                    <a:pt x="f8" y="f9"/>
                    <a:pt x="f8" y="f10"/>
                  </a:cubicBezTo>
                  <a:lnTo>
                    <a:pt x="f8" y="f4"/>
                  </a:lnTo>
                  <a:lnTo>
                    <a:pt x="f3" y="f4"/>
                  </a:ln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7" name="Google Shape;6031;p67">
              <a:extLst>
                <a:ext uri="{FF2B5EF4-FFF2-40B4-BE49-F238E27FC236}">
                  <a16:creationId xmlns:a16="http://schemas.microsoft.com/office/drawing/2014/main" id="{C519F471-7C1E-508B-943F-49BC673D7CC5}"/>
                </a:ext>
              </a:extLst>
            </p:cNvPr>
            <p:cNvSpPr/>
            <p:nvPr/>
          </p:nvSpPr>
          <p:spPr>
            <a:xfrm>
              <a:off x="7163793" y="4172580"/>
              <a:ext cx="29297" cy="83667"/>
            </a:xfrm>
            <a:custGeom>
              <a:avLst/>
              <a:gdLst>
                <a:gd name="f0" fmla="val w"/>
                <a:gd name="f1" fmla="val h"/>
                <a:gd name="f2" fmla="val 0"/>
                <a:gd name="f3" fmla="val 883"/>
                <a:gd name="f4" fmla="val 2522"/>
                <a:gd name="f5" fmla="val 474"/>
                <a:gd name="f6" fmla="val 1"/>
                <a:gd name="f7" fmla="val 253"/>
                <a:gd name="f8" fmla="val 95"/>
                <a:gd name="f9" fmla="val 222"/>
                <a:gd name="f10" fmla="val 442"/>
                <a:gd name="f11" fmla="val 2112"/>
                <a:gd name="f12" fmla="val 2332"/>
                <a:gd name="f13" fmla="val 190"/>
                <a:gd name="f14" fmla="val 2521"/>
                <a:gd name="f15" fmla="val 663"/>
                <a:gd name="f16" fmla="val 820"/>
                <a:gd name="f17" fmla="val 64"/>
                <a:gd name="f18" fmla="*/ f0 1 883"/>
                <a:gd name="f19" fmla="*/ f1 1 2522"/>
                <a:gd name="f20" fmla="val f2"/>
                <a:gd name="f21" fmla="val f3"/>
                <a:gd name="f22" fmla="val f4"/>
                <a:gd name="f23" fmla="+- f22 0 f20"/>
                <a:gd name="f24" fmla="+- f21 0 f20"/>
                <a:gd name="f25" fmla="*/ f24 1 883"/>
                <a:gd name="f26" fmla="*/ f23 1 252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883" h="2522">
                  <a:moveTo>
                    <a:pt x="f5" y="f6"/>
                  </a:moveTo>
                  <a:cubicBezTo>
                    <a:pt x="f7" y="f6"/>
                    <a:pt x="f8" y="f9"/>
                    <a:pt x="f8" y="f10"/>
                  </a:cubicBezTo>
                  <a:lnTo>
                    <a:pt x="f8" y="f11"/>
                  </a:lnTo>
                  <a:cubicBezTo>
                    <a:pt x="f6" y="f12"/>
                    <a:pt x="f13" y="f14"/>
                    <a:pt x="f10" y="f14"/>
                  </a:cubicBezTo>
                  <a:cubicBezTo>
                    <a:pt x="f15" y="f14"/>
                    <a:pt x="f16" y="f12"/>
                    <a:pt x="f3" y="f11"/>
                  </a:cubicBezTo>
                  <a:lnTo>
                    <a:pt x="f3" y="f10"/>
                  </a:lnTo>
                  <a:cubicBezTo>
                    <a:pt x="f3" y="f9"/>
                    <a:pt x="f15" y="f17"/>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8" name="Google Shape;6032;p67">
              <a:extLst>
                <a:ext uri="{FF2B5EF4-FFF2-40B4-BE49-F238E27FC236}">
                  <a16:creationId xmlns:a16="http://schemas.microsoft.com/office/drawing/2014/main" id="{67839475-547A-52B3-BE29-947CD16FEA6D}"/>
                </a:ext>
              </a:extLst>
            </p:cNvPr>
            <p:cNvSpPr/>
            <p:nvPr/>
          </p:nvSpPr>
          <p:spPr>
            <a:xfrm>
              <a:off x="7026889" y="4064928"/>
              <a:ext cx="136940" cy="163083"/>
            </a:xfrm>
            <a:custGeom>
              <a:avLst/>
              <a:gdLst>
                <a:gd name="f0" fmla="val w"/>
                <a:gd name="f1" fmla="val h"/>
                <a:gd name="f2" fmla="val 0"/>
                <a:gd name="f3" fmla="val 4128"/>
                <a:gd name="f4" fmla="val 4916"/>
                <a:gd name="f5" fmla="val 3687"/>
                <a:gd name="f6" fmla="val 1"/>
                <a:gd name="f7" fmla="val 1671"/>
                <a:gd name="f8" fmla="val 1639"/>
                <a:gd name="f9" fmla="val 3309"/>
                <a:gd name="f10" fmla="val 3151"/>
                <a:gd name="f11" fmla="val 3655"/>
                <a:gd name="f12" fmla="val 2710"/>
                <a:gd name="f13" fmla="val 2521"/>
                <a:gd name="f14" fmla="*/ f0 1 4128"/>
                <a:gd name="f15" fmla="*/ f1 1 4916"/>
                <a:gd name="f16" fmla="val f2"/>
                <a:gd name="f17" fmla="val f3"/>
                <a:gd name="f18" fmla="val f4"/>
                <a:gd name="f19" fmla="+- f18 0 f16"/>
                <a:gd name="f20" fmla="+- f17 0 f16"/>
                <a:gd name="f21" fmla="*/ f20 1 4128"/>
                <a:gd name="f22" fmla="*/ f19 1 4916"/>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4128" h="4916">
                  <a:moveTo>
                    <a:pt x="f5" y="f6"/>
                  </a:moveTo>
                  <a:cubicBezTo>
                    <a:pt x="f7" y="f6"/>
                    <a:pt x="f6" y="f8"/>
                    <a:pt x="f6" y="f5"/>
                  </a:cubicBezTo>
                  <a:lnTo>
                    <a:pt x="f6" y="f4"/>
                  </a:lnTo>
                  <a:lnTo>
                    <a:pt x="f9" y="f4"/>
                  </a:lnTo>
                  <a:lnTo>
                    <a:pt x="f9" y="f5"/>
                  </a:lnTo>
                  <a:cubicBezTo>
                    <a:pt x="f9" y="f10"/>
                    <a:pt x="f11" y="f12"/>
                    <a:pt x="f3" y="f13"/>
                  </a:cubicBez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9" name="Google Shape;6033;p67">
              <a:extLst>
                <a:ext uri="{FF2B5EF4-FFF2-40B4-BE49-F238E27FC236}">
                  <a16:creationId xmlns:a16="http://schemas.microsoft.com/office/drawing/2014/main" id="{2A5E7A4A-4E8F-6F78-4FF3-A05A734EB80A}"/>
                </a:ext>
              </a:extLst>
            </p:cNvPr>
            <p:cNvSpPr/>
            <p:nvPr/>
          </p:nvSpPr>
          <p:spPr>
            <a:xfrm>
              <a:off x="7025856" y="4258296"/>
              <a:ext cx="303114" cy="226807"/>
            </a:xfrm>
            <a:custGeom>
              <a:avLst/>
              <a:gdLst>
                <a:gd name="f0" fmla="val w"/>
                <a:gd name="f1" fmla="val h"/>
                <a:gd name="f2" fmla="val 0"/>
                <a:gd name="f3" fmla="val 9137"/>
                <a:gd name="f4" fmla="val 6837"/>
                <a:gd name="f5" fmla="val 3151"/>
                <a:gd name="f6" fmla="val 5199"/>
                <a:gd name="f7" fmla="val 1639"/>
                <a:gd name="f8" fmla="val 3686"/>
                <a:gd name="f9" fmla="val 5356"/>
                <a:gd name="f10" fmla="val 7467"/>
                <a:gd name="f11" fmla="val 5734"/>
                <a:gd name="f12" fmla="val 5577"/>
                <a:gd name="f13" fmla="val 473"/>
                <a:gd name="f14" fmla="val 5104"/>
                <a:gd name="f15" fmla="val 819"/>
                <a:gd name="f16" fmla="val 4568"/>
                <a:gd name="f17" fmla="val 4001"/>
                <a:gd name="f18" fmla="val 3560"/>
                <a:gd name="f19" fmla="val 3371"/>
                <a:gd name="f20" fmla="*/ f0 1 9137"/>
                <a:gd name="f21" fmla="*/ f1 1 6837"/>
                <a:gd name="f22" fmla="val f2"/>
                <a:gd name="f23" fmla="val f3"/>
                <a:gd name="f24" fmla="val f4"/>
                <a:gd name="f25" fmla="+- f24 0 f22"/>
                <a:gd name="f26" fmla="+- f23 0 f22"/>
                <a:gd name="f27" fmla="*/ f26 1 9137"/>
                <a:gd name="f28" fmla="*/ f25 1 683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9137" h="6837">
                  <a:moveTo>
                    <a:pt x="f2" y="f2"/>
                  </a:moveTo>
                  <a:lnTo>
                    <a:pt x="f2" y="f5"/>
                  </a:lnTo>
                  <a:cubicBezTo>
                    <a:pt x="f2" y="f6"/>
                    <a:pt x="f7" y="f4"/>
                    <a:pt x="f8" y="f4"/>
                  </a:cubicBezTo>
                  <a:lnTo>
                    <a:pt x="f9" y="f4"/>
                  </a:lnTo>
                  <a:cubicBezTo>
                    <a:pt x="f10" y="f4"/>
                    <a:pt x="f3" y="f6"/>
                    <a:pt x="f3" y="f5"/>
                  </a:cubicBezTo>
                  <a:lnTo>
                    <a:pt x="f3" y="f2"/>
                  </a:lnTo>
                  <a:lnTo>
                    <a:pt x="f11" y="f2"/>
                  </a:lnTo>
                  <a:cubicBezTo>
                    <a:pt x="f12" y="f13"/>
                    <a:pt x="f14" y="f15"/>
                    <a:pt x="f16" y="f15"/>
                  </a:cubicBezTo>
                  <a:cubicBezTo>
                    <a:pt x="f17" y="f15"/>
                    <a:pt x="f18" y="f13"/>
                    <a:pt x="f1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0" name="Google Shape;6066;p67">
            <a:extLst>
              <a:ext uri="{FF2B5EF4-FFF2-40B4-BE49-F238E27FC236}">
                <a16:creationId xmlns:a16="http://schemas.microsoft.com/office/drawing/2014/main" id="{882266A2-2D5C-EEBE-74A2-659212663645}"/>
              </a:ext>
            </a:extLst>
          </p:cNvPr>
          <p:cNvGrpSpPr/>
          <p:nvPr/>
        </p:nvGrpSpPr>
        <p:grpSpPr>
          <a:xfrm>
            <a:off x="1929062" y="1800674"/>
            <a:ext cx="483150" cy="480763"/>
            <a:chOff x="3235348" y="1800673"/>
            <a:chExt cx="483150" cy="480763"/>
          </a:xfrm>
          <a:solidFill>
            <a:schemeClr val="bg1"/>
          </a:solidFill>
        </p:grpSpPr>
        <p:sp>
          <p:nvSpPr>
            <p:cNvPr id="31" name="Google Shape;6067;p67">
              <a:extLst>
                <a:ext uri="{FF2B5EF4-FFF2-40B4-BE49-F238E27FC236}">
                  <a16:creationId xmlns:a16="http://schemas.microsoft.com/office/drawing/2014/main" id="{64264571-B5C8-9038-2AF2-5AD010B3C23F}"/>
                </a:ext>
              </a:extLst>
            </p:cNvPr>
            <p:cNvSpPr/>
            <p:nvPr/>
          </p:nvSpPr>
          <p:spPr>
            <a:xfrm>
              <a:off x="3235348" y="1800673"/>
              <a:ext cx="386288" cy="385072"/>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2" name="Google Shape;6068;p67">
              <a:extLst>
                <a:ext uri="{FF2B5EF4-FFF2-40B4-BE49-F238E27FC236}">
                  <a16:creationId xmlns:a16="http://schemas.microsoft.com/office/drawing/2014/main" id="{8F08C7E6-A63A-50F2-D985-BE4095E79813}"/>
                </a:ext>
              </a:extLst>
            </p:cNvPr>
            <p:cNvSpPr/>
            <p:nvPr/>
          </p:nvSpPr>
          <p:spPr>
            <a:xfrm>
              <a:off x="3299914" y="1994214"/>
              <a:ext cx="418584" cy="287222"/>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3" name="Google Shape;5976;p67">
            <a:extLst>
              <a:ext uri="{FF2B5EF4-FFF2-40B4-BE49-F238E27FC236}">
                <a16:creationId xmlns:a16="http://schemas.microsoft.com/office/drawing/2014/main" id="{67D9E118-4C67-4D24-9B85-58BF1A3E9ADB}"/>
              </a:ext>
            </a:extLst>
          </p:cNvPr>
          <p:cNvGrpSpPr/>
          <p:nvPr/>
        </p:nvGrpSpPr>
        <p:grpSpPr>
          <a:xfrm>
            <a:off x="1993628" y="4214195"/>
            <a:ext cx="371547" cy="331551"/>
            <a:chOff x="3299914" y="4214195"/>
            <a:chExt cx="371547" cy="331551"/>
          </a:xfrm>
          <a:solidFill>
            <a:schemeClr val="bg1"/>
          </a:solidFill>
        </p:grpSpPr>
        <p:sp>
          <p:nvSpPr>
            <p:cNvPr id="34" name="Google Shape;5977;p67">
              <a:extLst>
                <a:ext uri="{FF2B5EF4-FFF2-40B4-BE49-F238E27FC236}">
                  <a16:creationId xmlns:a16="http://schemas.microsoft.com/office/drawing/2014/main" id="{B03D4E62-C78F-700B-5F41-EB3FE93974A6}"/>
                </a:ext>
              </a:extLst>
            </p:cNvPr>
            <p:cNvSpPr/>
            <p:nvPr/>
          </p:nvSpPr>
          <p:spPr>
            <a:xfrm>
              <a:off x="3393932" y="4214195"/>
              <a:ext cx="277529" cy="274603"/>
            </a:xfrm>
            <a:custGeom>
              <a:avLst/>
              <a:gdLst>
                <a:gd name="f0" fmla="val w"/>
                <a:gd name="f1" fmla="val h"/>
                <a:gd name="f2" fmla="val 0"/>
                <a:gd name="f3" fmla="val 9673"/>
                <a:gd name="f4" fmla="val 9571"/>
                <a:gd name="f5" fmla="val 5963"/>
                <a:gd name="f6" fmla="val 1"/>
                <a:gd name="f7" fmla="val 5661"/>
                <a:gd name="f8" fmla="val 5365"/>
                <a:gd name="f9" fmla="val 127"/>
                <a:gd name="f10" fmla="val 5136"/>
                <a:gd name="f11" fmla="val 371"/>
                <a:gd name="f12" fmla="val 5507"/>
                <a:gd name="f13" fmla="val 4064"/>
                <a:gd name="f14" fmla="val 9200"/>
                <a:gd name="f15" fmla="val 4436"/>
                <a:gd name="f16" fmla="val 9672"/>
                <a:gd name="f17" fmla="val 3963"/>
                <a:gd name="f18" fmla="val 3207"/>
                <a:gd name="f19" fmla="val 2734"/>
                <a:gd name="f20" fmla="val 6868"/>
                <a:gd name="f21" fmla="val 434"/>
                <a:gd name="f22" fmla="val 6609"/>
                <a:gd name="f23" fmla="val 143"/>
                <a:gd name="f24" fmla="val 6283"/>
                <a:gd name="f25" fmla="*/ f0 1 9673"/>
                <a:gd name="f26" fmla="*/ f1 1 9571"/>
                <a:gd name="f27" fmla="val f2"/>
                <a:gd name="f28" fmla="val f3"/>
                <a:gd name="f29" fmla="val f4"/>
                <a:gd name="f30" fmla="+- f29 0 f27"/>
                <a:gd name="f31" fmla="+- f28 0 f27"/>
                <a:gd name="f32" fmla="*/ f31 1 9673"/>
                <a:gd name="f33" fmla="*/ f30 1 9571"/>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9673" h="9571">
                  <a:moveTo>
                    <a:pt x="f5" y="f6"/>
                  </a:moveTo>
                  <a:cubicBezTo>
                    <a:pt x="f7" y="f6"/>
                    <a:pt x="f8" y="f9"/>
                    <a:pt x="f10" y="f11"/>
                  </a:cubicBezTo>
                  <a:lnTo>
                    <a:pt x="f2" y="f12"/>
                  </a:lnTo>
                  <a:lnTo>
                    <a:pt x="f13" y="f4"/>
                  </a:lnTo>
                  <a:lnTo>
                    <a:pt x="f14" y="f15"/>
                  </a:lnTo>
                  <a:cubicBezTo>
                    <a:pt x="f16" y="f17"/>
                    <a:pt x="f16" y="f18"/>
                    <a:pt x="f14" y="f19"/>
                  </a:cubicBezTo>
                  <a:lnTo>
                    <a:pt x="f20" y="f21"/>
                  </a:lnTo>
                  <a:cubicBezTo>
                    <a:pt x="f22" y="f23"/>
                    <a:pt x="f24"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5" name="Google Shape;5978;p67">
              <a:extLst>
                <a:ext uri="{FF2B5EF4-FFF2-40B4-BE49-F238E27FC236}">
                  <a16:creationId xmlns:a16="http://schemas.microsoft.com/office/drawing/2014/main" id="{4C2E1177-8028-134F-0F16-3C5B51DF8495}"/>
                </a:ext>
              </a:extLst>
            </p:cNvPr>
            <p:cNvSpPr/>
            <p:nvPr/>
          </p:nvSpPr>
          <p:spPr>
            <a:xfrm>
              <a:off x="3356862" y="4386623"/>
              <a:ext cx="136510" cy="136510"/>
            </a:xfrm>
            <a:custGeom>
              <a:avLst/>
              <a:gdLst>
                <a:gd name="f0" fmla="val w"/>
                <a:gd name="f1" fmla="val h"/>
                <a:gd name="f2" fmla="val 0"/>
                <a:gd name="f3" fmla="val 4758"/>
                <a:gd name="f4" fmla="val 725"/>
                <a:gd name="f5" fmla="val 1"/>
                <a:gd name="f6" fmla="val 473"/>
                <a:gd name="f7" fmla="val 284"/>
                <a:gd name="f8" fmla="val 253"/>
                <a:gd name="f9" fmla="val 505"/>
                <a:gd name="f10" fmla="val 95"/>
                <a:gd name="f11" fmla="val 820"/>
                <a:gd name="f12" fmla="val 1198"/>
                <a:gd name="f13" fmla="val 1450"/>
                <a:gd name="f14" fmla="val 190"/>
                <a:gd name="f15" fmla="val 1765"/>
                <a:gd name="f16" fmla="val 442"/>
                <a:gd name="f17" fmla="val 1986"/>
                <a:gd name="f18" fmla="val 631"/>
                <a:gd name="f19" fmla="val 2112"/>
                <a:gd name="f20" fmla="val 599"/>
                <a:gd name="f21" fmla="val 2458"/>
                <a:gd name="f22" fmla="val 2616"/>
                <a:gd name="f23" fmla="val 3025"/>
                <a:gd name="f24" fmla="val 1733"/>
                <a:gd name="f25" fmla="val 2174"/>
                <a:gd name="f26" fmla="val 4348"/>
                <a:gd name="f27" fmla="val 2253"/>
                <a:gd name="f28" fmla="val 4270"/>
                <a:gd name="f29" fmla="val 2363"/>
                <a:gd name="f30" fmla="val 4230"/>
                <a:gd name="f31" fmla="val 2478"/>
                <a:gd name="f32" fmla="val 2592"/>
                <a:gd name="f33" fmla="val 2710"/>
                <a:gd name="f34" fmla="val 2804"/>
                <a:gd name="f35" fmla="val 4569"/>
                <a:gd name="f36" fmla="val 3340"/>
                <a:gd name="f37" fmla="val 4695"/>
                <a:gd name="f38" fmla="val 3655"/>
                <a:gd name="f39" fmla="val 3970"/>
                <a:gd name="f40" fmla="val 4254"/>
                <a:gd name="f41" fmla="val 4506"/>
                <a:gd name="f42" fmla="val 4065"/>
                <a:gd name="f43" fmla="*/ f0 1 4758"/>
                <a:gd name="f44" fmla="*/ f1 1 4758"/>
                <a:gd name="f45" fmla="val f2"/>
                <a:gd name="f46" fmla="val f3"/>
                <a:gd name="f47" fmla="+- f46 0 f45"/>
                <a:gd name="f48" fmla="*/ f47 1 4758"/>
                <a:gd name="f49" fmla="*/ f45 1 f48"/>
                <a:gd name="f50" fmla="*/ f46 1 f48"/>
                <a:gd name="f51" fmla="*/ f49 f43 1"/>
                <a:gd name="f52" fmla="*/ f50 f43 1"/>
                <a:gd name="f53" fmla="*/ f50 f44 1"/>
                <a:gd name="f54" fmla="*/ f49 f44 1"/>
              </a:gdLst>
              <a:ahLst/>
              <a:cxnLst>
                <a:cxn ang="3cd4">
                  <a:pos x="hc" y="t"/>
                </a:cxn>
                <a:cxn ang="0">
                  <a:pos x="r" y="vc"/>
                </a:cxn>
                <a:cxn ang="cd4">
                  <a:pos x="hc" y="b"/>
                </a:cxn>
                <a:cxn ang="cd2">
                  <a:pos x="l" y="vc"/>
                </a:cxn>
              </a:cxnLst>
              <a:rect l="f51" t="f54" r="f52" b="f53"/>
              <a:pathLst>
                <a:path w="4758" h="4758">
                  <a:moveTo>
                    <a:pt x="f4" y="f5"/>
                  </a:moveTo>
                  <a:lnTo>
                    <a:pt x="f6" y="f7"/>
                  </a:lnTo>
                  <a:cubicBezTo>
                    <a:pt x="f8" y="f9"/>
                    <a:pt x="f10" y="f11"/>
                    <a:pt x="f10" y="f12"/>
                  </a:cubicBezTo>
                  <a:cubicBezTo>
                    <a:pt x="f10" y="f13"/>
                    <a:pt x="f14" y="f15"/>
                    <a:pt x="f16" y="f17"/>
                  </a:cubicBezTo>
                  <a:cubicBezTo>
                    <a:pt x="f18" y="f19"/>
                    <a:pt x="f20" y="f21"/>
                    <a:pt x="f16" y="f22"/>
                  </a:cubicBezTo>
                  <a:lnTo>
                    <a:pt x="f5" y="f23"/>
                  </a:lnTo>
                  <a:lnTo>
                    <a:pt x="f24" y="f3"/>
                  </a:lnTo>
                  <a:lnTo>
                    <a:pt x="f25" y="f26"/>
                  </a:lnTo>
                  <a:cubicBezTo>
                    <a:pt x="f27" y="f28"/>
                    <a:pt x="f29" y="f30"/>
                    <a:pt x="f31" y="f30"/>
                  </a:cubicBezTo>
                  <a:cubicBezTo>
                    <a:pt x="f32" y="f30"/>
                    <a:pt x="f33" y="f28"/>
                    <a:pt x="f34" y="f26"/>
                  </a:cubicBezTo>
                  <a:cubicBezTo>
                    <a:pt x="f23" y="f35"/>
                    <a:pt x="f36" y="f37"/>
                    <a:pt x="f38" y="f37"/>
                  </a:cubicBezTo>
                  <a:cubicBezTo>
                    <a:pt x="f39" y="f37"/>
                    <a:pt x="f40" y="f35"/>
                    <a:pt x="f41" y="f26"/>
                  </a:cubicBezTo>
                  <a:lnTo>
                    <a:pt x="f3" y="f42"/>
                  </a:lnTo>
                  <a:lnTo>
                    <a:pt x="f4"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6" name="Google Shape;5979;p67">
              <a:extLst>
                <a:ext uri="{FF2B5EF4-FFF2-40B4-BE49-F238E27FC236}">
                  <a16:creationId xmlns:a16="http://schemas.microsoft.com/office/drawing/2014/main" id="{482C768E-9381-0572-0DD4-B8CEC4E31802}"/>
                </a:ext>
              </a:extLst>
            </p:cNvPr>
            <p:cNvSpPr/>
            <p:nvPr/>
          </p:nvSpPr>
          <p:spPr>
            <a:xfrm>
              <a:off x="3299914" y="4493297"/>
              <a:ext cx="89510" cy="52449"/>
            </a:xfrm>
            <a:custGeom>
              <a:avLst/>
              <a:gdLst>
                <a:gd name="f0" fmla="val w"/>
                <a:gd name="f1" fmla="val h"/>
                <a:gd name="f2" fmla="val 0"/>
                <a:gd name="f3" fmla="val 3120"/>
                <a:gd name="f4" fmla="val 1828"/>
                <a:gd name="f5" fmla="val 1450"/>
                <a:gd name="f6" fmla="val 253"/>
                <a:gd name="f7" fmla="val 1166"/>
                <a:gd name="f8" fmla="val 1"/>
                <a:gd name="f9" fmla="val 1355"/>
                <a:gd name="f10" fmla="val 190"/>
                <a:gd name="f11" fmla="val 536"/>
                <a:gd name="f12" fmla="val 2773"/>
                <a:gd name="f13" fmla="val 2931"/>
                <a:gd name="f14" fmla="val 3025"/>
                <a:gd name="f15" fmla="val 1765"/>
                <a:gd name="f16" fmla="val 1670"/>
                <a:gd name="f17" fmla="*/ f0 1 3120"/>
                <a:gd name="f18" fmla="*/ f1 1 1828"/>
                <a:gd name="f19" fmla="val f2"/>
                <a:gd name="f20" fmla="val f3"/>
                <a:gd name="f21" fmla="val f4"/>
                <a:gd name="f22" fmla="+- f21 0 f19"/>
                <a:gd name="f23" fmla="+- f20 0 f19"/>
                <a:gd name="f24" fmla="*/ f23 1 3120"/>
                <a:gd name="f25" fmla="*/ f22 1 1828"/>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120" h="1828">
                  <a:moveTo>
                    <a:pt x="f5" y="f2"/>
                  </a:moveTo>
                  <a:lnTo>
                    <a:pt x="f6" y="f7"/>
                  </a:lnTo>
                  <a:cubicBezTo>
                    <a:pt x="f8" y="f9"/>
                    <a:pt x="f10" y="f4"/>
                    <a:pt x="f11" y="f4"/>
                  </a:cubicBezTo>
                  <a:lnTo>
                    <a:pt x="f12" y="f4"/>
                  </a:lnTo>
                  <a:cubicBezTo>
                    <a:pt x="f13" y="f4"/>
                    <a:pt x="f14" y="f15"/>
                    <a:pt x="f3" y="f16"/>
                  </a:cubicBez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7" name="Google Shape;5989;p67">
            <a:extLst>
              <a:ext uri="{FF2B5EF4-FFF2-40B4-BE49-F238E27FC236}">
                <a16:creationId xmlns:a16="http://schemas.microsoft.com/office/drawing/2014/main" id="{1102D96B-CF9F-D61F-91BE-54F5127964A2}"/>
              </a:ext>
            </a:extLst>
          </p:cNvPr>
          <p:cNvGrpSpPr/>
          <p:nvPr/>
        </p:nvGrpSpPr>
        <p:grpSpPr>
          <a:xfrm>
            <a:off x="5018243" y="4126477"/>
            <a:ext cx="372408" cy="364370"/>
            <a:chOff x="6324529" y="4126476"/>
            <a:chExt cx="372408" cy="364370"/>
          </a:xfrm>
          <a:solidFill>
            <a:schemeClr val="bg1"/>
          </a:solidFill>
        </p:grpSpPr>
        <p:sp>
          <p:nvSpPr>
            <p:cNvPr id="38" name="Google Shape;5990;p67">
              <a:extLst>
                <a:ext uri="{FF2B5EF4-FFF2-40B4-BE49-F238E27FC236}">
                  <a16:creationId xmlns:a16="http://schemas.microsoft.com/office/drawing/2014/main" id="{6ABB2BFD-5F5E-87A6-3400-35E97B5DEF6F}"/>
                </a:ext>
              </a:extLst>
            </p:cNvPr>
            <p:cNvSpPr/>
            <p:nvPr/>
          </p:nvSpPr>
          <p:spPr>
            <a:xfrm>
              <a:off x="6440210" y="4126476"/>
              <a:ext cx="122054" cy="120929"/>
            </a:xfrm>
            <a:custGeom>
              <a:avLst/>
              <a:gdLst>
                <a:gd name="f0" fmla="val w"/>
                <a:gd name="f1" fmla="val h"/>
                <a:gd name="f2" fmla="val 0"/>
                <a:gd name="f3" fmla="val 4254"/>
                <a:gd name="f4" fmla="val 4215"/>
                <a:gd name="f5" fmla="val 2064"/>
                <a:gd name="f6" fmla="val 1"/>
                <a:gd name="f7" fmla="val 1954"/>
                <a:gd name="f8" fmla="val 1844"/>
                <a:gd name="f9" fmla="val 40"/>
                <a:gd name="f10" fmla="val 1765"/>
                <a:gd name="f11" fmla="val 119"/>
                <a:gd name="f12" fmla="val 1883"/>
                <a:gd name="f13" fmla="val 2332"/>
                <a:gd name="f14" fmla="val 4214"/>
                <a:gd name="f15" fmla="val 4096"/>
                <a:gd name="f16" fmla="val 2450"/>
                <a:gd name="f17" fmla="val 2293"/>
                <a:gd name="f18" fmla="val 2009"/>
                <a:gd name="f19" fmla="val 1852"/>
                <a:gd name="f20" fmla="val 2364"/>
                <a:gd name="f21" fmla="val 2285"/>
                <a:gd name="f22" fmla="val 2175"/>
                <a:gd name="f23" fmla="*/ f0 1 4254"/>
                <a:gd name="f24" fmla="*/ f1 1 4215"/>
                <a:gd name="f25" fmla="val f2"/>
                <a:gd name="f26" fmla="val f3"/>
                <a:gd name="f27" fmla="val f4"/>
                <a:gd name="f28" fmla="+- f27 0 f25"/>
                <a:gd name="f29" fmla="+- f26 0 f25"/>
                <a:gd name="f30" fmla="*/ f29 1 4254"/>
                <a:gd name="f31" fmla="*/ f28 1 421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254" h="4215">
                  <a:moveTo>
                    <a:pt x="f5" y="f6"/>
                  </a:moveTo>
                  <a:cubicBezTo>
                    <a:pt x="f7" y="f6"/>
                    <a:pt x="f8" y="f9"/>
                    <a:pt x="f10" y="f11"/>
                  </a:cubicBezTo>
                  <a:lnTo>
                    <a:pt x="f6" y="f12"/>
                  </a:lnTo>
                  <a:lnTo>
                    <a:pt x="f13" y="f14"/>
                  </a:lnTo>
                  <a:lnTo>
                    <a:pt x="f15" y="f16"/>
                  </a:lnTo>
                  <a:cubicBezTo>
                    <a:pt x="f3" y="f17"/>
                    <a:pt x="f3" y="f18"/>
                    <a:pt x="f15" y="f19"/>
                  </a:cubicBezTo>
                  <a:lnTo>
                    <a:pt x="f20" y="f11"/>
                  </a:lnTo>
                  <a:cubicBezTo>
                    <a:pt x="f21" y="f9"/>
                    <a:pt x="f22"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9" name="Google Shape;5991;p67">
              <a:extLst>
                <a:ext uri="{FF2B5EF4-FFF2-40B4-BE49-F238E27FC236}">
                  <a16:creationId xmlns:a16="http://schemas.microsoft.com/office/drawing/2014/main" id="{569577F2-544C-F06E-92EF-D661037E049A}"/>
                </a:ext>
              </a:extLst>
            </p:cNvPr>
            <p:cNvSpPr/>
            <p:nvPr/>
          </p:nvSpPr>
          <p:spPr>
            <a:xfrm>
              <a:off x="6573996" y="4259339"/>
              <a:ext cx="122941" cy="120929"/>
            </a:xfrm>
            <a:custGeom>
              <a:avLst/>
              <a:gdLst>
                <a:gd name="f0" fmla="val w"/>
                <a:gd name="f1" fmla="val h"/>
                <a:gd name="f2" fmla="val 0"/>
                <a:gd name="f3" fmla="val 4285"/>
                <a:gd name="f4" fmla="val 4215"/>
                <a:gd name="f5" fmla="val 2064"/>
                <a:gd name="f6" fmla="val 1"/>
                <a:gd name="f7" fmla="val 1954"/>
                <a:gd name="f8" fmla="val 1843"/>
                <a:gd name="f9" fmla="val 40"/>
                <a:gd name="f10" fmla="val 1765"/>
                <a:gd name="f11" fmla="val 119"/>
                <a:gd name="f12" fmla="val 1915"/>
                <a:gd name="f13" fmla="val 2300"/>
                <a:gd name="f14" fmla="val 4128"/>
                <a:gd name="f15" fmla="val 2482"/>
                <a:gd name="f16" fmla="val 2324"/>
                <a:gd name="f17" fmla="val 2072"/>
                <a:gd name="f18" fmla="val 2363"/>
                <a:gd name="f19" fmla="val 2285"/>
                <a:gd name="f20" fmla="val 2174"/>
                <a:gd name="f21" fmla="*/ f0 1 4285"/>
                <a:gd name="f22" fmla="*/ f1 1 4215"/>
                <a:gd name="f23" fmla="val f2"/>
                <a:gd name="f24" fmla="val f3"/>
                <a:gd name="f25" fmla="val f4"/>
                <a:gd name="f26" fmla="+- f25 0 f23"/>
                <a:gd name="f27" fmla="+- f24 0 f23"/>
                <a:gd name="f28" fmla="*/ f27 1 4285"/>
                <a:gd name="f29" fmla="*/ f26 1 4215"/>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285" h="4215">
                  <a:moveTo>
                    <a:pt x="f5" y="f6"/>
                  </a:moveTo>
                  <a:cubicBezTo>
                    <a:pt x="f7" y="f6"/>
                    <a:pt x="f8" y="f9"/>
                    <a:pt x="f10" y="f11"/>
                  </a:cubicBezTo>
                  <a:lnTo>
                    <a:pt x="f2" y="f12"/>
                  </a:lnTo>
                  <a:lnTo>
                    <a:pt x="f13" y="f4"/>
                  </a:lnTo>
                  <a:lnTo>
                    <a:pt x="f14" y="f15"/>
                  </a:lnTo>
                  <a:cubicBezTo>
                    <a:pt x="f3" y="f16"/>
                    <a:pt x="f3" y="f17"/>
                    <a:pt x="f14" y="f12"/>
                  </a:cubicBezTo>
                  <a:lnTo>
                    <a:pt x="f18" y="f11"/>
                  </a:ln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0" name="Google Shape;5992;p67">
              <a:extLst>
                <a:ext uri="{FF2B5EF4-FFF2-40B4-BE49-F238E27FC236}">
                  <a16:creationId xmlns:a16="http://schemas.microsoft.com/office/drawing/2014/main" id="{9EDB65C1-E2BE-BAEB-95BE-2FB5A0F08676}"/>
                </a:ext>
              </a:extLst>
            </p:cNvPr>
            <p:cNvSpPr/>
            <p:nvPr/>
          </p:nvSpPr>
          <p:spPr>
            <a:xfrm>
              <a:off x="6324529" y="4198577"/>
              <a:ext cx="301020" cy="292269"/>
            </a:xfrm>
            <a:custGeom>
              <a:avLst/>
              <a:gdLst>
                <a:gd name="f0" fmla="val w"/>
                <a:gd name="f1" fmla="val h"/>
                <a:gd name="f2" fmla="val 0"/>
                <a:gd name="f3" fmla="val 10492"/>
                <a:gd name="f4" fmla="val 10187"/>
                <a:gd name="f5" fmla="val 3497"/>
                <a:gd name="f6" fmla="val 1764"/>
                <a:gd name="f7" fmla="val 1733"/>
                <a:gd name="f8" fmla="val 1166"/>
                <a:gd name="f9" fmla="val 2332"/>
                <a:gd name="f10" fmla="val 725"/>
                <a:gd name="f11" fmla="val 3088"/>
                <a:gd name="f12" fmla="val 504"/>
                <a:gd name="f13" fmla="val 3812"/>
                <a:gd name="f14" fmla="val 5514"/>
                <a:gd name="f15" fmla="val 410"/>
                <a:gd name="f16" fmla="val 7404"/>
                <a:gd name="f17" fmla="val 8759"/>
                <a:gd name="f18" fmla="val 2667"/>
                <a:gd name="f19" fmla="val 9661"/>
                <a:gd name="f20" fmla="val 3919"/>
                <a:gd name="f21" fmla="val 5273"/>
                <a:gd name="f22" fmla="val 5384"/>
                <a:gd name="f23" fmla="val 5496"/>
                <a:gd name="f24" fmla="val 10183"/>
                <a:gd name="f25" fmla="val 5608"/>
                <a:gd name="f26" fmla="val 10176"/>
                <a:gd name="f27" fmla="val 6679"/>
                <a:gd name="f28" fmla="val 10082"/>
                <a:gd name="f29" fmla="val 7876"/>
                <a:gd name="f30" fmla="val 9609"/>
                <a:gd name="f31" fmla="val 8758"/>
                <a:gd name="f32" fmla="val 10491"/>
                <a:gd name="f33" fmla="val 7026"/>
                <a:gd name="f34" fmla="val 8191"/>
                <a:gd name="f35" fmla="val 4694"/>
                <a:gd name="f36" fmla="val 6396"/>
                <a:gd name="f37" fmla="val 6077"/>
                <a:gd name="f38" fmla="val 6715"/>
                <a:gd name="f39" fmla="val 5645"/>
                <a:gd name="f40" fmla="val 6880"/>
                <a:gd name="f41" fmla="val 5214"/>
                <a:gd name="f42" fmla="val 4794"/>
                <a:gd name="f43" fmla="val 4375"/>
                <a:gd name="f44" fmla="val 6722"/>
                <a:gd name="f45" fmla="val 4064"/>
                <a:gd name="f46" fmla="val 3434"/>
                <a:gd name="f47" fmla="val 5766"/>
                <a:gd name="f48" fmla="val 5797"/>
                <a:gd name="f49" fmla="*/ f0 1 10492"/>
                <a:gd name="f50" fmla="*/ f1 1 10187"/>
                <a:gd name="f51" fmla="val f2"/>
                <a:gd name="f52" fmla="val f3"/>
                <a:gd name="f53" fmla="val f4"/>
                <a:gd name="f54" fmla="+- f53 0 f51"/>
                <a:gd name="f55" fmla="+- f52 0 f51"/>
                <a:gd name="f56" fmla="*/ f55 1 10492"/>
                <a:gd name="f57" fmla="*/ f54 1 10187"/>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10492" h="10187">
                  <a:moveTo>
                    <a:pt x="f5" y="f2"/>
                  </a:moveTo>
                  <a:lnTo>
                    <a:pt x="f6" y="f7"/>
                  </a:lnTo>
                  <a:cubicBezTo>
                    <a:pt x="f8" y="f9"/>
                    <a:pt x="f10" y="f11"/>
                    <a:pt x="f12" y="f13"/>
                  </a:cubicBezTo>
                  <a:cubicBezTo>
                    <a:pt x="f2" y="f14"/>
                    <a:pt x="f15" y="f16"/>
                    <a:pt x="f6" y="f17"/>
                  </a:cubicBezTo>
                  <a:cubicBezTo>
                    <a:pt x="f18" y="f19"/>
                    <a:pt x="f20" y="f4"/>
                    <a:pt x="f21" y="f4"/>
                  </a:cubicBezTo>
                  <a:cubicBezTo>
                    <a:pt x="f22" y="f4"/>
                    <a:pt x="f23" y="f24"/>
                    <a:pt x="f25" y="f26"/>
                  </a:cubicBezTo>
                  <a:cubicBezTo>
                    <a:pt x="f27" y="f28"/>
                    <a:pt x="f29" y="f30"/>
                    <a:pt x="f31" y="f17"/>
                  </a:cubicBezTo>
                  <a:lnTo>
                    <a:pt x="f32" y="f33"/>
                  </a:lnTo>
                  <a:lnTo>
                    <a:pt x="f34" y="f35"/>
                  </a:lnTo>
                  <a:lnTo>
                    <a:pt x="f36" y="f36"/>
                  </a:lnTo>
                  <a:cubicBezTo>
                    <a:pt x="f37" y="f38"/>
                    <a:pt x="f39" y="f40"/>
                    <a:pt x="f41" y="f40"/>
                  </a:cubicBezTo>
                  <a:cubicBezTo>
                    <a:pt x="f42" y="f40"/>
                    <a:pt x="f43" y="f44"/>
                    <a:pt x="f45" y="f36"/>
                  </a:cubicBezTo>
                  <a:cubicBezTo>
                    <a:pt x="f46" y="f47"/>
                    <a:pt x="f46" y="f35"/>
                    <a:pt x="f45" y="f45"/>
                  </a:cubicBezTo>
                  <a:lnTo>
                    <a:pt x="f48" y="f9"/>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1" name="Google Shape;6007;p67">
            <a:extLst>
              <a:ext uri="{FF2B5EF4-FFF2-40B4-BE49-F238E27FC236}">
                <a16:creationId xmlns:a16="http://schemas.microsoft.com/office/drawing/2014/main" id="{9F8BA5E7-FAA9-A95A-F88E-998D40C45D97}"/>
              </a:ext>
            </a:extLst>
          </p:cNvPr>
          <p:cNvGrpSpPr/>
          <p:nvPr/>
        </p:nvGrpSpPr>
        <p:grpSpPr>
          <a:xfrm>
            <a:off x="2657885" y="4157046"/>
            <a:ext cx="352263" cy="356771"/>
            <a:chOff x="3964170" y="4157045"/>
            <a:chExt cx="352263" cy="356771"/>
          </a:xfrm>
          <a:solidFill>
            <a:schemeClr val="bg1"/>
          </a:solidFill>
        </p:grpSpPr>
        <p:sp>
          <p:nvSpPr>
            <p:cNvPr id="42" name="Google Shape;6008;p67">
              <a:extLst>
                <a:ext uri="{FF2B5EF4-FFF2-40B4-BE49-F238E27FC236}">
                  <a16:creationId xmlns:a16="http://schemas.microsoft.com/office/drawing/2014/main" id="{58322650-754C-07BB-4E2E-157EC08C6F15}"/>
                </a:ext>
              </a:extLst>
            </p:cNvPr>
            <p:cNvSpPr/>
            <p:nvPr/>
          </p:nvSpPr>
          <p:spPr>
            <a:xfrm>
              <a:off x="3964170" y="4157045"/>
              <a:ext cx="352263" cy="356771"/>
            </a:xfrm>
            <a:custGeom>
              <a:avLst/>
              <a:gdLst>
                <a:gd name="f0" fmla="val w"/>
                <a:gd name="f1" fmla="val h"/>
                <a:gd name="f2" fmla="val 0"/>
                <a:gd name="f3" fmla="val 12278"/>
                <a:gd name="f4" fmla="val 12435"/>
                <a:gd name="f5" fmla="val 5905"/>
                <a:gd name="f6" fmla="val 860"/>
                <a:gd name="f7" fmla="val 6421"/>
                <a:gd name="f8" fmla="val 6926"/>
                <a:gd name="f9" fmla="val 1412"/>
                <a:gd name="f10" fmla="val 7341"/>
                <a:gd name="f11" fmla="val 2467"/>
                <a:gd name="f12" fmla="val 6837"/>
                <a:gd name="f13" fmla="val 2593"/>
                <a:gd name="f14" fmla="val 6365"/>
                <a:gd name="f15" fmla="val 2782"/>
                <a:gd name="f16" fmla="val 5892"/>
                <a:gd name="f17" fmla="val 3003"/>
                <a:gd name="f18" fmla="val 5419"/>
                <a:gd name="f19" fmla="val 4947"/>
                <a:gd name="f20" fmla="val 4443"/>
                <a:gd name="f21" fmla="val 4893"/>
                <a:gd name="f22" fmla="val 1381"/>
                <a:gd name="f23" fmla="val 5404"/>
                <a:gd name="f24" fmla="val 4191"/>
                <a:gd name="f25" fmla="val 3255"/>
                <a:gd name="f26" fmla="val 3349"/>
                <a:gd name="f27" fmla="val 4632"/>
                <a:gd name="f28" fmla="val 3381"/>
                <a:gd name="f29" fmla="val 4884"/>
                <a:gd name="f30" fmla="val 3475"/>
                <a:gd name="f31" fmla="val 4726"/>
                <a:gd name="f32" fmla="val 3538"/>
                <a:gd name="f33" fmla="val 4600"/>
                <a:gd name="f34" fmla="val 3601"/>
                <a:gd name="f35" fmla="val 3696"/>
                <a:gd name="f36" fmla="val 4285"/>
                <a:gd name="f37" fmla="val 3790"/>
                <a:gd name="f38" fmla="val 4159"/>
                <a:gd name="f39" fmla="val 3853"/>
                <a:gd name="f40" fmla="val 4002"/>
                <a:gd name="f41" fmla="val 3948"/>
                <a:gd name="f42" fmla="val 4096"/>
                <a:gd name="f43" fmla="val 3727"/>
                <a:gd name="f44" fmla="val 3507"/>
                <a:gd name="f45" fmla="val 7625"/>
                <a:gd name="f46" fmla="val 3318"/>
                <a:gd name="f47" fmla="val 7688"/>
                <a:gd name="f48" fmla="val 7751"/>
                <a:gd name="f49" fmla="val 7782"/>
                <a:gd name="f50" fmla="val 3979"/>
                <a:gd name="f51" fmla="val 7499"/>
                <a:gd name="f52" fmla="val 7247"/>
                <a:gd name="f53" fmla="val 3633"/>
                <a:gd name="f54" fmla="val 6963"/>
                <a:gd name="f55" fmla="val 7184"/>
                <a:gd name="f56" fmla="val 3412"/>
                <a:gd name="f57" fmla="val 7404"/>
                <a:gd name="f58" fmla="val 2611"/>
                <a:gd name="f59" fmla="val 3034"/>
                <a:gd name="f60" fmla="val 2846"/>
                <a:gd name="f61" fmla="val 3110"/>
                <a:gd name="f62" fmla="val 3054"/>
                <a:gd name="f63" fmla="val 3403"/>
                <a:gd name="f64" fmla="val 3097"/>
                <a:gd name="f65" fmla="val 3309"/>
                <a:gd name="f66" fmla="val 3570"/>
                <a:gd name="f67" fmla="val 3183"/>
                <a:gd name="f68" fmla="val 4042"/>
                <a:gd name="f69" fmla="val 3151"/>
                <a:gd name="f70" fmla="val 4609"/>
                <a:gd name="f71" fmla="val 2742"/>
                <a:gd name="f72" fmla="val 4924"/>
                <a:gd name="f73" fmla="val 2363"/>
                <a:gd name="f74" fmla="val 5240"/>
                <a:gd name="f75" fmla="val 1954"/>
                <a:gd name="f76" fmla="val 5586"/>
                <a:gd name="f77" fmla="val 712"/>
                <a:gd name="f78" fmla="val 4068"/>
                <a:gd name="f79" fmla="val 945"/>
                <a:gd name="f80" fmla="val 9301"/>
                <a:gd name="f81" fmla="val 3075"/>
                <a:gd name="f82" fmla="val 10879"/>
                <a:gd name="f83" fmla="val 11079"/>
                <a:gd name="f84" fmla="val 4102"/>
                <a:gd name="f85" fmla="val 9862"/>
                <a:gd name="f86" fmla="val 5618"/>
                <a:gd name="f87" fmla="val 9515"/>
                <a:gd name="f88" fmla="val 5271"/>
                <a:gd name="f89" fmla="val 9137"/>
                <a:gd name="f90" fmla="val 8696"/>
                <a:gd name="f91" fmla="val 4641"/>
                <a:gd name="f92" fmla="val 8601"/>
                <a:gd name="f93" fmla="val 4137"/>
                <a:gd name="f94" fmla="val 8538"/>
                <a:gd name="f95" fmla="val 8412"/>
                <a:gd name="f96" fmla="val 3160"/>
                <a:gd name="f97" fmla="val 8746"/>
                <a:gd name="f98" fmla="val 3102"/>
                <a:gd name="f99" fmla="val 9042"/>
                <a:gd name="f100" fmla="val 8822"/>
                <a:gd name="f101" fmla="val 5744"/>
                <a:gd name="f102" fmla="val 9011"/>
                <a:gd name="f103" fmla="val 5901"/>
                <a:gd name="f104" fmla="val 9169"/>
                <a:gd name="f105" fmla="val 6059"/>
                <a:gd name="f106" fmla="val 9326"/>
                <a:gd name="f107" fmla="val 6216"/>
                <a:gd name="f108" fmla="val 6374"/>
                <a:gd name="f109" fmla="val 8980"/>
                <a:gd name="f110" fmla="val 6531"/>
                <a:gd name="f111" fmla="val 6689"/>
                <a:gd name="f112" fmla="val 3025"/>
                <a:gd name="f113" fmla="val 5775"/>
                <a:gd name="f114" fmla="val 6720"/>
                <a:gd name="f115" fmla="val 2836"/>
                <a:gd name="f116" fmla="val 6563"/>
                <a:gd name="f117" fmla="val 2679"/>
                <a:gd name="f118" fmla="val 6405"/>
                <a:gd name="f119" fmla="val 2521"/>
                <a:gd name="f120" fmla="val 6248"/>
                <a:gd name="f121" fmla="val 6090"/>
                <a:gd name="f122" fmla="val 2868"/>
                <a:gd name="f123" fmla="val 5933"/>
                <a:gd name="f124" fmla="val 3885"/>
                <a:gd name="f125" fmla="val 6617"/>
                <a:gd name="f126" fmla="val 4200"/>
                <a:gd name="f127" fmla="val 7278"/>
                <a:gd name="f128" fmla="val 7908"/>
                <a:gd name="f129" fmla="val 5082"/>
                <a:gd name="f130" fmla="val 8003"/>
                <a:gd name="f131" fmla="val 5838"/>
                <a:gd name="f132" fmla="val 6626"/>
                <a:gd name="f133" fmla="val 7413"/>
                <a:gd name="f134" fmla="val 7823"/>
                <a:gd name="f135" fmla="val 6585"/>
                <a:gd name="f136" fmla="val 8232"/>
                <a:gd name="f137" fmla="val 8579"/>
                <a:gd name="f138" fmla="val 5545"/>
                <a:gd name="f139" fmla="val 8421"/>
                <a:gd name="f140" fmla="val 5230"/>
                <a:gd name="f141" fmla="val 8043"/>
                <a:gd name="f142" fmla="val 4537"/>
                <a:gd name="f143" fmla="val 7634"/>
                <a:gd name="f144" fmla="val 3876"/>
                <a:gd name="f145" fmla="val 3844"/>
                <a:gd name="f146" fmla="val 6657"/>
                <a:gd name="f147" fmla="val 5870"/>
                <a:gd name="f148" fmla="val 4830"/>
                <a:gd name="f149" fmla="val 4452"/>
                <a:gd name="f150" fmla="val 4263"/>
                <a:gd name="f151" fmla="val 5577"/>
                <a:gd name="f152" fmla="val 4033"/>
                <a:gd name="f153" fmla="val 8516"/>
                <a:gd name="f154" fmla="val 4317"/>
                <a:gd name="f155" fmla="val 8674"/>
                <a:gd name="f156" fmla="val 4474"/>
                <a:gd name="f157" fmla="val 8737"/>
                <a:gd name="f158" fmla="val 8831"/>
                <a:gd name="f159" fmla="val 4758"/>
                <a:gd name="f160" fmla="val 8894"/>
                <a:gd name="f161" fmla="val 4915"/>
                <a:gd name="f162" fmla="val 8989"/>
                <a:gd name="f163" fmla="val 4663"/>
                <a:gd name="f164" fmla="val 9052"/>
                <a:gd name="f165" fmla="val 9146"/>
                <a:gd name="f166" fmla="val 4254"/>
                <a:gd name="f167" fmla="val 9178"/>
                <a:gd name="f168" fmla="val 8926"/>
                <a:gd name="f169" fmla="val 9083"/>
                <a:gd name="f170" fmla="val 6846"/>
                <a:gd name="f171" fmla="val 2300"/>
                <a:gd name="f172" fmla="val 7193"/>
                <a:gd name="f173" fmla="val 2710"/>
                <a:gd name="f174" fmla="val 7571"/>
                <a:gd name="f175" fmla="val 3214"/>
                <a:gd name="f176" fmla="val 8358"/>
                <a:gd name="f177" fmla="val 8863"/>
                <a:gd name="f178" fmla="val 9335"/>
                <a:gd name="f179" fmla="val 3090"/>
                <a:gd name="f180" fmla="val 9388"/>
                <a:gd name="f181" fmla="val 2806"/>
                <a:gd name="f182" fmla="val 9414"/>
                <a:gd name="f183" fmla="val 2555"/>
                <a:gd name="f184" fmla="val 1015"/>
                <a:gd name="f185" fmla="val 681"/>
                <a:gd name="f186" fmla="val 8445"/>
                <a:gd name="f187" fmla="val 9925"/>
                <a:gd name="f188" fmla="val 11167"/>
                <a:gd name="f189" fmla="val 8392"/>
                <a:gd name="f190" fmla="val 10934"/>
                <a:gd name="f191" fmla="val 9430"/>
                <a:gd name="f192" fmla="val 9267"/>
                <a:gd name="f193" fmla="val 9032"/>
                <a:gd name="f194" fmla="val 8768"/>
                <a:gd name="f195" fmla="val 9410"/>
                <a:gd name="f196" fmla="val 8475"/>
                <a:gd name="f197" fmla="val 9367"/>
                <a:gd name="f198" fmla="val 8664"/>
                <a:gd name="f199" fmla="val 8390"/>
                <a:gd name="f200" fmla="val 8727"/>
                <a:gd name="f201" fmla="val 7508"/>
                <a:gd name="f202" fmla="val 5924"/>
                <a:gd name="f203" fmla="val 9461"/>
                <a:gd name="f204" fmla="val 6396"/>
                <a:gd name="f205" fmla="val 9650"/>
                <a:gd name="f206" fmla="val 6869"/>
                <a:gd name="f207" fmla="val 9839"/>
                <a:gd name="f208" fmla="val 9965"/>
                <a:gd name="f209" fmla="val 6962"/>
                <a:gd name="f210" fmla="val 11056"/>
                <a:gd name="f211" fmla="val 6440"/>
                <a:gd name="f212" fmla="val 11607"/>
                <a:gd name="f213" fmla="val 5922"/>
                <a:gd name="f214" fmla="val 5408"/>
                <a:gd name="f215" fmla="val 4898"/>
                <a:gd name="f216" fmla="val 11064"/>
                <a:gd name="f217" fmla="val 4978"/>
                <a:gd name="f218" fmla="val 5451"/>
                <a:gd name="f219" fmla="val 5931"/>
                <a:gd name="f220" fmla="val 1"/>
                <a:gd name="f221" fmla="val 5817"/>
                <a:gd name="f222" fmla="val 5699"/>
                <a:gd name="f223" fmla="val 14"/>
                <a:gd name="f224" fmla="val 41"/>
                <a:gd name="f225" fmla="val 262"/>
                <a:gd name="f226" fmla="val 1333"/>
                <a:gd name="f227" fmla="val 3655"/>
                <a:gd name="f228" fmla="val 2278"/>
                <a:gd name="f229" fmla="val 3326"/>
                <a:gd name="f230" fmla="val 2223"/>
                <a:gd name="f231" fmla="val 2973"/>
                <a:gd name="f232" fmla="val 2187"/>
                <a:gd name="f233" fmla="val 2624"/>
                <a:gd name="f234" fmla="val 1770"/>
                <a:gd name="f235" fmla="val 939"/>
                <a:gd name="f236" fmla="val 2404"/>
                <a:gd name="f237" fmla="val 536"/>
                <a:gd name="f238" fmla="val 4074"/>
                <a:gd name="f239" fmla="val 662"/>
                <a:gd name="f240" fmla="val 5334"/>
                <a:gd name="f241" fmla="val 1387"/>
                <a:gd name="f242" fmla="val 788"/>
                <a:gd name="f243" fmla="val 6972"/>
                <a:gd name="f244" fmla="val 158"/>
                <a:gd name="f245" fmla="val 379"/>
                <a:gd name="f246" fmla="val 599"/>
                <a:gd name="f247" fmla="val 1166"/>
                <a:gd name="f248" fmla="val 10028"/>
                <a:gd name="f249" fmla="val 1922"/>
                <a:gd name="f250" fmla="val 10186"/>
                <a:gd name="f251" fmla="val 2157"/>
                <a:gd name="f252" fmla="val 10241"/>
                <a:gd name="f253" fmla="val 2410"/>
                <a:gd name="f254" fmla="val 10266"/>
                <a:gd name="f255" fmla="val 2668"/>
                <a:gd name="f256" fmla="val 2998"/>
                <a:gd name="f257" fmla="val 3337"/>
                <a:gd name="f258" fmla="val 10225"/>
                <a:gd name="f259" fmla="val 10154"/>
                <a:gd name="f260" fmla="val 4221"/>
                <a:gd name="f261" fmla="val 11678"/>
                <a:gd name="f262" fmla="val 5076"/>
                <a:gd name="f263" fmla="val 12434"/>
                <a:gd name="f264" fmla="val 5929"/>
                <a:gd name="f265" fmla="val 6786"/>
                <a:gd name="f266" fmla="val 7639"/>
                <a:gd name="f267" fmla="val 11670"/>
                <a:gd name="f268" fmla="val 8192"/>
                <a:gd name="f269" fmla="val 8550"/>
                <a:gd name="f270" fmla="val 10215"/>
                <a:gd name="f271" fmla="val 8882"/>
                <a:gd name="f272" fmla="val 10243"/>
                <a:gd name="f273" fmla="val 9186"/>
                <a:gd name="f274" fmla="val 11589"/>
                <a:gd name="f275" fmla="val 8453"/>
                <a:gd name="f276" fmla="val 10460"/>
                <a:gd name="f277" fmla="val 12272"/>
                <a:gd name="f278" fmla="val 4014"/>
                <a:gd name="f279" fmla="val 11618"/>
                <a:gd name="f280" fmla="val 2182"/>
                <a:gd name="f281" fmla="val 9217"/>
                <a:gd name="f282" fmla="val 8904"/>
                <a:gd name="f283" fmla="val 8562"/>
                <a:gd name="f284" fmla="val 2213"/>
                <a:gd name="f285" fmla="val 7765"/>
                <a:gd name="f286" fmla="val 1139"/>
                <a:gd name="f287" fmla="val 7004"/>
                <a:gd name="f288" fmla="*/ f0 1 12278"/>
                <a:gd name="f289" fmla="*/ f1 1 12435"/>
                <a:gd name="f290" fmla="val f2"/>
                <a:gd name="f291" fmla="val f3"/>
                <a:gd name="f292" fmla="val f4"/>
                <a:gd name="f293" fmla="+- f292 0 f290"/>
                <a:gd name="f294" fmla="+- f291 0 f290"/>
                <a:gd name="f295" fmla="*/ f294 1 12278"/>
                <a:gd name="f296" fmla="*/ f293 1 12435"/>
                <a:gd name="f297" fmla="*/ f290 1 f295"/>
                <a:gd name="f298" fmla="*/ f291 1 f295"/>
                <a:gd name="f299" fmla="*/ f290 1 f296"/>
                <a:gd name="f300" fmla="*/ f292 1 f296"/>
                <a:gd name="f301" fmla="*/ f297 f288 1"/>
                <a:gd name="f302" fmla="*/ f298 f288 1"/>
                <a:gd name="f303" fmla="*/ f300 f289 1"/>
                <a:gd name="f304" fmla="*/ f299 f289 1"/>
              </a:gdLst>
              <a:ahLst/>
              <a:cxnLst>
                <a:cxn ang="3cd4">
                  <a:pos x="hc" y="t"/>
                </a:cxn>
                <a:cxn ang="0">
                  <a:pos x="r" y="vc"/>
                </a:cxn>
                <a:cxn ang="cd4">
                  <a:pos x="hc" y="b"/>
                </a:cxn>
                <a:cxn ang="cd2">
                  <a:pos x="l" y="vc"/>
                </a:cxn>
              </a:cxnLst>
              <a:rect l="f301" t="f304" r="f302" b="f303"/>
              <a:pathLst>
                <a:path w="12278" h="12435">
                  <a:moveTo>
                    <a:pt x="f5" y="f6"/>
                  </a:moveTo>
                  <a:cubicBezTo>
                    <a:pt x="f7" y="f6"/>
                    <a:pt x="f8" y="f9"/>
                    <a:pt x="f10" y="f11"/>
                  </a:cubicBezTo>
                  <a:cubicBezTo>
                    <a:pt x="f12" y="f13"/>
                    <a:pt x="f14" y="f15"/>
                    <a:pt x="f16" y="f17"/>
                  </a:cubicBezTo>
                  <a:cubicBezTo>
                    <a:pt x="f18" y="f15"/>
                    <a:pt x="f19" y="f13"/>
                    <a:pt x="f20" y="f11"/>
                  </a:cubicBezTo>
                  <a:cubicBezTo>
                    <a:pt x="f21" y="f22"/>
                    <a:pt x="f23" y="f6"/>
                    <a:pt x="f5" y="f6"/>
                  </a:cubicBezTo>
                  <a:close/>
                  <a:moveTo>
                    <a:pt x="f24" y="f25"/>
                  </a:moveTo>
                  <a:cubicBezTo>
                    <a:pt x="f20" y="f26"/>
                    <a:pt x="f27" y="f28"/>
                    <a:pt x="f29" y="f30"/>
                  </a:cubicBezTo>
                  <a:cubicBezTo>
                    <a:pt x="f31" y="f32"/>
                    <a:pt x="f33" y="f34"/>
                    <a:pt x="f20" y="f35"/>
                  </a:cubicBezTo>
                  <a:cubicBezTo>
                    <a:pt x="f36" y="f37"/>
                    <a:pt x="f38" y="f39"/>
                    <a:pt x="f40" y="f41"/>
                  </a:cubicBezTo>
                  <a:cubicBezTo>
                    <a:pt x="f42" y="f43"/>
                    <a:pt x="f38" y="f44"/>
                    <a:pt x="f24" y="f25"/>
                  </a:cubicBezTo>
                  <a:close/>
                  <a:moveTo>
                    <a:pt x="f45" y="f46"/>
                  </a:moveTo>
                  <a:cubicBezTo>
                    <a:pt x="f47" y="f44"/>
                    <a:pt x="f48" y="f43"/>
                    <a:pt x="f49" y="f50"/>
                  </a:cubicBezTo>
                  <a:cubicBezTo>
                    <a:pt x="f51" y="f37"/>
                    <a:pt x="f52" y="f53"/>
                    <a:pt x="f54" y="f44"/>
                  </a:cubicBezTo>
                  <a:cubicBezTo>
                    <a:pt x="f55" y="f56"/>
                    <a:pt x="f57" y="f26"/>
                    <a:pt x="f45" y="f46"/>
                  </a:cubicBezTo>
                  <a:close/>
                  <a:moveTo>
                    <a:pt x="f58" y="f59"/>
                  </a:moveTo>
                  <a:cubicBezTo>
                    <a:pt x="f60" y="f59"/>
                    <a:pt x="f61" y="f62"/>
                    <a:pt x="f63" y="f64"/>
                  </a:cubicBezTo>
                  <a:cubicBezTo>
                    <a:pt x="f65" y="f66"/>
                    <a:pt x="f67" y="f68"/>
                    <a:pt x="f69" y="f70"/>
                  </a:cubicBezTo>
                  <a:cubicBezTo>
                    <a:pt x="f71" y="f72"/>
                    <a:pt x="f73" y="f74"/>
                    <a:pt x="f75" y="f76"/>
                  </a:cubicBezTo>
                  <a:cubicBezTo>
                    <a:pt x="f77" y="f78"/>
                    <a:pt x="f79" y="f59"/>
                    <a:pt x="f58" y="f59"/>
                  </a:cubicBezTo>
                  <a:close/>
                  <a:moveTo>
                    <a:pt x="f80" y="f81"/>
                  </a:moveTo>
                  <a:cubicBezTo>
                    <a:pt x="f82" y="f81"/>
                    <a:pt x="f83" y="f84"/>
                    <a:pt x="f85" y="f86"/>
                  </a:cubicBezTo>
                  <a:cubicBezTo>
                    <a:pt x="f87" y="f88"/>
                    <a:pt x="f89" y="f72"/>
                    <a:pt x="f90" y="f91"/>
                  </a:cubicBezTo>
                  <a:cubicBezTo>
                    <a:pt x="f92" y="f93"/>
                    <a:pt x="f94" y="f34"/>
                    <a:pt x="f95" y="f96"/>
                  </a:cubicBezTo>
                  <a:cubicBezTo>
                    <a:pt x="f97" y="f98"/>
                    <a:pt x="f99" y="f81"/>
                    <a:pt x="f80" y="f81"/>
                  </a:cubicBezTo>
                  <a:close/>
                  <a:moveTo>
                    <a:pt x="f100" y="f101"/>
                  </a:moveTo>
                  <a:cubicBezTo>
                    <a:pt x="f102" y="f103"/>
                    <a:pt x="f104" y="f105"/>
                    <a:pt x="f106" y="f107"/>
                  </a:cubicBezTo>
                  <a:cubicBezTo>
                    <a:pt x="f104" y="f108"/>
                    <a:pt x="f109" y="f110"/>
                    <a:pt x="f100" y="f111"/>
                  </a:cubicBezTo>
                  <a:lnTo>
                    <a:pt x="f100" y="f101"/>
                  </a:lnTo>
                  <a:close/>
                  <a:moveTo>
                    <a:pt x="f112" y="f113"/>
                  </a:moveTo>
                  <a:lnTo>
                    <a:pt x="f112" y="f114"/>
                  </a:lnTo>
                  <a:cubicBezTo>
                    <a:pt x="f115" y="f116"/>
                    <a:pt x="f117" y="f118"/>
                    <a:pt x="f119" y="f120"/>
                  </a:cubicBezTo>
                  <a:cubicBezTo>
                    <a:pt x="f117" y="f121"/>
                    <a:pt x="f122" y="f123"/>
                    <a:pt x="f112" y="f113"/>
                  </a:cubicBezTo>
                  <a:close/>
                  <a:moveTo>
                    <a:pt x="f16" y="f124"/>
                  </a:moveTo>
                  <a:cubicBezTo>
                    <a:pt x="f125" y="f126"/>
                    <a:pt x="f127" y="f70"/>
                    <a:pt x="f128" y="f129"/>
                  </a:cubicBezTo>
                  <a:cubicBezTo>
                    <a:pt x="f130" y="f131"/>
                    <a:pt x="f130" y="f132"/>
                    <a:pt x="f128" y="f133"/>
                  </a:cubicBezTo>
                  <a:cubicBezTo>
                    <a:pt x="f127" y="f134"/>
                    <a:pt x="f135" y="f136"/>
                    <a:pt x="f16" y="f137"/>
                  </a:cubicBezTo>
                  <a:cubicBezTo>
                    <a:pt x="f138" y="f139"/>
                    <a:pt x="f140" y="f136"/>
                    <a:pt x="f29" y="f141"/>
                  </a:cubicBezTo>
                  <a:cubicBezTo>
                    <a:pt x="f142" y="f134"/>
                    <a:pt x="f24" y="f143"/>
                    <a:pt x="f144" y="f133"/>
                  </a:cubicBezTo>
                  <a:cubicBezTo>
                    <a:pt x="f145" y="f146"/>
                    <a:pt x="f145" y="f147"/>
                    <a:pt x="f144" y="f129"/>
                  </a:cubicBezTo>
                  <a:cubicBezTo>
                    <a:pt x="f24" y="f148"/>
                    <a:pt x="f142" y="f91"/>
                    <a:pt x="f29" y="f149"/>
                  </a:cubicBezTo>
                  <a:cubicBezTo>
                    <a:pt x="f140" y="f150"/>
                    <a:pt x="f151" y="f68"/>
                    <a:pt x="f16" y="f124"/>
                  </a:cubicBezTo>
                  <a:close/>
                  <a:moveTo>
                    <a:pt x="f152" y="f153"/>
                  </a:moveTo>
                  <a:cubicBezTo>
                    <a:pt x="f38" y="f137"/>
                    <a:pt x="f154" y="f155"/>
                    <a:pt x="f156" y="f157"/>
                  </a:cubicBezTo>
                  <a:cubicBezTo>
                    <a:pt x="f27" y="f158"/>
                    <a:pt x="f159" y="f160"/>
                    <a:pt x="f161" y="f162"/>
                  </a:cubicBezTo>
                  <a:cubicBezTo>
                    <a:pt x="f163" y="f164"/>
                    <a:pt x="f156" y="f165"/>
                    <a:pt x="f166" y="f167"/>
                  </a:cubicBezTo>
                  <a:cubicBezTo>
                    <a:pt x="f38" y="f168"/>
                    <a:pt x="f42" y="f157"/>
                    <a:pt x="f152" y="f153"/>
                  </a:cubicBezTo>
                  <a:close/>
                  <a:moveTo>
                    <a:pt x="f49" y="f153"/>
                  </a:moveTo>
                  <a:cubicBezTo>
                    <a:pt x="f48" y="f157"/>
                    <a:pt x="f47" y="f162"/>
                    <a:pt x="f45" y="f167"/>
                  </a:cubicBezTo>
                  <a:cubicBezTo>
                    <a:pt x="f57" y="f169"/>
                    <a:pt x="f55" y="f164"/>
                    <a:pt x="f54" y="f162"/>
                  </a:cubicBezTo>
                  <a:cubicBezTo>
                    <a:pt x="f127" y="f158"/>
                    <a:pt x="f51" y="f155"/>
                    <a:pt x="f49" y="f153"/>
                  </a:cubicBezTo>
                  <a:close/>
                  <a:moveTo>
                    <a:pt x="f75" y="f170"/>
                  </a:moveTo>
                  <a:cubicBezTo>
                    <a:pt x="f171" y="f172"/>
                    <a:pt x="f173" y="f174"/>
                    <a:pt x="f69" y="f134"/>
                  </a:cubicBezTo>
                  <a:cubicBezTo>
                    <a:pt x="f175" y="f176"/>
                    <a:pt x="f65" y="f177"/>
                    <a:pt x="f63" y="f178"/>
                  </a:cubicBezTo>
                  <a:cubicBezTo>
                    <a:pt x="f179" y="f180"/>
                    <a:pt x="f181" y="f182"/>
                    <a:pt x="f183" y="f182"/>
                  </a:cubicBezTo>
                  <a:cubicBezTo>
                    <a:pt x="f184" y="f182"/>
                    <a:pt x="f185" y="f186"/>
                    <a:pt x="f75" y="f170"/>
                  </a:cubicBezTo>
                  <a:close/>
                  <a:moveTo>
                    <a:pt x="f187" y="f170"/>
                  </a:moveTo>
                  <a:lnTo>
                    <a:pt x="f187" y="f170"/>
                  </a:lnTo>
                  <a:cubicBezTo>
                    <a:pt x="f188" y="f189"/>
                    <a:pt x="f190" y="f191"/>
                    <a:pt x="f192" y="f191"/>
                  </a:cubicBezTo>
                  <a:cubicBezTo>
                    <a:pt x="f193" y="f191"/>
                    <a:pt x="f194" y="f195"/>
                    <a:pt x="f196" y="f197"/>
                  </a:cubicBezTo>
                  <a:cubicBezTo>
                    <a:pt x="f94" y="f160"/>
                    <a:pt x="f198" y="f199"/>
                    <a:pt x="f200" y="f134"/>
                  </a:cubicBezTo>
                  <a:cubicBezTo>
                    <a:pt x="f89" y="f201"/>
                    <a:pt x="f87" y="f172"/>
                    <a:pt x="f187" y="f170"/>
                  </a:cubicBezTo>
                  <a:close/>
                  <a:moveTo>
                    <a:pt x="f202" y="f203"/>
                  </a:moveTo>
                  <a:cubicBezTo>
                    <a:pt x="f204" y="f205"/>
                    <a:pt x="f206" y="f207"/>
                    <a:pt x="f57" y="f208"/>
                  </a:cubicBezTo>
                  <a:cubicBezTo>
                    <a:pt x="f209" y="f210"/>
                    <a:pt x="f211" y="f212"/>
                    <a:pt x="f213" y="f212"/>
                  </a:cubicBezTo>
                  <a:cubicBezTo>
                    <a:pt x="f214" y="f212"/>
                    <a:pt x="f215" y="f216"/>
                    <a:pt x="f156" y="f208"/>
                  </a:cubicBezTo>
                  <a:cubicBezTo>
                    <a:pt x="f217" y="f207"/>
                    <a:pt x="f218" y="f205"/>
                    <a:pt x="f202" y="f203"/>
                  </a:cubicBezTo>
                  <a:close/>
                  <a:moveTo>
                    <a:pt x="f219" y="f220"/>
                  </a:moveTo>
                  <a:cubicBezTo>
                    <a:pt x="f221" y="f220"/>
                    <a:pt x="f222" y="f223"/>
                    <a:pt x="f151" y="f224"/>
                  </a:cubicBezTo>
                  <a:cubicBezTo>
                    <a:pt x="f27" y="f225"/>
                    <a:pt x="f40" y="f226"/>
                    <a:pt x="f227" y="f228"/>
                  </a:cubicBezTo>
                  <a:cubicBezTo>
                    <a:pt x="f229" y="f230"/>
                    <a:pt x="f231" y="f232"/>
                    <a:pt x="f233" y="f232"/>
                  </a:cubicBezTo>
                  <a:cubicBezTo>
                    <a:pt x="f234" y="f232"/>
                    <a:pt x="f235" y="f236"/>
                    <a:pt x="f237" y="f64"/>
                  </a:cubicBezTo>
                  <a:cubicBezTo>
                    <a:pt x="f220" y="f238"/>
                    <a:pt x="f239" y="f240"/>
                    <a:pt x="f241" y="f107"/>
                  </a:cubicBezTo>
                  <a:cubicBezTo>
                    <a:pt x="f242" y="f243"/>
                    <a:pt x="f244" y="f141"/>
                    <a:pt x="f245" y="f168"/>
                  </a:cubicBezTo>
                  <a:cubicBezTo>
                    <a:pt x="f246" y="f205"/>
                    <a:pt x="f247" y="f248"/>
                    <a:pt x="f249" y="f250"/>
                  </a:cubicBezTo>
                  <a:cubicBezTo>
                    <a:pt x="f251" y="f252"/>
                    <a:pt x="f253" y="f254"/>
                    <a:pt x="f255" y="f254"/>
                  </a:cubicBezTo>
                  <a:cubicBezTo>
                    <a:pt x="f256" y="f254"/>
                    <a:pt x="f257" y="f258"/>
                    <a:pt x="f227" y="f259"/>
                  </a:cubicBezTo>
                  <a:cubicBezTo>
                    <a:pt x="f260" y="f261"/>
                    <a:pt x="f262" y="f263"/>
                    <a:pt x="f264" y="f263"/>
                  </a:cubicBezTo>
                  <a:cubicBezTo>
                    <a:pt x="f265" y="f263"/>
                    <a:pt x="f266" y="f267"/>
                    <a:pt x="f268" y="f259"/>
                  </a:cubicBezTo>
                  <a:cubicBezTo>
                    <a:pt x="f269" y="f270"/>
                    <a:pt x="f271" y="f272"/>
                    <a:pt x="f273" y="f272"/>
                  </a:cubicBezTo>
                  <a:cubicBezTo>
                    <a:pt x="f274" y="f272"/>
                    <a:pt x="f3" y="f275"/>
                    <a:pt x="f276" y="f107"/>
                  </a:cubicBezTo>
                  <a:cubicBezTo>
                    <a:pt x="f277" y="f278"/>
                    <a:pt x="f279" y="f280"/>
                    <a:pt x="f281" y="f280"/>
                  </a:cubicBezTo>
                  <a:cubicBezTo>
                    <a:pt x="f282" y="f280"/>
                    <a:pt x="f283" y="f284"/>
                    <a:pt x="f268" y="f228"/>
                  </a:cubicBezTo>
                  <a:cubicBezTo>
                    <a:pt x="f285" y="f286"/>
                    <a:pt x="f287" y="f220"/>
                    <a:pt x="f219" y="f220"/>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3" name="Google Shape;6009;p67">
              <a:extLst>
                <a:ext uri="{FF2B5EF4-FFF2-40B4-BE49-F238E27FC236}">
                  <a16:creationId xmlns:a16="http://schemas.microsoft.com/office/drawing/2014/main" id="{067CBED4-9B13-17A7-0D4E-43A7E46E2436}"/>
                </a:ext>
              </a:extLst>
            </p:cNvPr>
            <p:cNvSpPr/>
            <p:nvPr/>
          </p:nvSpPr>
          <p:spPr>
            <a:xfrm>
              <a:off x="4097947" y="4300094"/>
              <a:ext cx="72329" cy="71469"/>
            </a:xfrm>
            <a:custGeom>
              <a:avLst/>
              <a:gdLst>
                <a:gd name="f0" fmla="val w"/>
                <a:gd name="f1" fmla="val h"/>
                <a:gd name="f2" fmla="val 0"/>
                <a:gd name="f3" fmla="val 2521"/>
                <a:gd name="f4" fmla="val 2491"/>
                <a:gd name="f5" fmla="val 1313"/>
                <a:gd name="f6" fmla="val 1295"/>
                <a:gd name="f7" fmla="val 1278"/>
                <a:gd name="f8" fmla="val 1"/>
                <a:gd name="f9" fmla="val 1261"/>
                <a:gd name="f10" fmla="val 599"/>
                <a:gd name="f11" fmla="val 569"/>
                <a:gd name="f12" fmla="val 63"/>
                <a:gd name="f13" fmla="val 1230"/>
                <a:gd name="f14" fmla="val 1955"/>
                <a:gd name="f15" fmla="val 567"/>
                <a:gd name="f16" fmla="val 2490"/>
                <a:gd name="f17" fmla="val 1954"/>
                <a:gd name="f18" fmla="val 2489"/>
                <a:gd name="f19" fmla="val 585"/>
                <a:gd name="f20" fmla="val 1980"/>
                <a:gd name="f21" fmla="*/ f0 1 2521"/>
                <a:gd name="f22" fmla="*/ f1 1 2491"/>
                <a:gd name="f23" fmla="val f2"/>
                <a:gd name="f24" fmla="val f3"/>
                <a:gd name="f25" fmla="val f4"/>
                <a:gd name="f26" fmla="+- f25 0 f23"/>
                <a:gd name="f27" fmla="+- f24 0 f23"/>
                <a:gd name="f28" fmla="*/ f27 1 2521"/>
                <a:gd name="f29" fmla="*/ f26 1 249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521" h="2491">
                  <a:moveTo>
                    <a:pt x="f5" y="f2"/>
                  </a:moveTo>
                  <a:cubicBezTo>
                    <a:pt x="f6" y="f2"/>
                    <a:pt x="f7" y="f8"/>
                    <a:pt x="f9" y="f8"/>
                  </a:cubicBezTo>
                  <a:cubicBezTo>
                    <a:pt x="f10" y="f8"/>
                    <a:pt x="f2" y="f11"/>
                    <a:pt x="f12" y="f13"/>
                  </a:cubicBezTo>
                  <a:cubicBezTo>
                    <a:pt x="f2" y="f14"/>
                    <a:pt x="f15" y="f16"/>
                    <a:pt x="f9" y="f16"/>
                  </a:cubicBezTo>
                  <a:cubicBezTo>
                    <a:pt x="f17" y="f16"/>
                    <a:pt x="f3" y="f14"/>
                    <a:pt x="f18" y="f13"/>
                  </a:cubicBezTo>
                  <a:cubicBezTo>
                    <a:pt x="f18" y="f19"/>
                    <a:pt x="f20"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4" name="Google Shape;6018;p67">
            <a:extLst>
              <a:ext uri="{FF2B5EF4-FFF2-40B4-BE49-F238E27FC236}">
                <a16:creationId xmlns:a16="http://schemas.microsoft.com/office/drawing/2014/main" id="{902060B2-FDA1-32CC-62AD-9BEC2B65C72D}"/>
              </a:ext>
            </a:extLst>
          </p:cNvPr>
          <p:cNvGrpSpPr/>
          <p:nvPr/>
        </p:nvGrpSpPr>
        <p:grpSpPr>
          <a:xfrm>
            <a:off x="6359641" y="4173514"/>
            <a:ext cx="365202" cy="332677"/>
            <a:chOff x="7665927" y="4173513"/>
            <a:chExt cx="365202" cy="332677"/>
          </a:xfrm>
          <a:solidFill>
            <a:schemeClr val="bg1"/>
          </a:solidFill>
        </p:grpSpPr>
        <p:sp>
          <p:nvSpPr>
            <p:cNvPr id="45" name="Google Shape;6019;p67">
              <a:extLst>
                <a:ext uri="{FF2B5EF4-FFF2-40B4-BE49-F238E27FC236}">
                  <a16:creationId xmlns:a16="http://schemas.microsoft.com/office/drawing/2014/main" id="{4B358EB5-B5B0-CD5C-1026-061F84FD3A84}"/>
                </a:ext>
              </a:extLst>
            </p:cNvPr>
            <p:cNvSpPr/>
            <p:nvPr/>
          </p:nvSpPr>
          <p:spPr>
            <a:xfrm>
              <a:off x="7665927" y="4173513"/>
              <a:ext cx="344436" cy="94942"/>
            </a:xfrm>
            <a:custGeom>
              <a:avLst/>
              <a:gdLst>
                <a:gd name="f0" fmla="val w"/>
                <a:gd name="f1" fmla="val h"/>
                <a:gd name="f2" fmla="val 0"/>
                <a:gd name="f3" fmla="val 12005"/>
                <a:gd name="f4" fmla="val 3309"/>
                <a:gd name="f5" fmla="val 1671"/>
                <a:gd name="f6" fmla="val 757"/>
                <a:gd name="f7" fmla="val 1"/>
                <a:gd name="f8" fmla="val 1670"/>
                <a:gd name="f9" fmla="val 2552"/>
                <a:gd name="f10" fmla="val 3308"/>
                <a:gd name="f11" fmla="val 11469"/>
                <a:gd name="f12" fmla="val 11815"/>
                <a:gd name="f13" fmla="val 12004"/>
                <a:gd name="f14" fmla="val 2930"/>
                <a:gd name="f15" fmla="val 11784"/>
                <a:gd name="f16" fmla="val 2647"/>
                <a:gd name="f17" fmla="val 11595"/>
                <a:gd name="f18" fmla="val 2363"/>
                <a:gd name="f19" fmla="val 2017"/>
                <a:gd name="f20" fmla="val 1292"/>
                <a:gd name="f21" fmla="val 946"/>
                <a:gd name="f22" fmla="val 662"/>
                <a:gd name="f23" fmla="val 11973"/>
                <a:gd name="f24" fmla="val 410"/>
                <a:gd name="f25" fmla="*/ f0 1 12005"/>
                <a:gd name="f26" fmla="*/ f1 1 3309"/>
                <a:gd name="f27" fmla="val f2"/>
                <a:gd name="f28" fmla="val f3"/>
                <a:gd name="f29" fmla="val f4"/>
                <a:gd name="f30" fmla="+- f29 0 f27"/>
                <a:gd name="f31" fmla="+- f28 0 f27"/>
                <a:gd name="f32" fmla="*/ f31 1 12005"/>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2005" h="3309">
                  <a:moveTo>
                    <a:pt x="f5" y="f2"/>
                  </a:moveTo>
                  <a:cubicBezTo>
                    <a:pt x="f6" y="f2"/>
                    <a:pt x="f7" y="f6"/>
                    <a:pt x="f7" y="f8"/>
                  </a:cubicBezTo>
                  <a:cubicBezTo>
                    <a:pt x="f7" y="f9"/>
                    <a:pt x="f6" y="f10"/>
                    <a:pt x="f5" y="f10"/>
                  </a:cubicBezTo>
                  <a:lnTo>
                    <a:pt x="f11" y="f10"/>
                  </a:lnTo>
                  <a:cubicBezTo>
                    <a:pt x="f12" y="f10"/>
                    <a:pt x="f13" y="f14"/>
                    <a:pt x="f15" y="f16"/>
                  </a:cubicBezTo>
                  <a:cubicBezTo>
                    <a:pt x="f17" y="f18"/>
                    <a:pt x="f11" y="f19"/>
                    <a:pt x="f11" y="f8"/>
                  </a:cubicBezTo>
                  <a:cubicBezTo>
                    <a:pt x="f11" y="f20"/>
                    <a:pt x="f17" y="f21"/>
                    <a:pt x="f15" y="f22"/>
                  </a:cubicBezTo>
                  <a:cubicBezTo>
                    <a:pt x="f23" y="f24"/>
                    <a:pt x="f15" y="f2"/>
                    <a:pt x="f11"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6" name="Google Shape;6020;p67">
              <a:extLst>
                <a:ext uri="{FF2B5EF4-FFF2-40B4-BE49-F238E27FC236}">
                  <a16:creationId xmlns:a16="http://schemas.microsoft.com/office/drawing/2014/main" id="{9DED4606-4A3D-BC12-4C29-2991FCFDD12C}"/>
                </a:ext>
              </a:extLst>
            </p:cNvPr>
            <p:cNvSpPr/>
            <p:nvPr/>
          </p:nvSpPr>
          <p:spPr>
            <a:xfrm>
              <a:off x="7937997" y="4291919"/>
              <a:ext cx="24441" cy="94942"/>
            </a:xfrm>
            <a:custGeom>
              <a:avLst/>
              <a:gdLst>
                <a:gd name="f0" fmla="val w"/>
                <a:gd name="f1" fmla="val h"/>
                <a:gd name="f2" fmla="val 0"/>
                <a:gd name="f3" fmla="val 852"/>
                <a:gd name="f4" fmla="val 3309"/>
                <a:gd name="f5" fmla="val 1"/>
                <a:gd name="f6" fmla="*/ f0 1 852"/>
                <a:gd name="f7" fmla="*/ f1 1 3309"/>
                <a:gd name="f8" fmla="val f2"/>
                <a:gd name="f9" fmla="val f3"/>
                <a:gd name="f10" fmla="val f4"/>
                <a:gd name="f11" fmla="+- f10 0 f8"/>
                <a:gd name="f12" fmla="+- f9 0 f8"/>
                <a:gd name="f13" fmla="*/ f12 1 852"/>
                <a:gd name="f14" fmla="*/ f11 1 3309"/>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852" h="3309">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7" name="Google Shape;6021;p67">
              <a:extLst>
                <a:ext uri="{FF2B5EF4-FFF2-40B4-BE49-F238E27FC236}">
                  <a16:creationId xmlns:a16="http://schemas.microsoft.com/office/drawing/2014/main" id="{EB5FB3A6-5D70-FC69-35BD-39C0F72E0249}"/>
                </a:ext>
              </a:extLst>
            </p:cNvPr>
            <p:cNvSpPr/>
            <p:nvPr/>
          </p:nvSpPr>
          <p:spPr>
            <a:xfrm>
              <a:off x="7985912" y="4292842"/>
              <a:ext cx="45217" cy="94942"/>
            </a:xfrm>
            <a:custGeom>
              <a:avLst/>
              <a:gdLst>
                <a:gd name="f0" fmla="val w"/>
                <a:gd name="f1" fmla="val h"/>
                <a:gd name="f2" fmla="val 0"/>
                <a:gd name="f3" fmla="val 1576"/>
                <a:gd name="f4" fmla="val 3309"/>
                <a:gd name="f5" fmla="val 1"/>
                <a:gd name="f6" fmla="val 3308"/>
                <a:gd name="f7" fmla="val 1198"/>
                <a:gd name="f8" fmla="val 1387"/>
                <a:gd name="f9" fmla="val 3277"/>
                <a:gd name="f10" fmla="val 3088"/>
                <a:gd name="f11" fmla="val 2899"/>
                <a:gd name="f12" fmla="val 410"/>
                <a:gd name="f13" fmla="val 158"/>
                <a:gd name="f14" fmla="*/ f0 1 1576"/>
                <a:gd name="f15" fmla="*/ f1 1 3309"/>
                <a:gd name="f16" fmla="val f2"/>
                <a:gd name="f17" fmla="val f3"/>
                <a:gd name="f18" fmla="val f4"/>
                <a:gd name="f19" fmla="+- f18 0 f16"/>
                <a:gd name="f20" fmla="+- f17 0 f16"/>
                <a:gd name="f21" fmla="*/ f20 1 1576"/>
                <a:gd name="f22" fmla="*/ f19 1 330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1576" h="3309">
                  <a:moveTo>
                    <a:pt x="f5" y="f2"/>
                  </a:moveTo>
                  <a:lnTo>
                    <a:pt x="f5" y="f6"/>
                  </a:lnTo>
                  <a:lnTo>
                    <a:pt x="f7" y="f6"/>
                  </a:lnTo>
                  <a:cubicBezTo>
                    <a:pt x="f8" y="f9"/>
                    <a:pt x="f3" y="f10"/>
                    <a:pt x="f3" y="f11"/>
                  </a:cubicBezTo>
                  <a:lnTo>
                    <a:pt x="f3" y="f12"/>
                  </a:lnTo>
                  <a:cubicBezTo>
                    <a:pt x="f3" y="f13"/>
                    <a:pt x="f8" y="f2"/>
                    <a:pt x="f7"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8" name="Google Shape;6022;p67">
              <a:extLst>
                <a:ext uri="{FF2B5EF4-FFF2-40B4-BE49-F238E27FC236}">
                  <a16:creationId xmlns:a16="http://schemas.microsoft.com/office/drawing/2014/main" id="{7D757EC4-17DB-92F5-E2E3-3BB2A09EFFDB}"/>
                </a:ext>
              </a:extLst>
            </p:cNvPr>
            <p:cNvSpPr/>
            <p:nvPr/>
          </p:nvSpPr>
          <p:spPr>
            <a:xfrm>
              <a:off x="7691265" y="4291919"/>
              <a:ext cx="223269" cy="94942"/>
            </a:xfrm>
            <a:custGeom>
              <a:avLst/>
              <a:gdLst>
                <a:gd name="f0" fmla="val w"/>
                <a:gd name="f1" fmla="val h"/>
                <a:gd name="f2" fmla="val 0"/>
                <a:gd name="f3" fmla="val 7782"/>
                <a:gd name="f4" fmla="val 3309"/>
                <a:gd name="f5" fmla="val 441"/>
                <a:gd name="f6" fmla="val 1"/>
                <a:gd name="f7" fmla="val 189"/>
                <a:gd name="f8" fmla="val 221"/>
                <a:gd name="f9" fmla="val 442"/>
                <a:gd name="f10" fmla="val 2931"/>
                <a:gd name="f11" fmla="val 3151"/>
                <a:gd name="f12" fmla="*/ f0 1 7782"/>
                <a:gd name="f13" fmla="*/ f1 1 3309"/>
                <a:gd name="f14" fmla="val f2"/>
                <a:gd name="f15" fmla="val f3"/>
                <a:gd name="f16" fmla="val f4"/>
                <a:gd name="f17" fmla="+- f16 0 f14"/>
                <a:gd name="f18" fmla="+- f15 0 f14"/>
                <a:gd name="f19" fmla="*/ f18 1 7782"/>
                <a:gd name="f20" fmla="*/ f17 1 33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7782" h="3309">
                  <a:moveTo>
                    <a:pt x="f5" y="f6"/>
                  </a:moveTo>
                  <a:cubicBezTo>
                    <a:pt x="f7" y="f6"/>
                    <a:pt x="f2" y="f8"/>
                    <a:pt x="f2" y="f9"/>
                  </a:cubicBezTo>
                  <a:lnTo>
                    <a:pt x="f2" y="f10"/>
                  </a:lnTo>
                  <a:cubicBezTo>
                    <a:pt x="f2" y="f11"/>
                    <a:pt x="f7" y="f4"/>
                    <a:pt x="f5" y="f4"/>
                  </a:cubicBezTo>
                  <a:lnTo>
                    <a:pt x="f3" y="f4"/>
                  </a:lnTo>
                  <a:lnTo>
                    <a:pt x="f3"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9" name="Google Shape;6023;p67">
              <a:extLst>
                <a:ext uri="{FF2B5EF4-FFF2-40B4-BE49-F238E27FC236}">
                  <a16:creationId xmlns:a16="http://schemas.microsoft.com/office/drawing/2014/main" id="{FA249E12-70BF-69AC-07E3-CF0C5721178D}"/>
                </a:ext>
              </a:extLst>
            </p:cNvPr>
            <p:cNvSpPr/>
            <p:nvPr/>
          </p:nvSpPr>
          <p:spPr>
            <a:xfrm>
              <a:off x="7739143" y="4410324"/>
              <a:ext cx="24441" cy="94942"/>
            </a:xfrm>
            <a:custGeom>
              <a:avLst/>
              <a:gdLst>
                <a:gd name="f0" fmla="val w"/>
                <a:gd name="f1" fmla="val h"/>
                <a:gd name="f2" fmla="val 0"/>
                <a:gd name="f3" fmla="val 852"/>
                <a:gd name="f4" fmla="val 3309"/>
                <a:gd name="f5" fmla="val 1"/>
                <a:gd name="f6" fmla="val 851"/>
                <a:gd name="f7" fmla="*/ f0 1 852"/>
                <a:gd name="f8" fmla="*/ f1 1 3309"/>
                <a:gd name="f9" fmla="val f2"/>
                <a:gd name="f10" fmla="val f3"/>
                <a:gd name="f11" fmla="val f4"/>
                <a:gd name="f12" fmla="+- f11 0 f9"/>
                <a:gd name="f13" fmla="+- f10 0 f9"/>
                <a:gd name="f14" fmla="*/ f13 1 852"/>
                <a:gd name="f15" fmla="*/ f12 1 330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852" h="3309">
                  <a:moveTo>
                    <a:pt x="f5" y="f5"/>
                  </a:moveTo>
                  <a:lnTo>
                    <a:pt x="f5" y="f4"/>
                  </a:lnTo>
                  <a:lnTo>
                    <a:pt x="f6" y="f4"/>
                  </a:lnTo>
                  <a:lnTo>
                    <a:pt x="f6"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0" name="Google Shape;6024;p67">
              <a:extLst>
                <a:ext uri="{FF2B5EF4-FFF2-40B4-BE49-F238E27FC236}">
                  <a16:creationId xmlns:a16="http://schemas.microsoft.com/office/drawing/2014/main" id="{C6F0F99F-4827-2579-0AF0-9F98B89265C6}"/>
                </a:ext>
              </a:extLst>
            </p:cNvPr>
            <p:cNvSpPr/>
            <p:nvPr/>
          </p:nvSpPr>
          <p:spPr>
            <a:xfrm>
              <a:off x="7787057" y="4412135"/>
              <a:ext cx="218770" cy="94046"/>
            </a:xfrm>
            <a:custGeom>
              <a:avLst/>
              <a:gdLst>
                <a:gd name="f0" fmla="val w"/>
                <a:gd name="f1" fmla="val h"/>
                <a:gd name="f2" fmla="val 0"/>
                <a:gd name="f3" fmla="val 7625"/>
                <a:gd name="f4" fmla="val 3278"/>
                <a:gd name="f5" fmla="val 1"/>
                <a:gd name="f6" fmla="val 3277"/>
                <a:gd name="f7" fmla="val 7247"/>
                <a:gd name="f8" fmla="val 7467"/>
                <a:gd name="f9" fmla="val 3057"/>
                <a:gd name="f10" fmla="val 2868"/>
                <a:gd name="f11" fmla="val 379"/>
                <a:gd name="f12" fmla="val 158"/>
                <a:gd name="f13" fmla="val 7436"/>
                <a:gd name="f14" fmla="*/ f0 1 7625"/>
                <a:gd name="f15" fmla="*/ f1 1 3278"/>
                <a:gd name="f16" fmla="val f2"/>
                <a:gd name="f17" fmla="val f3"/>
                <a:gd name="f18" fmla="val f4"/>
                <a:gd name="f19" fmla="+- f18 0 f16"/>
                <a:gd name="f20" fmla="+- f17 0 f16"/>
                <a:gd name="f21" fmla="*/ f20 1 7625"/>
                <a:gd name="f22" fmla="*/ f19 1 327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25" h="3278">
                  <a:moveTo>
                    <a:pt x="f5" y="f5"/>
                  </a:moveTo>
                  <a:lnTo>
                    <a:pt x="f5" y="f6"/>
                  </a:lnTo>
                  <a:lnTo>
                    <a:pt x="f7" y="f6"/>
                  </a:lnTo>
                  <a:cubicBezTo>
                    <a:pt x="f8" y="f6"/>
                    <a:pt x="f3" y="f9"/>
                    <a:pt x="f3" y="f10"/>
                  </a:cubicBezTo>
                  <a:lnTo>
                    <a:pt x="f3" y="f11"/>
                  </a:lnTo>
                  <a:cubicBezTo>
                    <a:pt x="f3" y="f12"/>
                    <a:pt x="f13" y="f5"/>
                    <a:pt x="f7" y="f5"/>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1" name="Google Shape;6025;p67">
              <a:extLst>
                <a:ext uri="{FF2B5EF4-FFF2-40B4-BE49-F238E27FC236}">
                  <a16:creationId xmlns:a16="http://schemas.microsoft.com/office/drawing/2014/main" id="{F73CB8AF-B4D7-362D-4A5C-12893A445171}"/>
                </a:ext>
              </a:extLst>
            </p:cNvPr>
            <p:cNvSpPr/>
            <p:nvPr/>
          </p:nvSpPr>
          <p:spPr>
            <a:xfrm>
              <a:off x="7665927" y="4411248"/>
              <a:ext cx="49752" cy="94942"/>
            </a:xfrm>
            <a:custGeom>
              <a:avLst/>
              <a:gdLst>
                <a:gd name="f0" fmla="val w"/>
                <a:gd name="f1" fmla="val h"/>
                <a:gd name="f2" fmla="val 0"/>
                <a:gd name="f3" fmla="val 1734"/>
                <a:gd name="f4" fmla="val 3309"/>
                <a:gd name="f5" fmla="val 442"/>
                <a:gd name="f6" fmla="val 190"/>
                <a:gd name="f7" fmla="val 1"/>
                <a:gd name="f8" fmla="val 189"/>
                <a:gd name="f9" fmla="val 378"/>
                <a:gd name="f10" fmla="val 2867"/>
                <a:gd name="f11" fmla="val 3088"/>
                <a:gd name="f12" fmla="val 3308"/>
                <a:gd name="f13" fmla="*/ f0 1 1734"/>
                <a:gd name="f14" fmla="*/ f1 1 3309"/>
                <a:gd name="f15" fmla="val f2"/>
                <a:gd name="f16" fmla="val f3"/>
                <a:gd name="f17" fmla="val f4"/>
                <a:gd name="f18" fmla="+- f17 0 f15"/>
                <a:gd name="f19" fmla="+- f16 0 f15"/>
                <a:gd name="f20" fmla="*/ f19 1 1734"/>
                <a:gd name="f21" fmla="*/ f18 1 330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734" h="3309">
                  <a:moveTo>
                    <a:pt x="f5" y="f2"/>
                  </a:moveTo>
                  <a:cubicBezTo>
                    <a:pt x="f6" y="f2"/>
                    <a:pt x="f7" y="f8"/>
                    <a:pt x="f7" y="f9"/>
                  </a:cubicBezTo>
                  <a:lnTo>
                    <a:pt x="f7" y="f10"/>
                  </a:lnTo>
                  <a:cubicBezTo>
                    <a:pt x="f7" y="f11"/>
                    <a:pt x="f6" y="f12"/>
                    <a:pt x="f5" y="f12"/>
                  </a:cubicBezTo>
                  <a:lnTo>
                    <a:pt x="f3" y="f12"/>
                  </a:ln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52" name="Google Shape;6043;p67">
            <a:extLst>
              <a:ext uri="{FF2B5EF4-FFF2-40B4-BE49-F238E27FC236}">
                <a16:creationId xmlns:a16="http://schemas.microsoft.com/office/drawing/2014/main" id="{607CB2D9-5A50-6D6D-21A4-EB8020C595ED}"/>
              </a:ext>
            </a:extLst>
          </p:cNvPr>
          <p:cNvSpPr/>
          <p:nvPr/>
        </p:nvSpPr>
        <p:spPr>
          <a:xfrm>
            <a:off x="3251816" y="4157703"/>
            <a:ext cx="309167" cy="365202"/>
          </a:xfrm>
          <a:custGeom>
            <a:avLst/>
            <a:gdLst>
              <a:gd name="f0" fmla="val w"/>
              <a:gd name="f1" fmla="val h"/>
              <a:gd name="f2" fmla="val 0"/>
              <a:gd name="f3" fmla="val 10776"/>
              <a:gd name="f4" fmla="val 12729"/>
              <a:gd name="f5" fmla="val 1670"/>
              <a:gd name="f6" fmla="val 851"/>
              <a:gd name="f7" fmla="val 9326"/>
              <a:gd name="f8" fmla="val 1355"/>
              <a:gd name="f9" fmla="val 1072"/>
              <a:gd name="f10" fmla="val 9421"/>
              <a:gd name="f11" fmla="val 9578"/>
              <a:gd name="f12" fmla="val 2049"/>
              <a:gd name="f13" fmla="val 1481"/>
              <a:gd name="f14" fmla="val 1198"/>
              <a:gd name="f15" fmla="val 9925"/>
              <a:gd name="f16" fmla="val 10177"/>
              <a:gd name="f17" fmla="val 10208"/>
              <a:gd name="f18" fmla="val 11846"/>
              <a:gd name="f19" fmla="val 1229"/>
              <a:gd name="f20" fmla="val 11468"/>
              <a:gd name="f21" fmla="val 11027"/>
              <a:gd name="f22" fmla="val 10586"/>
              <a:gd name="f23" fmla="val 2111"/>
              <a:gd name="f24" fmla="val 1"/>
              <a:gd name="f25" fmla="val 914"/>
              <a:gd name="f26" fmla="val 946"/>
              <a:gd name="f27" fmla="val 2080"/>
              <a:gd name="f28" fmla="val 11059"/>
              <a:gd name="f29" fmla="val 11973"/>
              <a:gd name="f30" fmla="val 757"/>
              <a:gd name="f31" fmla="val 10334"/>
              <a:gd name="f32" fmla="val 10775"/>
              <a:gd name="f33" fmla="val 12508"/>
              <a:gd name="f34" fmla="val 12319"/>
              <a:gd name="f35" fmla="val 473"/>
              <a:gd name="f36" fmla="val 221"/>
              <a:gd name="f37" fmla="val 64"/>
              <a:gd name="f38" fmla="val 9105"/>
              <a:gd name="f39" fmla="val 3781"/>
              <a:gd name="f40" fmla="val 4011"/>
              <a:gd name="f41" fmla="val 8912"/>
              <a:gd name="f42" fmla="val 4171"/>
              <a:gd name="f43" fmla="val 8708"/>
              <a:gd name="f44" fmla="val 8604"/>
              <a:gd name="f45" fmla="val 8498"/>
              <a:gd name="f46" fmla="val 4129"/>
              <a:gd name="f47" fmla="val 8412"/>
              <a:gd name="f48" fmla="val 4033"/>
              <a:gd name="f49" fmla="val 7845"/>
              <a:gd name="f50" fmla="val 3498"/>
              <a:gd name="f51" fmla="val 7310"/>
              <a:gd name="f52" fmla="val 7214"/>
              <a:gd name="f53" fmla="val 7100"/>
              <a:gd name="f54" fmla="val 6991"/>
              <a:gd name="f55" fmla="val 6778"/>
              <a:gd name="f56" fmla="val 6585"/>
              <a:gd name="f57" fmla="*/ f0 1 10776"/>
              <a:gd name="f58" fmla="*/ f1 1 12729"/>
              <a:gd name="f59" fmla="val f2"/>
              <a:gd name="f60" fmla="val f3"/>
              <a:gd name="f61" fmla="val f4"/>
              <a:gd name="f62" fmla="+- f61 0 f59"/>
              <a:gd name="f63" fmla="+- f60 0 f59"/>
              <a:gd name="f64" fmla="*/ f63 1 10776"/>
              <a:gd name="f65" fmla="*/ f62 1 12729"/>
              <a:gd name="f66" fmla="*/ f59 1 f64"/>
              <a:gd name="f67" fmla="*/ f60 1 f64"/>
              <a:gd name="f68" fmla="*/ f59 1 f65"/>
              <a:gd name="f69" fmla="*/ f61 1 f65"/>
              <a:gd name="f70" fmla="*/ f66 f57 1"/>
              <a:gd name="f71" fmla="*/ f67 f57 1"/>
              <a:gd name="f72" fmla="*/ f69 f58 1"/>
              <a:gd name="f73" fmla="*/ f68 f58 1"/>
            </a:gdLst>
            <a:ahLst/>
            <a:cxnLst>
              <a:cxn ang="3cd4">
                <a:pos x="hc" y="t"/>
              </a:cxn>
              <a:cxn ang="0">
                <a:pos x="r" y="vc"/>
              </a:cxn>
              <a:cxn ang="cd4">
                <a:pos x="hc" y="b"/>
              </a:cxn>
              <a:cxn ang="cd2">
                <a:pos x="l" y="vc"/>
              </a:cxn>
            </a:cxnLst>
            <a:rect l="f70" t="f73" r="f71" b="f72"/>
            <a:pathLst>
              <a:path w="10776" h="12729">
                <a:moveTo>
                  <a:pt x="f5" y="f6"/>
                </a:moveTo>
                <a:lnTo>
                  <a:pt x="f5" y="f7"/>
                </a:lnTo>
                <a:cubicBezTo>
                  <a:pt x="f8" y="f7"/>
                  <a:pt x="f9" y="f10"/>
                  <a:pt x="f6" y="f11"/>
                </a:cubicBezTo>
                <a:lnTo>
                  <a:pt x="f6" y="f12"/>
                </a:lnTo>
                <a:cubicBezTo>
                  <a:pt x="f6" y="f13"/>
                  <a:pt x="f14" y="f9"/>
                  <a:pt x="f5" y="f6"/>
                </a:cubicBezTo>
                <a:close/>
                <a:moveTo>
                  <a:pt x="f15" y="f16"/>
                </a:moveTo>
                <a:lnTo>
                  <a:pt x="f15" y="f17"/>
                </a:lnTo>
                <a:lnTo>
                  <a:pt x="f15" y="f18"/>
                </a:lnTo>
                <a:lnTo>
                  <a:pt x="f5" y="f18"/>
                </a:lnTo>
                <a:cubicBezTo>
                  <a:pt x="f19" y="f18"/>
                  <a:pt x="f6" y="f20"/>
                  <a:pt x="f6" y="f21"/>
                </a:cubicBezTo>
                <a:cubicBezTo>
                  <a:pt x="f6" y="f22"/>
                  <a:pt x="f19" y="f16"/>
                  <a:pt x="f5" y="f16"/>
                </a:cubicBezTo>
                <a:close/>
                <a:moveTo>
                  <a:pt x="f23" y="f24"/>
                </a:moveTo>
                <a:cubicBezTo>
                  <a:pt x="f25" y="f24"/>
                  <a:pt x="f24" y="f26"/>
                  <a:pt x="f24" y="f27"/>
                </a:cubicBezTo>
                <a:lnTo>
                  <a:pt x="f24" y="f28"/>
                </a:lnTo>
                <a:cubicBezTo>
                  <a:pt x="f24" y="f29"/>
                  <a:pt x="f30" y="f4"/>
                  <a:pt x="f5" y="f4"/>
                </a:cubicBezTo>
                <a:lnTo>
                  <a:pt x="f31" y="f4"/>
                </a:lnTo>
                <a:cubicBezTo>
                  <a:pt x="f22" y="f4"/>
                  <a:pt x="f32" y="f33"/>
                  <a:pt x="f32" y="f34"/>
                </a:cubicBezTo>
                <a:lnTo>
                  <a:pt x="f32" y="f35"/>
                </a:lnTo>
                <a:cubicBezTo>
                  <a:pt x="f32" y="f36"/>
                  <a:pt x="f22" y="f37"/>
                  <a:pt x="f31" y="f37"/>
                </a:cubicBezTo>
                <a:lnTo>
                  <a:pt x="f38" y="f37"/>
                </a:lnTo>
                <a:lnTo>
                  <a:pt x="f38" y="f39"/>
                </a:lnTo>
                <a:cubicBezTo>
                  <a:pt x="f38" y="f40"/>
                  <a:pt x="f41" y="f42"/>
                  <a:pt x="f43" y="f42"/>
                </a:cubicBezTo>
                <a:cubicBezTo>
                  <a:pt x="f44" y="f42"/>
                  <a:pt x="f45" y="f46"/>
                  <a:pt x="f47" y="f48"/>
                </a:cubicBezTo>
                <a:lnTo>
                  <a:pt x="f49" y="f50"/>
                </a:lnTo>
                <a:lnTo>
                  <a:pt x="f51" y="f48"/>
                </a:lnTo>
                <a:cubicBezTo>
                  <a:pt x="f52" y="f46"/>
                  <a:pt x="f53" y="f42"/>
                  <a:pt x="f54" y="f42"/>
                </a:cubicBezTo>
                <a:cubicBezTo>
                  <a:pt x="f55" y="f42"/>
                  <a:pt x="f56" y="f40"/>
                  <a:pt x="f56" y="f39"/>
                </a:cubicBezTo>
                <a:lnTo>
                  <a:pt x="f56" y="f37"/>
                </a:lnTo>
                <a:lnTo>
                  <a:pt x="f23" y="f37"/>
                </a:lnTo>
                <a:lnTo>
                  <a:pt x="f23" y="f24"/>
                </a:lnTo>
                <a:close/>
              </a:path>
            </a:pathLst>
          </a:custGeom>
          <a:solidFill>
            <a:schemeClr val="bg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53" name="Google Shape;6052;p67">
            <a:extLst>
              <a:ext uri="{FF2B5EF4-FFF2-40B4-BE49-F238E27FC236}">
                <a16:creationId xmlns:a16="http://schemas.microsoft.com/office/drawing/2014/main" id="{64FC4CB9-1DE3-4C68-3C93-233E3AC9E456}"/>
              </a:ext>
            </a:extLst>
          </p:cNvPr>
          <p:cNvGrpSpPr/>
          <p:nvPr/>
        </p:nvGrpSpPr>
        <p:grpSpPr>
          <a:xfrm>
            <a:off x="7022664" y="4140815"/>
            <a:ext cx="357082" cy="363401"/>
            <a:chOff x="8328949" y="4140814"/>
            <a:chExt cx="357082" cy="363401"/>
          </a:xfrm>
          <a:solidFill>
            <a:schemeClr val="bg1"/>
          </a:solidFill>
        </p:grpSpPr>
        <p:sp>
          <p:nvSpPr>
            <p:cNvPr id="54" name="Google Shape;6053;p67">
              <a:extLst>
                <a:ext uri="{FF2B5EF4-FFF2-40B4-BE49-F238E27FC236}">
                  <a16:creationId xmlns:a16="http://schemas.microsoft.com/office/drawing/2014/main" id="{838CA5DE-7D7A-83E7-20C1-0B3D47D6C0BF}"/>
                </a:ext>
              </a:extLst>
            </p:cNvPr>
            <p:cNvSpPr/>
            <p:nvPr/>
          </p:nvSpPr>
          <p:spPr>
            <a:xfrm>
              <a:off x="8328949" y="4140814"/>
              <a:ext cx="357082" cy="154332"/>
            </a:xfrm>
            <a:custGeom>
              <a:avLst/>
              <a:gdLst>
                <a:gd name="f0" fmla="val w"/>
                <a:gd name="f1" fmla="val h"/>
                <a:gd name="f2" fmla="val 0"/>
                <a:gd name="f3" fmla="val 12446"/>
                <a:gd name="f4" fmla="val 5379"/>
                <a:gd name="f5" fmla="val 3088"/>
                <a:gd name="f6" fmla="val 1639"/>
                <a:gd name="f7" fmla="val 316"/>
                <a:gd name="f8" fmla="val 1008"/>
                <a:gd name="f9" fmla="val 95"/>
                <a:gd name="f10" fmla="val 2489"/>
                <a:gd name="f11" fmla="val 1"/>
                <a:gd name="f12" fmla="val 3214"/>
                <a:gd name="f13" fmla="val 190"/>
                <a:gd name="f14" fmla="val 3938"/>
                <a:gd name="f15" fmla="val 568"/>
                <a:gd name="f16" fmla="val 4506"/>
                <a:gd name="f17" fmla="val 962"/>
                <a:gd name="f18" fmla="val 5071"/>
                <a:gd name="f19" fmla="val 1607"/>
                <a:gd name="f20" fmla="val 5366"/>
                <a:gd name="f21" fmla="val 2240"/>
                <a:gd name="f22" fmla="val 2772"/>
                <a:gd name="f23" fmla="val 3296"/>
                <a:gd name="f24" fmla="val 5157"/>
                <a:gd name="f25" fmla="val 3655"/>
                <a:gd name="f26" fmla="val 4726"/>
                <a:gd name="f27" fmla="val 4569"/>
                <a:gd name="f28" fmla="val 3844"/>
                <a:gd name="f29" fmla="val 2836"/>
                <a:gd name="f30" fmla="val 2584"/>
                <a:gd name="f31" fmla="val 2427"/>
                <a:gd name="f32" fmla="val 2678"/>
                <a:gd name="f33" fmla="val 2899"/>
                <a:gd name="f34" fmla="val 3151"/>
                <a:gd name="f35" fmla="val 2616"/>
                <a:gd name="f36" fmla="val 3308"/>
                <a:gd name="f37" fmla="val 3340"/>
                <a:gd name="f38" fmla="val 3057"/>
                <a:gd name="f39" fmla="val 3529"/>
                <a:gd name="f40" fmla="val 3749"/>
                <a:gd name="f41" fmla="val 3970"/>
                <a:gd name="f42" fmla="val 3025"/>
                <a:gd name="f43" fmla="val 4127"/>
                <a:gd name="f44" fmla="val 2049"/>
                <a:gd name="f45" fmla="val 1450"/>
                <a:gd name="f46" fmla="val 3434"/>
                <a:gd name="f47" fmla="val 1608"/>
                <a:gd name="f48" fmla="val 1754"/>
                <a:gd name="f49" fmla="val 1999"/>
                <a:gd name="f50" fmla="val 2279"/>
                <a:gd name="f51" fmla="val 1632"/>
                <a:gd name="f52" fmla="val 2882"/>
                <a:gd name="f53" fmla="val 2930"/>
                <a:gd name="f54" fmla="val 2977"/>
                <a:gd name="f55" fmla="val 1634"/>
                <a:gd name="f56" fmla="val 3624"/>
                <a:gd name="f57" fmla="val 1733"/>
                <a:gd name="f58" fmla="val 4128"/>
                <a:gd name="f59" fmla="val 2048"/>
                <a:gd name="f60" fmla="val 4474"/>
                <a:gd name="f61" fmla="val 7908"/>
                <a:gd name="f62" fmla="val 8255"/>
                <a:gd name="f63" fmla="val 2017"/>
                <a:gd name="f64" fmla="val 8759"/>
                <a:gd name="f65" fmla="val 1702"/>
                <a:gd name="f66" fmla="val 9358"/>
                <a:gd name="f67" fmla="val 9406"/>
                <a:gd name="f68" fmla="val 9453"/>
                <a:gd name="f69" fmla="val 9501"/>
                <a:gd name="f70" fmla="val 10104"/>
                <a:gd name="f71" fmla="val 10629"/>
                <a:gd name="f72" fmla="val 10775"/>
                <a:gd name="f73" fmla="val 10964"/>
                <a:gd name="f74" fmla="val 10334"/>
                <a:gd name="f75" fmla="val 9547"/>
                <a:gd name="f76" fmla="val 9326"/>
                <a:gd name="f77" fmla="val 9137"/>
                <a:gd name="f78" fmla="val 3497"/>
                <a:gd name="f79" fmla="val 9799"/>
                <a:gd name="f80" fmla="val 9956"/>
                <a:gd name="f81" fmla="val 9767"/>
                <a:gd name="f82" fmla="val 2521"/>
                <a:gd name="f83" fmla="val 8539"/>
                <a:gd name="f84" fmla="val 7814"/>
                <a:gd name="f85" fmla="val 3686"/>
                <a:gd name="f86" fmla="val 8728"/>
                <a:gd name="f87" fmla="val 9099"/>
                <a:gd name="f88" fmla="val 5169"/>
                <a:gd name="f89" fmla="val 9626"/>
                <a:gd name="f90" fmla="val 10158"/>
                <a:gd name="f91" fmla="val 10800"/>
                <a:gd name="f92" fmla="val 11451"/>
                <a:gd name="f93" fmla="val 5074"/>
                <a:gd name="f94" fmla="val 11847"/>
                <a:gd name="f95" fmla="val 12225"/>
                <a:gd name="f96" fmla="val 12445"/>
                <a:gd name="f97" fmla="val 3277"/>
                <a:gd name="f98" fmla="val 12319"/>
                <a:gd name="f99" fmla="val 12130"/>
                <a:gd name="f100" fmla="*/ f0 1 12446"/>
                <a:gd name="f101" fmla="*/ f1 1 5379"/>
                <a:gd name="f102" fmla="val f2"/>
                <a:gd name="f103" fmla="val f3"/>
                <a:gd name="f104" fmla="val f4"/>
                <a:gd name="f105" fmla="+- f104 0 f102"/>
                <a:gd name="f106" fmla="+- f103 0 f102"/>
                <a:gd name="f107" fmla="*/ f106 1 12446"/>
                <a:gd name="f108" fmla="*/ f105 1 5379"/>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446" h="5379">
                  <a:moveTo>
                    <a:pt x="f5" y="f2"/>
                  </a:moveTo>
                  <a:cubicBezTo>
                    <a:pt x="f6" y="f2"/>
                    <a:pt x="f7" y="f8"/>
                    <a:pt x="f9" y="f10"/>
                  </a:cubicBezTo>
                  <a:cubicBezTo>
                    <a:pt x="f11" y="f12"/>
                    <a:pt x="f13" y="f14"/>
                    <a:pt x="f15" y="f16"/>
                  </a:cubicBezTo>
                  <a:cubicBezTo>
                    <a:pt x="f17" y="f18"/>
                    <a:pt x="f19" y="f20"/>
                    <a:pt x="f21" y="f20"/>
                  </a:cubicBezTo>
                  <a:cubicBezTo>
                    <a:pt x="f22" y="f20"/>
                    <a:pt x="f23" y="f24"/>
                    <a:pt x="f25" y="f26"/>
                  </a:cubicBezTo>
                  <a:cubicBezTo>
                    <a:pt x="f27" y="f25"/>
                    <a:pt x="f28" y="f10"/>
                    <a:pt x="f29" y="f10"/>
                  </a:cubicBezTo>
                  <a:cubicBezTo>
                    <a:pt x="f30" y="f10"/>
                    <a:pt x="f31" y="f32"/>
                    <a:pt x="f31" y="f33"/>
                  </a:cubicBezTo>
                  <a:cubicBezTo>
                    <a:pt x="f31" y="f34"/>
                    <a:pt x="f35" y="f36"/>
                    <a:pt x="f29" y="f37"/>
                  </a:cubicBezTo>
                  <a:cubicBezTo>
                    <a:pt x="f38" y="f37"/>
                    <a:pt x="f12" y="f39"/>
                    <a:pt x="f12" y="f40"/>
                  </a:cubicBezTo>
                  <a:cubicBezTo>
                    <a:pt x="f12" y="f41"/>
                    <a:pt x="f42" y="f43"/>
                    <a:pt x="f29" y="f43"/>
                  </a:cubicBezTo>
                  <a:cubicBezTo>
                    <a:pt x="f44" y="f43"/>
                    <a:pt x="f45" y="f46"/>
                    <a:pt x="f47" y="f30"/>
                  </a:cubicBezTo>
                  <a:cubicBezTo>
                    <a:pt x="f48" y="f49"/>
                    <a:pt x="f50" y="f51"/>
                    <a:pt x="f52" y="f51"/>
                  </a:cubicBezTo>
                  <a:cubicBezTo>
                    <a:pt x="f53" y="f51"/>
                    <a:pt x="f54" y="f55"/>
                    <a:pt x="f42" y="f6"/>
                  </a:cubicBezTo>
                  <a:cubicBezTo>
                    <a:pt x="f56" y="f57"/>
                    <a:pt x="f58" y="f59"/>
                    <a:pt x="f60" y="f10"/>
                  </a:cubicBezTo>
                  <a:lnTo>
                    <a:pt x="f61" y="f10"/>
                  </a:lnTo>
                  <a:cubicBezTo>
                    <a:pt x="f62" y="f63"/>
                    <a:pt x="f64" y="f65"/>
                    <a:pt x="f66" y="f6"/>
                  </a:cubicBezTo>
                  <a:cubicBezTo>
                    <a:pt x="f67" y="f55"/>
                    <a:pt x="f68" y="f51"/>
                    <a:pt x="f69" y="f51"/>
                  </a:cubicBezTo>
                  <a:cubicBezTo>
                    <a:pt x="f70" y="f51"/>
                    <a:pt x="f71" y="f49"/>
                    <a:pt x="f72" y="f30"/>
                  </a:cubicBezTo>
                  <a:cubicBezTo>
                    <a:pt x="f73" y="f46"/>
                    <a:pt x="f74" y="f43"/>
                    <a:pt x="f75" y="f43"/>
                  </a:cubicBezTo>
                  <a:cubicBezTo>
                    <a:pt x="f76" y="f43"/>
                    <a:pt x="f77" y="f14"/>
                    <a:pt x="f77" y="f40"/>
                  </a:cubicBezTo>
                  <a:cubicBezTo>
                    <a:pt x="f77" y="f78"/>
                    <a:pt x="f76" y="f37"/>
                    <a:pt x="f75" y="f37"/>
                  </a:cubicBezTo>
                  <a:cubicBezTo>
                    <a:pt x="f79" y="f37"/>
                    <a:pt x="f80" y="f34"/>
                    <a:pt x="f80" y="f33"/>
                  </a:cubicBezTo>
                  <a:cubicBezTo>
                    <a:pt x="f80" y="f32"/>
                    <a:pt x="f81" y="f82"/>
                    <a:pt x="f75" y="f10"/>
                  </a:cubicBezTo>
                  <a:cubicBezTo>
                    <a:pt x="f83" y="f10"/>
                    <a:pt x="f84" y="f85"/>
                    <a:pt x="f86" y="f26"/>
                  </a:cubicBezTo>
                  <a:cubicBezTo>
                    <a:pt x="f87" y="f88"/>
                    <a:pt x="f89" y="f4"/>
                    <a:pt x="f90" y="f4"/>
                  </a:cubicBezTo>
                  <a:cubicBezTo>
                    <a:pt x="f91" y="f4"/>
                    <a:pt x="f92" y="f93"/>
                    <a:pt x="f94" y="f16"/>
                  </a:cubicBezTo>
                  <a:cubicBezTo>
                    <a:pt x="f95" y="f41"/>
                    <a:pt x="f96" y="f97"/>
                    <a:pt x="f98" y="f10"/>
                  </a:cubicBezTo>
                  <a:cubicBezTo>
                    <a:pt x="f99" y="f8"/>
                    <a:pt x="f72" y="f2"/>
                    <a:pt x="f7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5" name="Google Shape;6054;p67">
              <a:extLst>
                <a:ext uri="{FF2B5EF4-FFF2-40B4-BE49-F238E27FC236}">
                  <a16:creationId xmlns:a16="http://schemas.microsoft.com/office/drawing/2014/main" id="{7B3E6DF9-D597-ED02-3097-814DDCBB3A4D}"/>
                </a:ext>
              </a:extLst>
            </p:cNvPr>
            <p:cNvSpPr/>
            <p:nvPr/>
          </p:nvSpPr>
          <p:spPr>
            <a:xfrm>
              <a:off x="8397657" y="4285445"/>
              <a:ext cx="212424" cy="218770"/>
            </a:xfrm>
            <a:custGeom>
              <a:avLst/>
              <a:gdLst>
                <a:gd name="f0" fmla="val w"/>
                <a:gd name="f1" fmla="val h"/>
                <a:gd name="f2" fmla="val 0"/>
                <a:gd name="f3" fmla="val 7404"/>
                <a:gd name="f4" fmla="val 7625"/>
                <a:gd name="f5" fmla="val 2426"/>
                <a:gd name="f6" fmla="val 5639"/>
                <a:gd name="f7" fmla="val 5860"/>
                <a:gd name="f8" fmla="val 2237"/>
                <a:gd name="f9" fmla="val 6017"/>
                <a:gd name="f10" fmla="val 2048"/>
                <a:gd name="f11" fmla="val 1796"/>
                <a:gd name="f12" fmla="val 1638"/>
                <a:gd name="f13" fmla="val 5828"/>
                <a:gd name="f14" fmla="val 473"/>
                <a:gd name="f15" fmla="val 1229"/>
                <a:gd name="f16" fmla="val 851"/>
                <a:gd name="f17" fmla="val 630"/>
                <a:gd name="f18" fmla="val 1103"/>
                <a:gd name="f19" fmla="val 1134"/>
                <a:gd name="f20" fmla="val 7246"/>
                <a:gd name="f21" fmla="val 7467"/>
                <a:gd name="f22" fmla="val 189"/>
                <a:gd name="f23" fmla="val 7624"/>
                <a:gd name="f24" fmla="val 378"/>
                <a:gd name="f25" fmla="val 6994"/>
                <a:gd name="f26" fmla="val 7435"/>
                <a:gd name="f27" fmla="val 6774"/>
                <a:gd name="f28" fmla="val 1071"/>
                <a:gd name="f29" fmla="val 6175"/>
                <a:gd name="f30" fmla="val 788"/>
                <a:gd name="f31" fmla="val 5734"/>
                <a:gd name="f32" fmla="val 315"/>
                <a:gd name="f33" fmla="val 5545"/>
                <a:gd name="f34" fmla="val 5324"/>
                <a:gd name="f35" fmla="val 5072"/>
                <a:gd name="f36" fmla="val 4915"/>
                <a:gd name="f37" fmla="val 4096"/>
                <a:gd name="f38" fmla="val 3907"/>
                <a:gd name="f39" fmla="val 3686"/>
                <a:gd name="f40" fmla="val 3466"/>
                <a:gd name="f41" fmla="val 3277"/>
                <a:gd name="f42" fmla="*/ f0 1 7404"/>
                <a:gd name="f43" fmla="*/ f1 1 7625"/>
                <a:gd name="f44" fmla="val f2"/>
                <a:gd name="f45" fmla="val f3"/>
                <a:gd name="f46" fmla="val f4"/>
                <a:gd name="f47" fmla="+- f46 0 f44"/>
                <a:gd name="f48" fmla="+- f45 0 f44"/>
                <a:gd name="f49" fmla="*/ f48 1 7404"/>
                <a:gd name="f50" fmla="*/ f47 1 7625"/>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7404" h="7625">
                  <a:moveTo>
                    <a:pt x="f5" y="f2"/>
                  </a:moveTo>
                  <a:lnTo>
                    <a:pt x="f5" y="f6"/>
                  </a:lnTo>
                  <a:cubicBezTo>
                    <a:pt x="f5" y="f7"/>
                    <a:pt x="f8" y="f9"/>
                    <a:pt x="f10" y="f9"/>
                  </a:cubicBezTo>
                  <a:cubicBezTo>
                    <a:pt x="f11" y="f9"/>
                    <a:pt x="f12" y="f13"/>
                    <a:pt x="f12" y="f6"/>
                  </a:cubicBezTo>
                  <a:lnTo>
                    <a:pt x="f12" y="f14"/>
                  </a:lnTo>
                  <a:cubicBezTo>
                    <a:pt x="f15" y="f16"/>
                    <a:pt x="f17" y="f18"/>
                    <a:pt x="f2" y="f19"/>
                  </a:cubicBezTo>
                  <a:lnTo>
                    <a:pt x="f2" y="f20"/>
                  </a:lnTo>
                  <a:cubicBezTo>
                    <a:pt x="f2" y="f21"/>
                    <a:pt x="f22" y="f23"/>
                    <a:pt x="f24" y="f23"/>
                  </a:cubicBezTo>
                  <a:lnTo>
                    <a:pt x="f25" y="f23"/>
                  </a:lnTo>
                  <a:cubicBezTo>
                    <a:pt x="f20" y="f23"/>
                    <a:pt x="f3" y="f26"/>
                    <a:pt x="f3" y="f20"/>
                  </a:cubicBezTo>
                  <a:lnTo>
                    <a:pt x="f3" y="f19"/>
                  </a:lnTo>
                  <a:cubicBezTo>
                    <a:pt x="f27" y="f28"/>
                    <a:pt x="f29" y="f30"/>
                    <a:pt x="f31" y="f32"/>
                  </a:cubicBezTo>
                  <a:lnTo>
                    <a:pt x="f31" y="f6"/>
                  </a:lnTo>
                  <a:cubicBezTo>
                    <a:pt x="f31" y="f7"/>
                    <a:pt x="f33" y="f9"/>
                    <a:pt x="f34" y="f9"/>
                  </a:cubicBezTo>
                  <a:cubicBezTo>
                    <a:pt x="f35" y="f9"/>
                    <a:pt x="f36" y="f13"/>
                    <a:pt x="f36" y="f6"/>
                  </a:cubicBezTo>
                  <a:lnTo>
                    <a:pt x="f36" y="f2"/>
                  </a:lnTo>
                  <a:lnTo>
                    <a:pt x="f37" y="f2"/>
                  </a:lnTo>
                  <a:lnTo>
                    <a:pt x="f37" y="f6"/>
                  </a:lnTo>
                  <a:cubicBezTo>
                    <a:pt x="f37" y="f7"/>
                    <a:pt x="f38" y="f9"/>
                    <a:pt x="f39" y="f9"/>
                  </a:cubicBezTo>
                  <a:cubicBezTo>
                    <a:pt x="f40" y="f9"/>
                    <a:pt x="f41" y="f13"/>
                    <a:pt x="f41" y="f6"/>
                  </a:cubicBezTo>
                  <a:lnTo>
                    <a:pt x="f4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6" name="Google Shape;6055;p67">
              <a:extLst>
                <a:ext uri="{FF2B5EF4-FFF2-40B4-BE49-F238E27FC236}">
                  <a16:creationId xmlns:a16="http://schemas.microsoft.com/office/drawing/2014/main" id="{A375B594-31EF-2395-197D-4A08AD49C9B3}"/>
                </a:ext>
              </a:extLst>
            </p:cNvPr>
            <p:cNvSpPr/>
            <p:nvPr/>
          </p:nvSpPr>
          <p:spPr>
            <a:xfrm>
              <a:off x="8469072" y="4236616"/>
              <a:ext cx="76837" cy="23527"/>
            </a:xfrm>
            <a:custGeom>
              <a:avLst/>
              <a:gdLst>
                <a:gd name="f0" fmla="val w"/>
                <a:gd name="f1" fmla="val h"/>
                <a:gd name="f2" fmla="val 0"/>
                <a:gd name="f3" fmla="val 2678"/>
                <a:gd name="f4" fmla="val 820"/>
                <a:gd name="f5" fmla="val 1"/>
                <a:gd name="f6" fmla="val 32"/>
                <a:gd name="f7" fmla="val 127"/>
                <a:gd name="f8" fmla="val 284"/>
                <a:gd name="f9" fmla="val 379"/>
                <a:gd name="f10" fmla="val 536"/>
                <a:gd name="f11" fmla="val 662"/>
                <a:gd name="f12" fmla="val 788"/>
                <a:gd name="f13" fmla="val 2666"/>
                <a:gd name="f14" fmla="val 2615"/>
                <a:gd name="f15" fmla="val 649"/>
                <a:gd name="f16" fmla="val 555"/>
                <a:gd name="f17" fmla="val 2670"/>
                <a:gd name="f18" fmla="val 799"/>
                <a:gd name="f19" fmla="val 2674"/>
                <a:gd name="f20" fmla="val 809"/>
                <a:gd name="f21" fmla="*/ f0 1 2678"/>
                <a:gd name="f22" fmla="*/ f1 1 820"/>
                <a:gd name="f23" fmla="val f2"/>
                <a:gd name="f24" fmla="val f3"/>
                <a:gd name="f25" fmla="val f4"/>
                <a:gd name="f26" fmla="+- f25 0 f23"/>
                <a:gd name="f27" fmla="+- f24 0 f23"/>
                <a:gd name="f28" fmla="*/ f27 1 2678"/>
                <a:gd name="f29" fmla="*/ f26 1 820"/>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2678" h="820">
                  <a:moveTo>
                    <a:pt x="f2" y="f5"/>
                  </a:moveTo>
                  <a:cubicBezTo>
                    <a:pt x="f6" y="f7"/>
                    <a:pt x="f6" y="f8"/>
                    <a:pt x="f6" y="f9"/>
                  </a:cubicBezTo>
                  <a:cubicBezTo>
                    <a:pt x="f6" y="f10"/>
                    <a:pt x="f6" y="f11"/>
                    <a:pt x="f2" y="f12"/>
                  </a:cubicBezTo>
                  <a:lnTo>
                    <a:pt x="f13" y="f12"/>
                  </a:lnTo>
                  <a:cubicBezTo>
                    <a:pt x="f14" y="f15"/>
                    <a:pt x="f14" y="f16"/>
                    <a:pt x="f14" y="f9"/>
                  </a:cubicBezTo>
                  <a:cubicBezTo>
                    <a:pt x="f14" y="f8"/>
                    <a:pt x="f14" y="f7"/>
                    <a:pt x="f3" y="f5"/>
                  </a:cubicBezTo>
                  <a:close/>
                  <a:moveTo>
                    <a:pt x="f13" y="f12"/>
                  </a:moveTo>
                  <a:cubicBezTo>
                    <a:pt x="f17" y="f18"/>
                    <a:pt x="f19" y="f20"/>
                    <a:pt x="f3" y="f4"/>
                  </a:cubicBezTo>
                  <a:lnTo>
                    <a:pt x="f3" y="f1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7" name="Google Shape;6078;p67">
            <a:extLst>
              <a:ext uri="{FF2B5EF4-FFF2-40B4-BE49-F238E27FC236}">
                <a16:creationId xmlns:a16="http://schemas.microsoft.com/office/drawing/2014/main" id="{20CEC4A0-D205-C48A-2A21-AFBBAE3E9C96}"/>
              </a:ext>
            </a:extLst>
          </p:cNvPr>
          <p:cNvGrpSpPr/>
          <p:nvPr/>
        </p:nvGrpSpPr>
        <p:grpSpPr>
          <a:xfrm>
            <a:off x="3819968" y="4158600"/>
            <a:ext cx="365202" cy="363400"/>
            <a:chOff x="5126254" y="4158599"/>
            <a:chExt cx="365202" cy="363400"/>
          </a:xfrm>
          <a:solidFill>
            <a:schemeClr val="bg1"/>
          </a:solidFill>
        </p:grpSpPr>
        <p:sp>
          <p:nvSpPr>
            <p:cNvPr id="58" name="Google Shape;6079;p67">
              <a:extLst>
                <a:ext uri="{FF2B5EF4-FFF2-40B4-BE49-F238E27FC236}">
                  <a16:creationId xmlns:a16="http://schemas.microsoft.com/office/drawing/2014/main" id="{A40751EC-778B-811E-C734-CBDA4CCC0FBA}"/>
                </a:ext>
              </a:extLst>
            </p:cNvPr>
            <p:cNvSpPr/>
            <p:nvPr/>
          </p:nvSpPr>
          <p:spPr>
            <a:xfrm>
              <a:off x="5202195" y="4308652"/>
              <a:ext cx="214234" cy="213347"/>
            </a:xfrm>
            <a:custGeom>
              <a:avLst/>
              <a:gdLst>
                <a:gd name="f0" fmla="val w"/>
                <a:gd name="f1" fmla="val h"/>
                <a:gd name="f2" fmla="val 0"/>
                <a:gd name="f3" fmla="val 7467"/>
                <a:gd name="f4" fmla="val 7436"/>
                <a:gd name="f5" fmla="val 3686"/>
                <a:gd name="f6" fmla="val 1465"/>
                <a:gd name="f7" fmla="val 3836"/>
                <a:gd name="f8" fmla="val 3985"/>
                <a:gd name="f9" fmla="val 1544"/>
                <a:gd name="f10" fmla="val 4064"/>
                <a:gd name="f11" fmla="val 1702"/>
                <a:gd name="f12" fmla="val 4537"/>
                <a:gd name="f13" fmla="val 2678"/>
                <a:gd name="f14" fmla="val 5608"/>
                <a:gd name="f15" fmla="val 2836"/>
                <a:gd name="f16" fmla="val 5955"/>
                <a:gd name="f17" fmla="val 2867"/>
                <a:gd name="f18" fmla="val 6081"/>
                <a:gd name="f19" fmla="val 3308"/>
                <a:gd name="f20" fmla="val 5829"/>
                <a:gd name="f21" fmla="val 3561"/>
                <a:gd name="f22" fmla="val 5041"/>
                <a:gd name="f23" fmla="val 4285"/>
                <a:gd name="f24" fmla="val 5261"/>
                <a:gd name="f25" fmla="val 5356"/>
                <a:gd name="f26" fmla="val 5286"/>
                <a:gd name="f27" fmla="val 5630"/>
                <a:gd name="f28" fmla="val 5075"/>
                <a:gd name="f29" fmla="val 5845"/>
                <a:gd name="f30" fmla="val 4845"/>
                <a:gd name="f31" fmla="val 4784"/>
                <a:gd name="f32" fmla="val 4722"/>
                <a:gd name="f33" fmla="val 5830"/>
                <a:gd name="f34" fmla="val 4663"/>
                <a:gd name="f35" fmla="val 5797"/>
                <a:gd name="f36" fmla="val 5262"/>
                <a:gd name="f37" fmla="val 2616"/>
                <a:gd name="f38" fmla="val 5828"/>
                <a:gd name="f39" fmla="val 2553"/>
                <a:gd name="f40" fmla="val 5842"/>
                <a:gd name="f41" fmla="val 2492"/>
                <a:gd name="f42" fmla="val 2244"/>
                <a:gd name="f43" fmla="val 2035"/>
                <a:gd name="f44" fmla="val 5609"/>
                <a:gd name="f45" fmla="val 2111"/>
                <a:gd name="f46" fmla="val 2300"/>
                <a:gd name="f47" fmla="val 1512"/>
                <a:gd name="f48" fmla="val 1323"/>
                <a:gd name="f49" fmla="val 1418"/>
                <a:gd name="f50" fmla="val 1796"/>
                <a:gd name="f51" fmla="val 3387"/>
                <a:gd name="f52" fmla="val 3537"/>
                <a:gd name="f53" fmla="val 3718"/>
                <a:gd name="f54" fmla="val 1670"/>
                <a:gd name="f55" fmla="val 32"/>
                <a:gd name="f56" fmla="val 3750"/>
                <a:gd name="f57" fmla="val 5766"/>
                <a:gd name="f58" fmla="val 5765"/>
                <a:gd name="f59" fmla="val 7404"/>
                <a:gd name="f60" fmla="*/ f0 1 7467"/>
                <a:gd name="f61" fmla="*/ f1 1 7436"/>
                <a:gd name="f62" fmla="val f2"/>
                <a:gd name="f63" fmla="val f3"/>
                <a:gd name="f64" fmla="val f4"/>
                <a:gd name="f65" fmla="+- f64 0 f62"/>
                <a:gd name="f66" fmla="+- f63 0 f62"/>
                <a:gd name="f67" fmla="*/ f66 1 7467"/>
                <a:gd name="f68" fmla="*/ f65 1 7436"/>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7467" h="7436">
                  <a:moveTo>
                    <a:pt x="f5" y="f6"/>
                  </a:moveTo>
                  <a:cubicBezTo>
                    <a:pt x="f7" y="f6"/>
                    <a:pt x="f8" y="f9"/>
                    <a:pt x="f10" y="f11"/>
                  </a:cubicBezTo>
                  <a:lnTo>
                    <a:pt x="f12" y="f13"/>
                  </a:lnTo>
                  <a:lnTo>
                    <a:pt x="f14" y="f15"/>
                  </a:lnTo>
                  <a:cubicBezTo>
                    <a:pt x="f16" y="f17"/>
                    <a:pt x="f18" y="f19"/>
                    <a:pt x="f20" y="f21"/>
                  </a:cubicBezTo>
                  <a:lnTo>
                    <a:pt x="f22" y="f23"/>
                  </a:lnTo>
                  <a:lnTo>
                    <a:pt x="f24" y="f25"/>
                  </a:lnTo>
                  <a:cubicBezTo>
                    <a:pt x="f26" y="f27"/>
                    <a:pt x="f28" y="f29"/>
                    <a:pt x="f30" y="f29"/>
                  </a:cubicBezTo>
                  <a:cubicBezTo>
                    <a:pt x="f31" y="f29"/>
                    <a:pt x="f32" y="f33"/>
                    <a:pt x="f34" y="f35"/>
                  </a:cubicBezTo>
                  <a:lnTo>
                    <a:pt x="f5" y="f36"/>
                  </a:lnTo>
                  <a:lnTo>
                    <a:pt x="f13" y="f35"/>
                  </a:lnTo>
                  <a:cubicBezTo>
                    <a:pt x="f37" y="f38"/>
                    <a:pt x="f39" y="f40"/>
                    <a:pt x="f41" y="f40"/>
                  </a:cubicBezTo>
                  <a:cubicBezTo>
                    <a:pt x="f42" y="f40"/>
                    <a:pt x="f43" y="f44"/>
                    <a:pt x="f45" y="f25"/>
                  </a:cubicBezTo>
                  <a:lnTo>
                    <a:pt x="f46" y="f23"/>
                  </a:lnTo>
                  <a:lnTo>
                    <a:pt x="f47" y="f21"/>
                  </a:lnTo>
                  <a:cubicBezTo>
                    <a:pt x="f48" y="f19"/>
                    <a:pt x="f49" y="f17"/>
                    <a:pt x="f50" y="f15"/>
                  </a:cubicBezTo>
                  <a:lnTo>
                    <a:pt x="f15" y="f13"/>
                  </a:lnTo>
                  <a:lnTo>
                    <a:pt x="f19" y="f11"/>
                  </a:lnTo>
                  <a:cubicBezTo>
                    <a:pt x="f51" y="f9"/>
                    <a:pt x="f52" y="f6"/>
                    <a:pt x="f5" y="f6"/>
                  </a:cubicBezTo>
                  <a:close/>
                  <a:moveTo>
                    <a:pt x="f53" y="f2"/>
                  </a:moveTo>
                  <a:cubicBezTo>
                    <a:pt x="f54" y="f2"/>
                    <a:pt x="f55" y="f54"/>
                    <a:pt x="f55" y="f56"/>
                  </a:cubicBezTo>
                  <a:cubicBezTo>
                    <a:pt x="f2" y="f57"/>
                    <a:pt x="f54" y="f4"/>
                    <a:pt x="f53" y="f4"/>
                  </a:cubicBezTo>
                  <a:cubicBezTo>
                    <a:pt x="f58" y="f4"/>
                    <a:pt x="f59" y="f35"/>
                    <a:pt x="f3" y="f56"/>
                  </a:cubicBezTo>
                  <a:cubicBezTo>
                    <a:pt x="f3" y="f11"/>
                    <a:pt x="f35" y="f55"/>
                    <a:pt x="f5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9" name="Google Shape;6080;p67">
              <a:extLst>
                <a:ext uri="{FF2B5EF4-FFF2-40B4-BE49-F238E27FC236}">
                  <a16:creationId xmlns:a16="http://schemas.microsoft.com/office/drawing/2014/main" id="{B5C197C1-9D20-4DA3-F75B-2EBE8A76D861}"/>
                </a:ext>
              </a:extLst>
            </p:cNvPr>
            <p:cNvSpPr/>
            <p:nvPr/>
          </p:nvSpPr>
          <p:spPr>
            <a:xfrm>
              <a:off x="5317876" y="4160757"/>
              <a:ext cx="173580" cy="169621"/>
            </a:xfrm>
            <a:custGeom>
              <a:avLst/>
              <a:gdLst>
                <a:gd name="f0" fmla="val w"/>
                <a:gd name="f1" fmla="val h"/>
                <a:gd name="f2" fmla="val 0"/>
                <a:gd name="f3" fmla="val 6050"/>
                <a:gd name="f4" fmla="val 5912"/>
                <a:gd name="f5" fmla="val 3829"/>
                <a:gd name="f6" fmla="val 3706"/>
                <a:gd name="f7" fmla="val 3580"/>
                <a:gd name="f8" fmla="val 47"/>
                <a:gd name="f9" fmla="val 3498"/>
                <a:gd name="f10" fmla="val 146"/>
                <a:gd name="f11" fmla="val 1"/>
                <a:gd name="f12" fmla="val 4336"/>
                <a:gd name="f13" fmla="val 1229"/>
                <a:gd name="f14" fmla="val 4399"/>
                <a:gd name="f15" fmla="val 2332"/>
                <a:gd name="f16" fmla="val 4998"/>
                <a:gd name="f17" fmla="val 3088"/>
                <a:gd name="f18" fmla="val 5861"/>
                <a:gd name="f19" fmla="val 2446"/>
                <a:gd name="f20" fmla="val 2289"/>
                <a:gd name="f21" fmla="val 2037"/>
                <a:gd name="f22" fmla="val 5924"/>
                <a:gd name="f23" fmla="val 1879"/>
                <a:gd name="f24" fmla="val 4128"/>
                <a:gd name="f25" fmla="val 115"/>
                <a:gd name="f26" fmla="val 4053"/>
                <a:gd name="f27" fmla="val 40"/>
                <a:gd name="f28" fmla="val 3942"/>
                <a:gd name="f29" fmla="*/ f0 1 6050"/>
                <a:gd name="f30" fmla="*/ f1 1 5912"/>
                <a:gd name="f31" fmla="val f2"/>
                <a:gd name="f32" fmla="val f3"/>
                <a:gd name="f33" fmla="val f4"/>
                <a:gd name="f34" fmla="+- f33 0 f31"/>
                <a:gd name="f35" fmla="+- f32 0 f31"/>
                <a:gd name="f36" fmla="*/ f35 1 6050"/>
                <a:gd name="f37" fmla="*/ f34 1 5912"/>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050" h="5912">
                  <a:moveTo>
                    <a:pt x="f5" y="f2"/>
                  </a:moveTo>
                  <a:cubicBezTo>
                    <a:pt x="f6" y="f2"/>
                    <a:pt x="f7" y="f8"/>
                    <a:pt x="f9" y="f10"/>
                  </a:cubicBezTo>
                  <a:lnTo>
                    <a:pt x="f11" y="f12"/>
                  </a:lnTo>
                  <a:cubicBezTo>
                    <a:pt x="f13" y="f14"/>
                    <a:pt x="f15" y="f16"/>
                    <a:pt x="f17" y="f4"/>
                  </a:cubicBezTo>
                  <a:lnTo>
                    <a:pt x="f18" y="f19"/>
                  </a:lnTo>
                  <a:cubicBezTo>
                    <a:pt x="f3" y="f20"/>
                    <a:pt x="f3" y="f21"/>
                    <a:pt x="f22"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0" name="Google Shape;6081;p67">
              <a:extLst>
                <a:ext uri="{FF2B5EF4-FFF2-40B4-BE49-F238E27FC236}">
                  <a16:creationId xmlns:a16="http://schemas.microsoft.com/office/drawing/2014/main" id="{04C4EE7C-FD32-41B6-F821-D22CF4A11020}"/>
                </a:ext>
              </a:extLst>
            </p:cNvPr>
            <p:cNvSpPr/>
            <p:nvPr/>
          </p:nvSpPr>
          <p:spPr>
            <a:xfrm>
              <a:off x="5223884" y="4158599"/>
              <a:ext cx="169959" cy="103089"/>
            </a:xfrm>
            <a:custGeom>
              <a:avLst/>
              <a:gdLst>
                <a:gd name="f0" fmla="val w"/>
                <a:gd name="f1" fmla="val h"/>
                <a:gd name="f2" fmla="val 0"/>
                <a:gd name="f3" fmla="val 5924"/>
                <a:gd name="f4" fmla="val 3593"/>
                <a:gd name="f5" fmla="val 1"/>
                <a:gd name="f6" fmla="val 2962"/>
                <a:gd name="f7" fmla="val 3592"/>
                <a:gd name="f8" fmla="val 5923"/>
                <a:gd name="f9" fmla="*/ f0 1 5924"/>
                <a:gd name="f10" fmla="*/ f1 1 3593"/>
                <a:gd name="f11" fmla="val f2"/>
                <a:gd name="f12" fmla="val f3"/>
                <a:gd name="f13" fmla="val f4"/>
                <a:gd name="f14" fmla="+- f13 0 f11"/>
                <a:gd name="f15" fmla="+- f12 0 f11"/>
                <a:gd name="f16" fmla="*/ f15 1 5924"/>
                <a:gd name="f17" fmla="*/ f14 1 3593"/>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5924" h="3593">
                  <a:moveTo>
                    <a:pt x="f2" y="f5"/>
                  </a:moveTo>
                  <a:lnTo>
                    <a:pt x="f6" y="f7"/>
                  </a:lnTo>
                  <a:lnTo>
                    <a:pt x="f8"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1" name="Google Shape;6082;p67">
              <a:extLst>
                <a:ext uri="{FF2B5EF4-FFF2-40B4-BE49-F238E27FC236}">
                  <a16:creationId xmlns:a16="http://schemas.microsoft.com/office/drawing/2014/main" id="{58B818AD-CC0C-873E-9D08-281531A5D53E}"/>
                </a:ext>
              </a:extLst>
            </p:cNvPr>
            <p:cNvSpPr/>
            <p:nvPr/>
          </p:nvSpPr>
          <p:spPr>
            <a:xfrm>
              <a:off x="5126254" y="4160757"/>
              <a:ext cx="170855" cy="168734"/>
            </a:xfrm>
            <a:custGeom>
              <a:avLst/>
              <a:gdLst>
                <a:gd name="f0" fmla="val w"/>
                <a:gd name="f1" fmla="val h"/>
                <a:gd name="f2" fmla="val 0"/>
                <a:gd name="f3" fmla="val 5955"/>
                <a:gd name="f4" fmla="val 5881"/>
                <a:gd name="f5" fmla="val 2194"/>
                <a:gd name="f6" fmla="val 2084"/>
                <a:gd name="f7" fmla="val 1965"/>
                <a:gd name="f8" fmla="val 40"/>
                <a:gd name="f9" fmla="val 1859"/>
                <a:gd name="f10" fmla="val 115"/>
                <a:gd name="f11" fmla="val 95"/>
                <a:gd name="f12" fmla="val 1879"/>
                <a:gd name="f13" fmla="val 1"/>
                <a:gd name="f14" fmla="val 2037"/>
                <a:gd name="f15" fmla="val 2289"/>
                <a:gd name="f16" fmla="val 2446"/>
                <a:gd name="f17" fmla="val 2899"/>
                <a:gd name="f18" fmla="val 5880"/>
                <a:gd name="f19" fmla="val 3655"/>
                <a:gd name="f20" fmla="val 4998"/>
                <a:gd name="f21" fmla="val 4758"/>
                <a:gd name="f22" fmla="val 4399"/>
                <a:gd name="f23" fmla="val 4305"/>
                <a:gd name="f24" fmla="val 2490"/>
                <a:gd name="f25" fmla="val 146"/>
                <a:gd name="f26" fmla="val 2424"/>
                <a:gd name="f27" fmla="val 47"/>
                <a:gd name="f28" fmla="val 2315"/>
                <a:gd name="f29" fmla="*/ f0 1 5955"/>
                <a:gd name="f30" fmla="*/ f1 1 5881"/>
                <a:gd name="f31" fmla="val f2"/>
                <a:gd name="f32" fmla="val f3"/>
                <a:gd name="f33" fmla="val f4"/>
                <a:gd name="f34" fmla="+- f33 0 f31"/>
                <a:gd name="f35" fmla="+- f32 0 f31"/>
                <a:gd name="f36" fmla="*/ f35 1 5955"/>
                <a:gd name="f37" fmla="*/ f34 1 5881"/>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955" h="5881">
                  <a:moveTo>
                    <a:pt x="f5" y="f2"/>
                  </a:moveTo>
                  <a:cubicBezTo>
                    <a:pt x="f6" y="f2"/>
                    <a:pt x="f7" y="f8"/>
                    <a:pt x="f9" y="f10"/>
                  </a:cubicBezTo>
                  <a:lnTo>
                    <a:pt x="f11" y="f12"/>
                  </a:lnTo>
                  <a:cubicBezTo>
                    <a:pt x="f13" y="f14"/>
                    <a:pt x="f13" y="f15"/>
                    <a:pt x="f11" y="f16"/>
                  </a:cubicBezTo>
                  <a:lnTo>
                    <a:pt x="f17" y="f18"/>
                  </a:lnTo>
                  <a:cubicBezTo>
                    <a:pt x="f19" y="f20"/>
                    <a:pt x="f21" y="f22"/>
                    <a:pt x="f3" y="f23"/>
                  </a:cubicBezTo>
                  <a:lnTo>
                    <a:pt x="f24" y="f2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2" name="Google Shape;6110;p67">
            <a:extLst>
              <a:ext uri="{FF2B5EF4-FFF2-40B4-BE49-F238E27FC236}">
                <a16:creationId xmlns:a16="http://schemas.microsoft.com/office/drawing/2014/main" id="{56AF32F7-445A-CAF9-F70E-C430C9DC8230}"/>
              </a:ext>
            </a:extLst>
          </p:cNvPr>
          <p:cNvGrpSpPr/>
          <p:nvPr/>
        </p:nvGrpSpPr>
        <p:grpSpPr>
          <a:xfrm>
            <a:off x="4426756" y="4193493"/>
            <a:ext cx="362504" cy="283866"/>
            <a:chOff x="5733041" y="4193493"/>
            <a:chExt cx="362504" cy="283866"/>
          </a:xfrm>
          <a:solidFill>
            <a:schemeClr val="bg1"/>
          </a:solidFill>
        </p:grpSpPr>
        <p:sp>
          <p:nvSpPr>
            <p:cNvPr id="63" name="Google Shape;6111;p67">
              <a:extLst>
                <a:ext uri="{FF2B5EF4-FFF2-40B4-BE49-F238E27FC236}">
                  <a16:creationId xmlns:a16="http://schemas.microsoft.com/office/drawing/2014/main" id="{85B87855-0BE9-A51D-9419-0D79C03660B7}"/>
                </a:ext>
              </a:extLst>
            </p:cNvPr>
            <p:cNvSpPr/>
            <p:nvPr/>
          </p:nvSpPr>
          <p:spPr>
            <a:xfrm>
              <a:off x="5733041" y="4431228"/>
              <a:ext cx="362504" cy="46131"/>
            </a:xfrm>
            <a:custGeom>
              <a:avLst/>
              <a:gdLst>
                <a:gd name="f0" fmla="val w"/>
                <a:gd name="f1" fmla="val h"/>
                <a:gd name="f2" fmla="val 0"/>
                <a:gd name="f3" fmla="val 12635"/>
                <a:gd name="f4" fmla="val 1608"/>
                <a:gd name="f5" fmla="val 379"/>
                <a:gd name="f6" fmla="val 159"/>
                <a:gd name="f7" fmla="val 1"/>
                <a:gd name="f8" fmla="val 189"/>
                <a:gd name="f9" fmla="val 378"/>
                <a:gd name="f10" fmla="val 1040"/>
                <a:gd name="f11" fmla="val 537"/>
                <a:gd name="f12" fmla="val 1607"/>
                <a:gd name="f13" fmla="val 1198"/>
                <a:gd name="f14" fmla="val 11406"/>
                <a:gd name="f15" fmla="val 12067"/>
                <a:gd name="f16" fmla="val 12634"/>
                <a:gd name="f17" fmla="val 1072"/>
                <a:gd name="f18" fmla="val 12603"/>
                <a:gd name="f19" fmla="val 158"/>
                <a:gd name="f20" fmla="val 12445"/>
                <a:gd name="f21" fmla="val 12193"/>
                <a:gd name="f22" fmla="val 10965"/>
                <a:gd name="f23" fmla="val 630"/>
                <a:gd name="f24" fmla="val 10776"/>
                <a:gd name="f25" fmla="val 819"/>
                <a:gd name="f26" fmla="val 10555"/>
                <a:gd name="f27" fmla="val 10303"/>
                <a:gd name="f28" fmla="val 10146"/>
                <a:gd name="f29" fmla="val 9326"/>
                <a:gd name="f30" fmla="val 9137"/>
                <a:gd name="f31" fmla="val 8917"/>
                <a:gd name="f32" fmla="val 8696"/>
                <a:gd name="f33" fmla="val 8507"/>
                <a:gd name="f34" fmla="*/ f0 1 12635"/>
                <a:gd name="f35" fmla="*/ f1 1 1608"/>
                <a:gd name="f36" fmla="val f2"/>
                <a:gd name="f37" fmla="val f3"/>
                <a:gd name="f38" fmla="val f4"/>
                <a:gd name="f39" fmla="+- f38 0 f36"/>
                <a:gd name="f40" fmla="+- f37 0 f36"/>
                <a:gd name="f41" fmla="*/ f40 1 12635"/>
                <a:gd name="f42" fmla="*/ f39 1 160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12635" h="1608">
                  <a:moveTo>
                    <a:pt x="f5" y="f2"/>
                  </a:moveTo>
                  <a:cubicBezTo>
                    <a:pt x="f6" y="f2"/>
                    <a:pt x="f7" y="f8"/>
                    <a:pt x="f7" y="f9"/>
                  </a:cubicBezTo>
                  <a:cubicBezTo>
                    <a:pt x="f7" y="f10"/>
                    <a:pt x="f11" y="f12"/>
                    <a:pt x="f13" y="f12"/>
                  </a:cubicBezTo>
                  <a:lnTo>
                    <a:pt x="f14" y="f12"/>
                  </a:lnTo>
                  <a:cubicBezTo>
                    <a:pt x="f15" y="f12"/>
                    <a:pt x="f16" y="f17"/>
                    <a:pt x="f16" y="f9"/>
                  </a:cubicBezTo>
                  <a:cubicBezTo>
                    <a:pt x="f18" y="f19"/>
                    <a:pt x="f20" y="f2"/>
                    <a:pt x="f21" y="f2"/>
                  </a:cubicBezTo>
                  <a:lnTo>
                    <a:pt x="f22" y="f2"/>
                  </a:lnTo>
                  <a:lnTo>
                    <a:pt x="f22" y="f9"/>
                  </a:lnTo>
                  <a:cubicBezTo>
                    <a:pt x="f22" y="f23"/>
                    <a:pt x="f24" y="f25"/>
                    <a:pt x="f26" y="f25"/>
                  </a:cubicBezTo>
                  <a:cubicBezTo>
                    <a:pt x="f27" y="f25"/>
                    <a:pt x="f28" y="f23"/>
                    <a:pt x="f28" y="f9"/>
                  </a:cubicBezTo>
                  <a:lnTo>
                    <a:pt x="f28" y="f2"/>
                  </a:lnTo>
                  <a:lnTo>
                    <a:pt x="f29" y="f2"/>
                  </a:lnTo>
                  <a:lnTo>
                    <a:pt x="f29" y="f9"/>
                  </a:lnTo>
                  <a:cubicBezTo>
                    <a:pt x="f29" y="f23"/>
                    <a:pt x="f30" y="f25"/>
                    <a:pt x="f31" y="f25"/>
                  </a:cubicBezTo>
                  <a:cubicBezTo>
                    <a:pt x="f32" y="f25"/>
                    <a:pt x="f33" y="f23"/>
                    <a:pt x="f33" y="f9"/>
                  </a:cubicBezTo>
                  <a:lnTo>
                    <a:pt x="f3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4" name="Google Shape;6112;p67">
              <a:extLst>
                <a:ext uri="{FF2B5EF4-FFF2-40B4-BE49-F238E27FC236}">
                  <a16:creationId xmlns:a16="http://schemas.microsoft.com/office/drawing/2014/main" id="{8A83FFAC-E866-5758-376E-F6BC2205DE62}"/>
                </a:ext>
              </a:extLst>
            </p:cNvPr>
            <p:cNvSpPr/>
            <p:nvPr/>
          </p:nvSpPr>
          <p:spPr>
            <a:xfrm>
              <a:off x="5755654" y="4193493"/>
              <a:ext cx="316400" cy="214262"/>
            </a:xfrm>
            <a:custGeom>
              <a:avLst/>
              <a:gdLst>
                <a:gd name="f0" fmla="val w"/>
                <a:gd name="f1" fmla="val h"/>
                <a:gd name="f2" fmla="val 0"/>
                <a:gd name="f3" fmla="val 11028"/>
                <a:gd name="f4" fmla="val 7468"/>
                <a:gd name="f5" fmla="val 3794"/>
                <a:gd name="f6" fmla="val 1673"/>
                <a:gd name="f7" fmla="val 3841"/>
                <a:gd name="f8" fmla="val 3890"/>
                <a:gd name="f9" fmla="val 1682"/>
                <a:gd name="f10" fmla="val 3939"/>
                <a:gd name="f11" fmla="val 1702"/>
                <a:gd name="f12" fmla="val 6428"/>
                <a:gd name="f13" fmla="val 2521"/>
                <a:gd name="f14" fmla="val 6680"/>
                <a:gd name="f15" fmla="val 2616"/>
                <a:gd name="f16" fmla="val 6806"/>
                <a:gd name="f17" fmla="val 2994"/>
                <a:gd name="f18" fmla="val 6585"/>
                <a:gd name="f19" fmla="val 3214"/>
                <a:gd name="f20" fmla="val 6018"/>
                <a:gd name="f21" fmla="val 3750"/>
                <a:gd name="f22" fmla="val 7404"/>
                <a:gd name="f23" fmla="val 5136"/>
                <a:gd name="f24" fmla="val 7593"/>
                <a:gd name="f25" fmla="val 5262"/>
                <a:gd name="f26" fmla="val 5514"/>
                <a:gd name="f27" fmla="val 7436"/>
                <a:gd name="f28" fmla="val 5671"/>
                <a:gd name="f29" fmla="val 7357"/>
                <a:gd name="f30" fmla="val 5750"/>
                <a:gd name="f31" fmla="val 7247"/>
                <a:gd name="f32" fmla="val 5790"/>
                <a:gd name="f33" fmla="val 7136"/>
                <a:gd name="f34" fmla="val 7026"/>
                <a:gd name="f35" fmla="val 6916"/>
                <a:gd name="f36" fmla="val 6837"/>
                <a:gd name="f37" fmla="val 5451"/>
                <a:gd name="f38" fmla="val 4317"/>
                <a:gd name="f39" fmla="val 4915"/>
                <a:gd name="f40" fmla="val 4852"/>
                <a:gd name="f41" fmla="val 4821"/>
                <a:gd name="f42" fmla="val 4947"/>
                <a:gd name="f43" fmla="val 4714"/>
                <a:gd name="f44" fmla="val 4988"/>
                <a:gd name="f45" fmla="val 4613"/>
                <a:gd name="f46" fmla="val 4444"/>
                <a:gd name="f47" fmla="val 4293"/>
                <a:gd name="f48" fmla="val 4872"/>
                <a:gd name="f49" fmla="val 4254"/>
                <a:gd name="f50" fmla="val 4695"/>
                <a:gd name="f51" fmla="val 3435"/>
                <a:gd name="f52" fmla="val 2206"/>
                <a:gd name="f53" fmla="val 3328"/>
                <a:gd name="f54" fmla="val 1940"/>
                <a:gd name="f55" fmla="val 3537"/>
                <a:gd name="f56" fmla="val 1198"/>
                <a:gd name="f57" fmla="val 1"/>
                <a:gd name="f58" fmla="val 536"/>
                <a:gd name="f59" fmla="val 568"/>
                <a:gd name="f60" fmla="val 1229"/>
                <a:gd name="f61" fmla="val 7467"/>
                <a:gd name="f62" fmla="val 11027"/>
                <a:gd name="f63" fmla="val 10460"/>
                <a:gd name="f64" fmla="val 9767"/>
                <a:gd name="f65" fmla="*/ f0 1 11028"/>
                <a:gd name="f66" fmla="*/ f1 1 7468"/>
                <a:gd name="f67" fmla="val f2"/>
                <a:gd name="f68" fmla="val f3"/>
                <a:gd name="f69" fmla="val f4"/>
                <a:gd name="f70" fmla="+- f69 0 f67"/>
                <a:gd name="f71" fmla="+- f68 0 f67"/>
                <a:gd name="f72" fmla="*/ f71 1 11028"/>
                <a:gd name="f73" fmla="*/ f70 1 7468"/>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1028" h="7468">
                  <a:moveTo>
                    <a:pt x="f5" y="f6"/>
                  </a:moveTo>
                  <a:cubicBezTo>
                    <a:pt x="f7" y="f6"/>
                    <a:pt x="f8" y="f9"/>
                    <a:pt x="f10" y="f11"/>
                  </a:cubicBezTo>
                  <a:lnTo>
                    <a:pt x="f12" y="f13"/>
                  </a:lnTo>
                  <a:cubicBezTo>
                    <a:pt x="f14" y="f15"/>
                    <a:pt x="f16" y="f17"/>
                    <a:pt x="f18" y="f19"/>
                  </a:cubicBezTo>
                  <a:lnTo>
                    <a:pt x="f20" y="f21"/>
                  </a:lnTo>
                  <a:lnTo>
                    <a:pt x="f22" y="f23"/>
                  </a:lnTo>
                  <a:cubicBezTo>
                    <a:pt x="f24" y="f25"/>
                    <a:pt x="f24" y="f26"/>
                    <a:pt x="f27" y="f28"/>
                  </a:cubicBezTo>
                  <a:cubicBezTo>
                    <a:pt x="f29" y="f30"/>
                    <a:pt x="f31" y="f32"/>
                    <a:pt x="f33" y="f32"/>
                  </a:cubicBezTo>
                  <a:cubicBezTo>
                    <a:pt x="f34" y="f32"/>
                    <a:pt x="f35" y="f30"/>
                    <a:pt x="f36" y="f28"/>
                  </a:cubicBezTo>
                  <a:lnTo>
                    <a:pt x="f37" y="f38"/>
                  </a:lnTo>
                  <a:lnTo>
                    <a:pt x="f39" y="f40"/>
                  </a:lnTo>
                  <a:cubicBezTo>
                    <a:pt x="f41" y="f42"/>
                    <a:pt x="f43" y="f44"/>
                    <a:pt x="f45" y="f44"/>
                  </a:cubicBezTo>
                  <a:cubicBezTo>
                    <a:pt x="f46" y="f44"/>
                    <a:pt x="f47" y="f48"/>
                    <a:pt x="f49" y="f50"/>
                  </a:cubicBezTo>
                  <a:lnTo>
                    <a:pt x="f51" y="f52"/>
                  </a:lnTo>
                  <a:cubicBezTo>
                    <a:pt x="f53" y="f54"/>
                    <a:pt x="f55" y="f6"/>
                    <a:pt x="f5" y="f6"/>
                  </a:cubicBezTo>
                  <a:close/>
                  <a:moveTo>
                    <a:pt x="f56" y="f57"/>
                  </a:moveTo>
                  <a:cubicBezTo>
                    <a:pt x="f58" y="f57"/>
                    <a:pt x="f57" y="f59"/>
                    <a:pt x="f57" y="f60"/>
                  </a:cubicBezTo>
                  <a:lnTo>
                    <a:pt x="f57" y="f61"/>
                  </a:lnTo>
                  <a:lnTo>
                    <a:pt x="f62" y="f61"/>
                  </a:lnTo>
                  <a:lnTo>
                    <a:pt x="f62" y="f60"/>
                  </a:lnTo>
                  <a:cubicBezTo>
                    <a:pt x="f62" y="f59"/>
                    <a:pt x="f63" y="f57"/>
                    <a:pt x="f64" y="f5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5" name="Google Shape;5972;p67">
            <a:extLst>
              <a:ext uri="{FF2B5EF4-FFF2-40B4-BE49-F238E27FC236}">
                <a16:creationId xmlns:a16="http://schemas.microsoft.com/office/drawing/2014/main" id="{9AEFB175-98A4-07D8-9681-D47FECC260EE}"/>
              </a:ext>
            </a:extLst>
          </p:cNvPr>
          <p:cNvGrpSpPr/>
          <p:nvPr/>
        </p:nvGrpSpPr>
        <p:grpSpPr>
          <a:xfrm>
            <a:off x="2617332" y="1891747"/>
            <a:ext cx="360502" cy="414716"/>
            <a:chOff x="3923617" y="1891747"/>
            <a:chExt cx="360502" cy="414716"/>
          </a:xfrm>
          <a:solidFill>
            <a:schemeClr val="bg1"/>
          </a:solidFill>
        </p:grpSpPr>
        <p:sp>
          <p:nvSpPr>
            <p:cNvPr id="66" name="Google Shape;5973;p67">
              <a:extLst>
                <a:ext uri="{FF2B5EF4-FFF2-40B4-BE49-F238E27FC236}">
                  <a16:creationId xmlns:a16="http://schemas.microsoft.com/office/drawing/2014/main" id="{6D1DA25C-C692-2B6E-4B2F-C289DC65DC27}"/>
                </a:ext>
              </a:extLst>
            </p:cNvPr>
            <p:cNvSpPr/>
            <p:nvPr/>
          </p:nvSpPr>
          <p:spPr>
            <a:xfrm>
              <a:off x="3950390" y="1972077"/>
              <a:ext cx="305939" cy="198836"/>
            </a:xfrm>
            <a:custGeom>
              <a:avLst/>
              <a:gdLst>
                <a:gd name="f0" fmla="val w"/>
                <a:gd name="f1" fmla="val h"/>
                <a:gd name="f2" fmla="val 0"/>
                <a:gd name="f3" fmla="val 9358"/>
                <a:gd name="f4" fmla="val 6082"/>
                <a:gd name="f5" fmla="val 379"/>
                <a:gd name="f6" fmla="val 1"/>
                <a:gd name="f7" fmla="val 158"/>
                <a:gd name="f8" fmla="val 221"/>
                <a:gd name="f9" fmla="val 410"/>
                <a:gd name="f10" fmla="val 6081"/>
                <a:gd name="f11" fmla="val 9357"/>
                <a:gd name="f12" fmla="val 9168"/>
                <a:gd name="f13" fmla="val 8979"/>
                <a:gd name="f14" fmla="*/ f0 1 9358"/>
                <a:gd name="f15" fmla="*/ f1 1 6082"/>
                <a:gd name="f16" fmla="val f2"/>
                <a:gd name="f17" fmla="val f3"/>
                <a:gd name="f18" fmla="val f4"/>
                <a:gd name="f19" fmla="+- f18 0 f16"/>
                <a:gd name="f20" fmla="+- f17 0 f16"/>
                <a:gd name="f21" fmla="*/ f20 1 9358"/>
                <a:gd name="f22" fmla="*/ f19 1 608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358" h="6082">
                  <a:moveTo>
                    <a:pt x="f5" y="f6"/>
                  </a:moveTo>
                  <a:cubicBezTo>
                    <a:pt x="f7" y="f6"/>
                    <a:pt x="f6" y="f8"/>
                    <a:pt x="f6" y="f9"/>
                  </a:cubicBezTo>
                  <a:lnTo>
                    <a:pt x="f6" y="f10"/>
                  </a:lnTo>
                  <a:lnTo>
                    <a:pt x="f11" y="f10"/>
                  </a:lnTo>
                  <a:lnTo>
                    <a:pt x="f11" y="f9"/>
                  </a:lnTo>
                  <a:cubicBezTo>
                    <a:pt x="f11" y="f7"/>
                    <a:pt x="f12" y="f6"/>
                    <a:pt x="f13"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7" name="Google Shape;5974;p67">
              <a:extLst>
                <a:ext uri="{FF2B5EF4-FFF2-40B4-BE49-F238E27FC236}">
                  <a16:creationId xmlns:a16="http://schemas.microsoft.com/office/drawing/2014/main" id="{CA013407-CADF-C508-8243-435D4D263846}"/>
                </a:ext>
              </a:extLst>
            </p:cNvPr>
            <p:cNvSpPr/>
            <p:nvPr/>
          </p:nvSpPr>
          <p:spPr>
            <a:xfrm>
              <a:off x="3923617" y="2197659"/>
              <a:ext cx="360502" cy="108804"/>
            </a:xfrm>
            <a:custGeom>
              <a:avLst/>
              <a:gdLst>
                <a:gd name="f0" fmla="val w"/>
                <a:gd name="f1" fmla="val h"/>
                <a:gd name="f2" fmla="val 0"/>
                <a:gd name="f3" fmla="val 11027"/>
                <a:gd name="f4" fmla="val 3328"/>
                <a:gd name="f5" fmla="val 63"/>
                <a:gd name="f6" fmla="val 32"/>
                <a:gd name="f7" fmla="val 126"/>
                <a:gd name="f8" fmla="val 284"/>
                <a:gd name="f9" fmla="val 410"/>
                <a:gd name="f10" fmla="val 1103"/>
                <a:gd name="f11" fmla="val 536"/>
                <a:gd name="f12" fmla="val 1670"/>
                <a:gd name="f13" fmla="val 1198"/>
                <a:gd name="f14" fmla="val 3151"/>
                <a:gd name="f15" fmla="val 2615"/>
                <a:gd name="f16" fmla="val 2710"/>
                <a:gd name="f17" fmla="val 2521"/>
                <a:gd name="f18" fmla="val 2930"/>
                <a:gd name="f19" fmla="val 3182"/>
                <a:gd name="f20" fmla="val 2836"/>
                <a:gd name="f21" fmla="val 3277"/>
                <a:gd name="f22" fmla="val 2889"/>
                <a:gd name="f23" fmla="val 3312"/>
                <a:gd name="f24" fmla="val 2949"/>
                <a:gd name="f25" fmla="val 3009"/>
                <a:gd name="f26" fmla="val 3166"/>
                <a:gd name="f27" fmla="val 3326"/>
                <a:gd name="f28" fmla="val 3224"/>
                <a:gd name="f29" fmla="val 3371"/>
                <a:gd name="f30" fmla="val 3088"/>
                <a:gd name="f31" fmla="val 4096"/>
                <a:gd name="f32" fmla="val 1639"/>
                <a:gd name="f33" fmla="val 5073"/>
                <a:gd name="f34" fmla="val 2867"/>
                <a:gd name="f35" fmla="val 3119"/>
                <a:gd name="f36" fmla="val 5262"/>
                <a:gd name="f37" fmla="val 3308"/>
                <a:gd name="f38" fmla="val 5514"/>
                <a:gd name="f39" fmla="val 5734"/>
                <a:gd name="f40" fmla="val 5892"/>
                <a:gd name="f41" fmla="val 6868"/>
                <a:gd name="f42" fmla="val 7593"/>
                <a:gd name="f43" fmla="val 7688"/>
                <a:gd name="f44" fmla="val 3230"/>
                <a:gd name="f45" fmla="val 7835"/>
                <a:gd name="f46" fmla="val 3301"/>
                <a:gd name="f47" fmla="val 7983"/>
                <a:gd name="f48" fmla="val 8032"/>
                <a:gd name="f49" fmla="val 8081"/>
                <a:gd name="f50" fmla="val 3293"/>
                <a:gd name="f51" fmla="val 8129"/>
                <a:gd name="f52" fmla="val 8349"/>
                <a:gd name="f53" fmla="val 8412"/>
                <a:gd name="f54" fmla="val 7814"/>
                <a:gd name="f55" fmla="val 9767"/>
                <a:gd name="f56" fmla="val 10429"/>
                <a:gd name="f57" fmla="val 252"/>
                <a:gd name="f58" fmla="val 10964"/>
                <a:gd name="f59" fmla="val 10933"/>
                <a:gd name="f60" fmla="*/ f0 1 11027"/>
                <a:gd name="f61" fmla="*/ f1 1 3328"/>
                <a:gd name="f62" fmla="val f2"/>
                <a:gd name="f63" fmla="val f3"/>
                <a:gd name="f64" fmla="val f4"/>
                <a:gd name="f65" fmla="+- f64 0 f62"/>
                <a:gd name="f66" fmla="+- f63 0 f62"/>
                <a:gd name="f67" fmla="*/ f66 1 11027"/>
                <a:gd name="f68" fmla="*/ f65 1 332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11027" h="3328">
                  <a:moveTo>
                    <a:pt x="f5" y="f2"/>
                  </a:moveTo>
                  <a:cubicBezTo>
                    <a:pt x="f6" y="f7"/>
                    <a:pt x="f2" y="f8"/>
                    <a:pt x="f2" y="f9"/>
                  </a:cubicBezTo>
                  <a:cubicBezTo>
                    <a:pt x="f2" y="f10"/>
                    <a:pt x="f11" y="f12"/>
                    <a:pt x="f13" y="f12"/>
                  </a:cubicBezTo>
                  <a:lnTo>
                    <a:pt x="f14" y="f12"/>
                  </a:lnTo>
                  <a:lnTo>
                    <a:pt x="f15" y="f16"/>
                  </a:lnTo>
                  <a:cubicBezTo>
                    <a:pt x="f17" y="f18"/>
                    <a:pt x="f15" y="f19"/>
                    <a:pt x="f20" y="f21"/>
                  </a:cubicBezTo>
                  <a:cubicBezTo>
                    <a:pt x="f22" y="f23"/>
                    <a:pt x="f24" y="f4"/>
                    <a:pt x="f25" y="f4"/>
                  </a:cubicBezTo>
                  <a:cubicBezTo>
                    <a:pt x="f26" y="f4"/>
                    <a:pt x="f27" y="f28"/>
                    <a:pt x="f29" y="f30"/>
                  </a:cubicBezTo>
                  <a:lnTo>
                    <a:pt x="f31" y="f32"/>
                  </a:lnTo>
                  <a:lnTo>
                    <a:pt x="f33" y="f32"/>
                  </a:lnTo>
                  <a:lnTo>
                    <a:pt x="f33" y="f34"/>
                  </a:lnTo>
                  <a:cubicBezTo>
                    <a:pt x="f33" y="f35"/>
                    <a:pt x="f36" y="f37"/>
                    <a:pt x="f38" y="f37"/>
                  </a:cubicBezTo>
                  <a:cubicBezTo>
                    <a:pt x="f39" y="f37"/>
                    <a:pt x="f40" y="f35"/>
                    <a:pt x="f40" y="f34"/>
                  </a:cubicBezTo>
                  <a:lnTo>
                    <a:pt x="f40" y="f32"/>
                  </a:lnTo>
                  <a:lnTo>
                    <a:pt x="f41" y="f32"/>
                  </a:lnTo>
                  <a:lnTo>
                    <a:pt x="f42" y="f30"/>
                  </a:lnTo>
                  <a:cubicBezTo>
                    <a:pt x="f43" y="f44"/>
                    <a:pt x="f45" y="f46"/>
                    <a:pt x="f47" y="f46"/>
                  </a:cubicBezTo>
                  <a:cubicBezTo>
                    <a:pt x="f48" y="f46"/>
                    <a:pt x="f49" y="f50"/>
                    <a:pt x="f51" y="f21"/>
                  </a:cubicBezTo>
                  <a:cubicBezTo>
                    <a:pt x="f52" y="f14"/>
                    <a:pt x="f53" y="f18"/>
                    <a:pt x="f52" y="f16"/>
                  </a:cubicBezTo>
                  <a:lnTo>
                    <a:pt x="f54" y="f12"/>
                  </a:lnTo>
                  <a:lnTo>
                    <a:pt x="f55" y="f12"/>
                  </a:lnTo>
                  <a:cubicBezTo>
                    <a:pt x="f56" y="f12"/>
                    <a:pt x="f3" y="f10"/>
                    <a:pt x="f3" y="f9"/>
                  </a:cubicBezTo>
                  <a:cubicBezTo>
                    <a:pt x="f3" y="f57"/>
                    <a:pt x="f58" y="f7"/>
                    <a:pt x="f59"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8" name="Google Shape;5975;p67">
              <a:extLst>
                <a:ext uri="{FF2B5EF4-FFF2-40B4-BE49-F238E27FC236}">
                  <a16:creationId xmlns:a16="http://schemas.microsoft.com/office/drawing/2014/main" id="{FE52AC55-021B-A220-E5F6-07C54566FFC8}"/>
                </a:ext>
              </a:extLst>
            </p:cNvPr>
            <p:cNvSpPr/>
            <p:nvPr/>
          </p:nvSpPr>
          <p:spPr>
            <a:xfrm>
              <a:off x="4060603" y="1891747"/>
              <a:ext cx="82414" cy="53583"/>
            </a:xfrm>
            <a:custGeom>
              <a:avLst/>
              <a:gdLst>
                <a:gd name="f0" fmla="val w"/>
                <a:gd name="f1" fmla="val h"/>
                <a:gd name="f2" fmla="val 0"/>
                <a:gd name="f3" fmla="val 2521"/>
                <a:gd name="f4" fmla="val 1639"/>
                <a:gd name="f5" fmla="val 442"/>
                <a:gd name="f6" fmla="val 221"/>
                <a:gd name="f7" fmla="val 1"/>
                <a:gd name="f8" fmla="val 189"/>
                <a:gd name="f9" fmla="val 410"/>
                <a:gd name="f10" fmla="val 2489"/>
                <a:gd name="f11" fmla="val 2332"/>
                <a:gd name="f12" fmla="val 2111"/>
                <a:gd name="f13" fmla="*/ f0 1 2521"/>
                <a:gd name="f14" fmla="*/ f1 1 1639"/>
                <a:gd name="f15" fmla="val f2"/>
                <a:gd name="f16" fmla="val f3"/>
                <a:gd name="f17" fmla="val f4"/>
                <a:gd name="f18" fmla="+- f17 0 f15"/>
                <a:gd name="f19" fmla="+- f16 0 f15"/>
                <a:gd name="f20" fmla="*/ f19 1 2521"/>
                <a:gd name="f21" fmla="*/ f18 1 163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2521" h="1639">
                  <a:moveTo>
                    <a:pt x="f5" y="f2"/>
                  </a:moveTo>
                  <a:cubicBezTo>
                    <a:pt x="f6" y="f2"/>
                    <a:pt x="f7" y="f8"/>
                    <a:pt x="f7" y="f9"/>
                  </a:cubicBezTo>
                  <a:lnTo>
                    <a:pt x="f7" y="f4"/>
                  </a:lnTo>
                  <a:lnTo>
                    <a:pt x="f10" y="f4"/>
                  </a:lnTo>
                  <a:lnTo>
                    <a:pt x="f10" y="f9"/>
                  </a:lnTo>
                  <a:lnTo>
                    <a:pt x="f3" y="f9"/>
                  </a:lnTo>
                  <a:cubicBezTo>
                    <a:pt x="f3" y="f8"/>
                    <a:pt x="f11" y="f2"/>
                    <a:pt x="f12"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9" name="Google Shape;5984;p67">
            <a:extLst>
              <a:ext uri="{FF2B5EF4-FFF2-40B4-BE49-F238E27FC236}">
                <a16:creationId xmlns:a16="http://schemas.microsoft.com/office/drawing/2014/main" id="{09B1F157-18C9-B316-B48A-CA1FF7BB18E2}"/>
              </a:ext>
            </a:extLst>
          </p:cNvPr>
          <p:cNvGrpSpPr/>
          <p:nvPr/>
        </p:nvGrpSpPr>
        <p:grpSpPr>
          <a:xfrm>
            <a:off x="5687192" y="1888684"/>
            <a:ext cx="416125" cy="415100"/>
            <a:chOff x="6993477" y="1888684"/>
            <a:chExt cx="416125" cy="415100"/>
          </a:xfrm>
          <a:solidFill>
            <a:schemeClr val="bg1"/>
          </a:solidFill>
        </p:grpSpPr>
        <p:sp>
          <p:nvSpPr>
            <p:cNvPr id="70" name="Google Shape;5985;p67">
              <a:extLst>
                <a:ext uri="{FF2B5EF4-FFF2-40B4-BE49-F238E27FC236}">
                  <a16:creationId xmlns:a16="http://schemas.microsoft.com/office/drawing/2014/main" id="{E9AEC333-88AD-046A-B17D-245C0DA9D1A7}"/>
                </a:ext>
              </a:extLst>
            </p:cNvPr>
            <p:cNvSpPr/>
            <p:nvPr/>
          </p:nvSpPr>
          <p:spPr>
            <a:xfrm>
              <a:off x="6993477" y="1888684"/>
              <a:ext cx="190570" cy="189518"/>
            </a:xfrm>
            <a:custGeom>
              <a:avLst/>
              <a:gdLst>
                <a:gd name="f0" fmla="val w"/>
                <a:gd name="f1" fmla="val h"/>
                <a:gd name="f2" fmla="val 0"/>
                <a:gd name="f3" fmla="val 5829"/>
                <a:gd name="f4" fmla="val 5797"/>
                <a:gd name="f5" fmla="val 2930"/>
                <a:gd name="f6" fmla="val 1670"/>
                <a:gd name="f7" fmla="val 3119"/>
                <a:gd name="f8" fmla="val 3308"/>
                <a:gd name="f9" fmla="val 1859"/>
                <a:gd name="f10" fmla="val 2048"/>
                <a:gd name="f11" fmla="val 2489"/>
                <a:gd name="f12" fmla="val 3749"/>
                <a:gd name="f13" fmla="val 4001"/>
                <a:gd name="f14" fmla="val 4159"/>
                <a:gd name="f15" fmla="val 2678"/>
                <a:gd name="f16" fmla="val 3151"/>
                <a:gd name="f17" fmla="val 3938"/>
                <a:gd name="f18" fmla="val 3340"/>
                <a:gd name="f19" fmla="val 3781"/>
                <a:gd name="f20" fmla="val 2710"/>
                <a:gd name="f21" fmla="val 2520"/>
                <a:gd name="f22" fmla="val 3970"/>
                <a:gd name="f23" fmla="val 2079"/>
                <a:gd name="f24" fmla="val 1701"/>
                <a:gd name="f25" fmla="val 1827"/>
                <a:gd name="f26" fmla="val 441"/>
                <a:gd name="f27" fmla="val 189"/>
                <a:gd name="f28" fmla="val 5387"/>
                <a:gd name="f29" fmla="val 32"/>
                <a:gd name="f30" fmla="val 5639"/>
                <a:gd name="f31" fmla="val 221"/>
                <a:gd name="f32" fmla="val 5608"/>
                <a:gd name="f33" fmla="*/ f0 1 5829"/>
                <a:gd name="f34" fmla="*/ f1 1 5797"/>
                <a:gd name="f35" fmla="val f2"/>
                <a:gd name="f36" fmla="val f3"/>
                <a:gd name="f37" fmla="val f4"/>
                <a:gd name="f38" fmla="+- f37 0 f35"/>
                <a:gd name="f39" fmla="+- f36 0 f35"/>
                <a:gd name="f40" fmla="*/ f39 1 5829"/>
                <a:gd name="f41" fmla="*/ f38 1 5797"/>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5829" h="5797">
                  <a:moveTo>
                    <a:pt x="f5" y="f6"/>
                  </a:moveTo>
                  <a:cubicBezTo>
                    <a:pt x="f7" y="f6"/>
                    <a:pt x="f8" y="f9"/>
                    <a:pt x="f8" y="f10"/>
                  </a:cubicBezTo>
                  <a:lnTo>
                    <a:pt x="f8" y="f11"/>
                  </a:lnTo>
                  <a:lnTo>
                    <a:pt x="f12" y="f11"/>
                  </a:lnTo>
                  <a:cubicBezTo>
                    <a:pt x="f13" y="f11"/>
                    <a:pt x="f14" y="f15"/>
                    <a:pt x="f14" y="f5"/>
                  </a:cubicBezTo>
                  <a:cubicBezTo>
                    <a:pt x="f14" y="f16"/>
                    <a:pt x="f17" y="f18"/>
                    <a:pt x="f12" y="f18"/>
                  </a:cubicBezTo>
                  <a:lnTo>
                    <a:pt x="f8" y="f18"/>
                  </a:lnTo>
                  <a:lnTo>
                    <a:pt x="f8" y="f19"/>
                  </a:lnTo>
                  <a:cubicBezTo>
                    <a:pt x="f8" y="f13"/>
                    <a:pt x="f7" y="f14"/>
                    <a:pt x="f5" y="f14"/>
                  </a:cubicBezTo>
                  <a:cubicBezTo>
                    <a:pt x="f20" y="f14"/>
                    <a:pt x="f21" y="f22"/>
                    <a:pt x="f21" y="f19"/>
                  </a:cubicBezTo>
                  <a:lnTo>
                    <a:pt x="f21" y="f18"/>
                  </a:lnTo>
                  <a:lnTo>
                    <a:pt x="f23" y="f18"/>
                  </a:lnTo>
                  <a:cubicBezTo>
                    <a:pt x="f9" y="f18"/>
                    <a:pt x="f24" y="f16"/>
                    <a:pt x="f24" y="f5"/>
                  </a:cubicBezTo>
                  <a:cubicBezTo>
                    <a:pt x="f24" y="f15"/>
                    <a:pt x="f9" y="f11"/>
                    <a:pt x="f23" y="f11"/>
                  </a:cubicBezTo>
                  <a:lnTo>
                    <a:pt x="f21" y="f11"/>
                  </a:lnTo>
                  <a:lnTo>
                    <a:pt x="f21" y="f10"/>
                  </a:lnTo>
                  <a:cubicBezTo>
                    <a:pt x="f21" y="f25"/>
                    <a:pt x="f20" y="f6"/>
                    <a:pt x="f5" y="f6"/>
                  </a:cubicBezTo>
                  <a:close/>
                  <a:moveTo>
                    <a:pt x="f26" y="f2"/>
                  </a:moveTo>
                  <a:cubicBezTo>
                    <a:pt x="f27" y="f2"/>
                    <a:pt x="f2" y="f27"/>
                    <a:pt x="f2" y="f26"/>
                  </a:cubicBezTo>
                  <a:lnTo>
                    <a:pt x="f2" y="f28"/>
                  </a:lnTo>
                  <a:cubicBezTo>
                    <a:pt x="f29" y="f30"/>
                    <a:pt x="f31" y="f4"/>
                    <a:pt x="f26" y="f4"/>
                  </a:cubicBezTo>
                  <a:lnTo>
                    <a:pt x="f28" y="f4"/>
                  </a:lnTo>
                  <a:cubicBezTo>
                    <a:pt x="f30" y="f4"/>
                    <a:pt x="f3" y="f32"/>
                    <a:pt x="f3" y="f28"/>
                  </a:cubicBezTo>
                  <a:lnTo>
                    <a:pt x="f3" y="f26"/>
                  </a:lnTo>
                  <a:cubicBezTo>
                    <a:pt x="f3" y="f27"/>
                    <a:pt x="f30" y="f2"/>
                    <a:pt x="f28"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1" name="Google Shape;5986;p67">
              <a:extLst>
                <a:ext uri="{FF2B5EF4-FFF2-40B4-BE49-F238E27FC236}">
                  <a16:creationId xmlns:a16="http://schemas.microsoft.com/office/drawing/2014/main" id="{637AAC04-D12A-CE86-7918-902FA1AE785A}"/>
                </a:ext>
              </a:extLst>
            </p:cNvPr>
            <p:cNvSpPr/>
            <p:nvPr/>
          </p:nvSpPr>
          <p:spPr>
            <a:xfrm>
              <a:off x="6994492" y="2115272"/>
              <a:ext cx="191612" cy="188503"/>
            </a:xfrm>
            <a:custGeom>
              <a:avLst/>
              <a:gdLst>
                <a:gd name="f0" fmla="val w"/>
                <a:gd name="f1" fmla="val h"/>
                <a:gd name="f2" fmla="val 0"/>
                <a:gd name="f3" fmla="val 5861"/>
                <a:gd name="f4" fmla="val 5766"/>
                <a:gd name="f5" fmla="val 3450"/>
                <a:gd name="f6" fmla="val 1859"/>
                <a:gd name="f7" fmla="val 3561"/>
                <a:gd name="f8" fmla="val 3671"/>
                <a:gd name="f9" fmla="val 1890"/>
                <a:gd name="f10" fmla="val 3750"/>
                <a:gd name="f11" fmla="val 1953"/>
                <a:gd name="f12" fmla="val 3907"/>
                <a:gd name="f13" fmla="val 2111"/>
                <a:gd name="f14" fmla="val 2395"/>
                <a:gd name="f15" fmla="val 2552"/>
                <a:gd name="f16" fmla="val 3466"/>
                <a:gd name="f17" fmla="val 2836"/>
                <a:gd name="f18" fmla="val 3119"/>
                <a:gd name="f19" fmla="val 3277"/>
                <a:gd name="f20" fmla="val 3529"/>
                <a:gd name="f21" fmla="val 3686"/>
                <a:gd name="f22" fmla="val 3765"/>
                <a:gd name="f23" fmla="val 3804"/>
                <a:gd name="f24" fmla="val 3340"/>
                <a:gd name="f25" fmla="val 3230"/>
                <a:gd name="f26" fmla="val 3151"/>
                <a:gd name="f27" fmla="val 2899"/>
                <a:gd name="f28" fmla="val 3434"/>
                <a:gd name="f29" fmla="val 2616"/>
                <a:gd name="f30" fmla="val 2537"/>
                <a:gd name="f31" fmla="val 2426"/>
                <a:gd name="f32" fmla="val 2316"/>
                <a:gd name="f33" fmla="val 2206"/>
                <a:gd name="f34" fmla="val 2096"/>
                <a:gd name="f35" fmla="val 2017"/>
                <a:gd name="f36" fmla="val 2300"/>
                <a:gd name="f37" fmla="val 2237"/>
                <a:gd name="f38" fmla="val 442"/>
                <a:gd name="f39" fmla="val 221"/>
                <a:gd name="f40" fmla="val 1"/>
                <a:gd name="f41" fmla="val 189"/>
                <a:gd name="f42" fmla="val 378"/>
                <a:gd name="f43" fmla="val 5356"/>
                <a:gd name="f44" fmla="val 5608"/>
                <a:gd name="f45" fmla="val 5419"/>
                <a:gd name="f46" fmla="val 5640"/>
                <a:gd name="f47" fmla="val 5545"/>
                <a:gd name="f48" fmla="val 158"/>
                <a:gd name="f49" fmla="*/ f0 1 5861"/>
                <a:gd name="f50" fmla="*/ f1 1 5766"/>
                <a:gd name="f51" fmla="val f2"/>
                <a:gd name="f52" fmla="val f3"/>
                <a:gd name="f53" fmla="val f4"/>
                <a:gd name="f54" fmla="+- f53 0 f51"/>
                <a:gd name="f55" fmla="+- f52 0 f51"/>
                <a:gd name="f56" fmla="*/ f55 1 5861"/>
                <a:gd name="f57" fmla="*/ f54 1 5766"/>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861" h="5766">
                  <a:moveTo>
                    <a:pt x="f5" y="f6"/>
                  </a:moveTo>
                  <a:cubicBezTo>
                    <a:pt x="f7" y="f6"/>
                    <a:pt x="f8" y="f9"/>
                    <a:pt x="f10" y="f11"/>
                  </a:cubicBezTo>
                  <a:cubicBezTo>
                    <a:pt x="f12" y="f13"/>
                    <a:pt x="f12" y="f14"/>
                    <a:pt x="f10" y="f15"/>
                  </a:cubicBezTo>
                  <a:lnTo>
                    <a:pt x="f16" y="f17"/>
                  </a:lnTo>
                  <a:lnTo>
                    <a:pt x="f10" y="f18"/>
                  </a:lnTo>
                  <a:cubicBezTo>
                    <a:pt x="f12" y="f19"/>
                    <a:pt x="f12" y="f20"/>
                    <a:pt x="f10" y="f21"/>
                  </a:cubicBezTo>
                  <a:cubicBezTo>
                    <a:pt x="f8" y="f22"/>
                    <a:pt x="f7" y="f23"/>
                    <a:pt x="f5" y="f23"/>
                  </a:cubicBezTo>
                  <a:cubicBezTo>
                    <a:pt x="f24" y="f23"/>
                    <a:pt x="f25" y="f22"/>
                    <a:pt x="f26" y="f21"/>
                  </a:cubicBezTo>
                  <a:lnTo>
                    <a:pt x="f27" y="f28"/>
                  </a:lnTo>
                  <a:lnTo>
                    <a:pt x="f29" y="f21"/>
                  </a:lnTo>
                  <a:cubicBezTo>
                    <a:pt x="f30" y="f22"/>
                    <a:pt x="f31" y="f23"/>
                    <a:pt x="f32" y="f23"/>
                  </a:cubicBezTo>
                  <a:cubicBezTo>
                    <a:pt x="f33" y="f23"/>
                    <a:pt x="f34" y="f22"/>
                    <a:pt x="f35" y="f21"/>
                  </a:cubicBezTo>
                  <a:cubicBezTo>
                    <a:pt x="f6" y="f20"/>
                    <a:pt x="f6" y="f19"/>
                    <a:pt x="f35" y="f18"/>
                  </a:cubicBezTo>
                  <a:lnTo>
                    <a:pt x="f36" y="f17"/>
                  </a:lnTo>
                  <a:lnTo>
                    <a:pt x="f35" y="f15"/>
                  </a:lnTo>
                  <a:cubicBezTo>
                    <a:pt x="f6" y="f14"/>
                    <a:pt x="f6" y="f13"/>
                    <a:pt x="f35" y="f11"/>
                  </a:cubicBezTo>
                  <a:cubicBezTo>
                    <a:pt x="f34" y="f9"/>
                    <a:pt x="f33" y="f6"/>
                    <a:pt x="f32" y="f6"/>
                  </a:cubicBezTo>
                  <a:cubicBezTo>
                    <a:pt x="f31" y="f6"/>
                    <a:pt x="f30" y="f9"/>
                    <a:pt x="f29" y="f11"/>
                  </a:cubicBezTo>
                  <a:lnTo>
                    <a:pt x="f27" y="f37"/>
                  </a:lnTo>
                  <a:lnTo>
                    <a:pt x="f26" y="f11"/>
                  </a:lnTo>
                  <a:cubicBezTo>
                    <a:pt x="f25" y="f9"/>
                    <a:pt x="f24" y="f6"/>
                    <a:pt x="f5" y="f6"/>
                  </a:cubicBezTo>
                  <a:close/>
                  <a:moveTo>
                    <a:pt x="f38" y="f2"/>
                  </a:moveTo>
                  <a:cubicBezTo>
                    <a:pt x="f39" y="f2"/>
                    <a:pt x="f40" y="f41"/>
                    <a:pt x="f40" y="f42"/>
                  </a:cubicBezTo>
                  <a:lnTo>
                    <a:pt x="f40" y="f43"/>
                  </a:lnTo>
                  <a:cubicBezTo>
                    <a:pt x="f40" y="f44"/>
                    <a:pt x="f39" y="f4"/>
                    <a:pt x="f38" y="f4"/>
                  </a:cubicBezTo>
                  <a:lnTo>
                    <a:pt x="f45" y="f4"/>
                  </a:lnTo>
                  <a:cubicBezTo>
                    <a:pt x="f46" y="f4"/>
                    <a:pt x="f3" y="f47"/>
                    <a:pt x="f3" y="f43"/>
                  </a:cubicBezTo>
                  <a:lnTo>
                    <a:pt x="f3" y="f42"/>
                  </a:lnTo>
                  <a:cubicBezTo>
                    <a:pt x="f3" y="f48"/>
                    <a:pt x="f46" y="f2"/>
                    <a:pt x="f4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2" name="Google Shape;5987;p67">
              <a:extLst>
                <a:ext uri="{FF2B5EF4-FFF2-40B4-BE49-F238E27FC236}">
                  <a16:creationId xmlns:a16="http://schemas.microsoft.com/office/drawing/2014/main" id="{901AC232-203E-8B71-BD8D-29058C9DFC24}"/>
                </a:ext>
              </a:extLst>
            </p:cNvPr>
            <p:cNvSpPr/>
            <p:nvPr/>
          </p:nvSpPr>
          <p:spPr>
            <a:xfrm>
              <a:off x="7219032" y="1888684"/>
              <a:ext cx="190570" cy="189518"/>
            </a:xfrm>
            <a:custGeom>
              <a:avLst/>
              <a:gdLst>
                <a:gd name="f0" fmla="val w"/>
                <a:gd name="f1" fmla="val h"/>
                <a:gd name="f2" fmla="val 0"/>
                <a:gd name="f3" fmla="val 5829"/>
                <a:gd name="f4" fmla="val 5797"/>
                <a:gd name="f5" fmla="val 3750"/>
                <a:gd name="f6" fmla="val 2457"/>
                <a:gd name="f7" fmla="val 3970"/>
                <a:gd name="f8" fmla="val 4128"/>
                <a:gd name="f9" fmla="val 2646"/>
                <a:gd name="f10" fmla="val 2867"/>
                <a:gd name="f11" fmla="val 4159"/>
                <a:gd name="f12" fmla="val 3151"/>
                <a:gd name="f13" fmla="val 3308"/>
                <a:gd name="f14" fmla="val 2080"/>
                <a:gd name="f15" fmla="val 1859"/>
                <a:gd name="f16" fmla="val 1702"/>
                <a:gd name="f17" fmla="val 3119"/>
                <a:gd name="f18" fmla="val 1891"/>
                <a:gd name="f19" fmla="val 442"/>
                <a:gd name="f20" fmla="val 190"/>
                <a:gd name="f21" fmla="val 1"/>
                <a:gd name="f22" fmla="val 189"/>
                <a:gd name="f23" fmla="val 441"/>
                <a:gd name="f24" fmla="val 5387"/>
                <a:gd name="f25" fmla="val 5639"/>
                <a:gd name="f26" fmla="val 5388"/>
                <a:gd name="f27" fmla="val 5640"/>
                <a:gd name="f28" fmla="val 5608"/>
                <a:gd name="f29" fmla="*/ f0 1 5829"/>
                <a:gd name="f30" fmla="*/ f1 1 5797"/>
                <a:gd name="f31" fmla="val f2"/>
                <a:gd name="f32" fmla="val f3"/>
                <a:gd name="f33" fmla="val f4"/>
                <a:gd name="f34" fmla="+- f33 0 f31"/>
                <a:gd name="f35" fmla="+- f32 0 f31"/>
                <a:gd name="f36" fmla="*/ f35 1 5829"/>
                <a:gd name="f37" fmla="*/ f34 1 579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5829" h="5797">
                  <a:moveTo>
                    <a:pt x="f5" y="f6"/>
                  </a:moveTo>
                  <a:cubicBezTo>
                    <a:pt x="f7" y="f6"/>
                    <a:pt x="f8" y="f9"/>
                    <a:pt x="f8" y="f10"/>
                  </a:cubicBezTo>
                  <a:cubicBezTo>
                    <a:pt x="f11" y="f12"/>
                    <a:pt x="f7" y="f13"/>
                    <a:pt x="f5" y="f13"/>
                  </a:cubicBezTo>
                  <a:lnTo>
                    <a:pt x="f14" y="f13"/>
                  </a:lnTo>
                  <a:cubicBezTo>
                    <a:pt x="f15" y="f13"/>
                    <a:pt x="f16" y="f17"/>
                    <a:pt x="f16" y="f10"/>
                  </a:cubicBezTo>
                  <a:cubicBezTo>
                    <a:pt x="f16" y="f9"/>
                    <a:pt x="f18" y="f6"/>
                    <a:pt x="f14" y="f6"/>
                  </a:cubicBezTo>
                  <a:close/>
                  <a:moveTo>
                    <a:pt x="f19" y="f2"/>
                  </a:moveTo>
                  <a:cubicBezTo>
                    <a:pt x="f20" y="f2"/>
                    <a:pt x="f21" y="f22"/>
                    <a:pt x="f21" y="f23"/>
                  </a:cubicBezTo>
                  <a:lnTo>
                    <a:pt x="f21" y="f24"/>
                  </a:lnTo>
                  <a:cubicBezTo>
                    <a:pt x="f21" y="f25"/>
                    <a:pt x="f20" y="f4"/>
                    <a:pt x="f19" y="f4"/>
                  </a:cubicBezTo>
                  <a:lnTo>
                    <a:pt x="f26" y="f4"/>
                  </a:lnTo>
                  <a:cubicBezTo>
                    <a:pt x="f27" y="f4"/>
                    <a:pt x="f3" y="f28"/>
                    <a:pt x="f3" y="f24"/>
                  </a:cubicBezTo>
                  <a:lnTo>
                    <a:pt x="f3" y="f23"/>
                  </a:lnTo>
                  <a:cubicBezTo>
                    <a:pt x="f3" y="f22"/>
                    <a:pt x="f27" y="f2"/>
                    <a:pt x="f26"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3" name="Google Shape;5988;p67">
              <a:extLst>
                <a:ext uri="{FF2B5EF4-FFF2-40B4-BE49-F238E27FC236}">
                  <a16:creationId xmlns:a16="http://schemas.microsoft.com/office/drawing/2014/main" id="{1424AAA3-4B21-094C-5237-6CB62E0C440A}"/>
                </a:ext>
              </a:extLst>
            </p:cNvPr>
            <p:cNvSpPr/>
            <p:nvPr/>
          </p:nvSpPr>
          <p:spPr>
            <a:xfrm>
              <a:off x="7219032" y="2114229"/>
              <a:ext cx="190570" cy="189555"/>
            </a:xfrm>
            <a:custGeom>
              <a:avLst/>
              <a:gdLst>
                <a:gd name="f0" fmla="val w"/>
                <a:gd name="f1" fmla="val h"/>
                <a:gd name="f2" fmla="val 0"/>
                <a:gd name="f3" fmla="val 5829"/>
                <a:gd name="f4" fmla="val 5798"/>
                <a:gd name="f5" fmla="val 3750"/>
                <a:gd name="f6" fmla="val 1639"/>
                <a:gd name="f7" fmla="val 3970"/>
                <a:gd name="f8" fmla="val 4128"/>
                <a:gd name="f9" fmla="val 1859"/>
                <a:gd name="f10" fmla="val 2080"/>
                <a:gd name="f11" fmla="val 4159"/>
                <a:gd name="f12" fmla="val 2332"/>
                <a:gd name="f13" fmla="val 2490"/>
                <a:gd name="f14" fmla="val 1702"/>
                <a:gd name="f15" fmla="val 2269"/>
                <a:gd name="f16" fmla="val 1891"/>
                <a:gd name="f17" fmla="val 3309"/>
                <a:gd name="f18" fmla="val 3498"/>
                <a:gd name="f19" fmla="val 3687"/>
                <a:gd name="f20" fmla="val 3939"/>
                <a:gd name="f21" fmla="val 3466"/>
                <a:gd name="f22" fmla="val 442"/>
                <a:gd name="f23" fmla="val 1"/>
                <a:gd name="f24" fmla="val 190"/>
                <a:gd name="f25" fmla="val 379"/>
                <a:gd name="f26" fmla="val 5388"/>
                <a:gd name="f27" fmla="val 5640"/>
                <a:gd name="f28" fmla="val 5577"/>
                <a:gd name="f29" fmla="val 410"/>
                <a:gd name="f30" fmla="*/ f0 1 5829"/>
                <a:gd name="f31" fmla="*/ f1 1 5798"/>
                <a:gd name="f32" fmla="val f2"/>
                <a:gd name="f33" fmla="val f3"/>
                <a:gd name="f34" fmla="val f4"/>
                <a:gd name="f35" fmla="+- f34 0 f32"/>
                <a:gd name="f36" fmla="+- f33 0 f32"/>
                <a:gd name="f37" fmla="*/ f36 1 5829"/>
                <a:gd name="f38" fmla="*/ f35 1 5798"/>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5829" h="5798">
                  <a:moveTo>
                    <a:pt x="f5" y="f6"/>
                  </a:moveTo>
                  <a:cubicBezTo>
                    <a:pt x="f7" y="f6"/>
                    <a:pt x="f8" y="f9"/>
                    <a:pt x="f8" y="f10"/>
                  </a:cubicBezTo>
                  <a:cubicBezTo>
                    <a:pt x="f11" y="f12"/>
                    <a:pt x="f7" y="f13"/>
                    <a:pt x="f5" y="f13"/>
                  </a:cubicBezTo>
                  <a:lnTo>
                    <a:pt x="f10" y="f13"/>
                  </a:lnTo>
                  <a:cubicBezTo>
                    <a:pt x="f9" y="f13"/>
                    <a:pt x="f14" y="f15"/>
                    <a:pt x="f14" y="f10"/>
                  </a:cubicBezTo>
                  <a:cubicBezTo>
                    <a:pt x="f14" y="f9"/>
                    <a:pt x="f16" y="f6"/>
                    <a:pt x="f10" y="f6"/>
                  </a:cubicBezTo>
                  <a:close/>
                  <a:moveTo>
                    <a:pt x="f5" y="f17"/>
                  </a:moveTo>
                  <a:cubicBezTo>
                    <a:pt x="f7" y="f17"/>
                    <a:pt x="f8" y="f18"/>
                    <a:pt x="f8" y="f19"/>
                  </a:cubicBezTo>
                  <a:cubicBezTo>
                    <a:pt x="f11" y="f7"/>
                    <a:pt x="f7" y="f8"/>
                    <a:pt x="f5" y="f8"/>
                  </a:cubicBezTo>
                  <a:lnTo>
                    <a:pt x="f10" y="f8"/>
                  </a:lnTo>
                  <a:cubicBezTo>
                    <a:pt x="f9" y="f8"/>
                    <a:pt x="f14" y="f20"/>
                    <a:pt x="f14" y="f19"/>
                  </a:cubicBezTo>
                  <a:cubicBezTo>
                    <a:pt x="f14" y="f21"/>
                    <a:pt x="f16" y="f17"/>
                    <a:pt x="f10" y="f17"/>
                  </a:cubicBezTo>
                  <a:close/>
                  <a:moveTo>
                    <a:pt x="f22" y="f23"/>
                  </a:moveTo>
                  <a:cubicBezTo>
                    <a:pt x="f24" y="f23"/>
                    <a:pt x="f23" y="f24"/>
                    <a:pt x="f23" y="f25"/>
                  </a:cubicBezTo>
                  <a:lnTo>
                    <a:pt x="f23" y="f26"/>
                  </a:lnTo>
                  <a:cubicBezTo>
                    <a:pt x="f23" y="f27"/>
                    <a:pt x="f24" y="f4"/>
                    <a:pt x="f22" y="f4"/>
                  </a:cubicBezTo>
                  <a:lnTo>
                    <a:pt x="f26" y="f4"/>
                  </a:lnTo>
                  <a:cubicBezTo>
                    <a:pt x="f27" y="f4"/>
                    <a:pt x="f3" y="f28"/>
                    <a:pt x="f3" y="f26"/>
                  </a:cubicBezTo>
                  <a:lnTo>
                    <a:pt x="f3" y="f29"/>
                  </a:lnTo>
                  <a:cubicBezTo>
                    <a:pt x="f3" y="f24"/>
                    <a:pt x="f27" y="f23"/>
                    <a:pt x="f26" y="f23"/>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4" name="Google Shape;6002;p67">
            <a:extLst>
              <a:ext uri="{FF2B5EF4-FFF2-40B4-BE49-F238E27FC236}">
                <a16:creationId xmlns:a16="http://schemas.microsoft.com/office/drawing/2014/main" id="{035C8960-1E8E-612D-A012-7E09F2EF8CB6}"/>
              </a:ext>
            </a:extLst>
          </p:cNvPr>
          <p:cNvGrpSpPr/>
          <p:nvPr/>
        </p:nvGrpSpPr>
        <p:grpSpPr>
          <a:xfrm>
            <a:off x="3263529" y="1891747"/>
            <a:ext cx="480718" cy="415100"/>
            <a:chOff x="4569814" y="1891747"/>
            <a:chExt cx="480718" cy="415100"/>
          </a:xfrm>
          <a:solidFill>
            <a:schemeClr val="bg1"/>
          </a:solidFill>
        </p:grpSpPr>
        <p:sp>
          <p:nvSpPr>
            <p:cNvPr id="75" name="Google Shape;6003;p67">
              <a:extLst>
                <a:ext uri="{FF2B5EF4-FFF2-40B4-BE49-F238E27FC236}">
                  <a16:creationId xmlns:a16="http://schemas.microsoft.com/office/drawing/2014/main" id="{5E7045FE-8BAB-B7B6-0834-6964627F8D05}"/>
                </a:ext>
              </a:extLst>
            </p:cNvPr>
            <p:cNvSpPr/>
            <p:nvPr/>
          </p:nvSpPr>
          <p:spPr>
            <a:xfrm>
              <a:off x="4569814" y="1919535"/>
              <a:ext cx="480718" cy="387312"/>
            </a:xfrm>
            <a:custGeom>
              <a:avLst/>
              <a:gdLst>
                <a:gd name="f0" fmla="val w"/>
                <a:gd name="f1" fmla="val h"/>
                <a:gd name="f2" fmla="val 0"/>
                <a:gd name="f3" fmla="val 14704"/>
                <a:gd name="f4" fmla="val 11847"/>
                <a:gd name="f5" fmla="val 7370"/>
                <a:gd name="f6" fmla="val 797"/>
                <a:gd name="f7" fmla="val 8536"/>
                <a:gd name="f8" fmla="val 9694"/>
                <a:gd name="f9" fmla="val 1246"/>
                <a:gd name="f10" fmla="val 10576"/>
                <a:gd name="f11" fmla="val 2143"/>
                <a:gd name="f12" fmla="val 12340"/>
                <a:gd name="f13" fmla="val 3908"/>
                <a:gd name="f14" fmla="val 6775"/>
                <a:gd name="f15" fmla="val 8539"/>
                <a:gd name="f16" fmla="val 9757"/>
                <a:gd name="f17" fmla="val 9390"/>
                <a:gd name="f18" fmla="val 8623"/>
                <a:gd name="f19" fmla="val 9894"/>
                <a:gd name="f20" fmla="val 7363"/>
                <a:gd name="f21" fmla="val 6102"/>
                <a:gd name="f22" fmla="val 4937"/>
                <a:gd name="f23" fmla="val 9358"/>
                <a:gd name="f24" fmla="val 4118"/>
                <a:gd name="f25" fmla="val 2353"/>
                <a:gd name="f26" fmla="val 5031"/>
                <a:gd name="f27" fmla="val 6205"/>
                <a:gd name="f28" fmla="val 7326"/>
                <a:gd name="f29" fmla="val 1"/>
                <a:gd name="f30" fmla="val 2091"/>
                <a:gd name="f31" fmla="val 6750"/>
                <a:gd name="f32" fmla="val 4275"/>
                <a:gd name="f33" fmla="val 9768"/>
                <a:gd name="f34" fmla="val 3424"/>
                <a:gd name="f35" fmla="val 11280"/>
                <a:gd name="f36" fmla="val 3298"/>
                <a:gd name="f37" fmla="val 11532"/>
                <a:gd name="f38" fmla="val 3487"/>
                <a:gd name="f39" fmla="val 3771"/>
                <a:gd name="f40" fmla="val 3929"/>
                <a:gd name="f41" fmla="val 4086"/>
                <a:gd name="f42" fmla="val 11784"/>
                <a:gd name="f43" fmla="val 11626"/>
                <a:gd name="f44" fmla="val 5000"/>
                <a:gd name="f45" fmla="val 10209"/>
                <a:gd name="f46" fmla="val 5740"/>
                <a:gd name="f47" fmla="val 10571"/>
                <a:gd name="f48" fmla="val 6543"/>
                <a:gd name="f49" fmla="val 10752"/>
                <a:gd name="f50" fmla="val 7351"/>
                <a:gd name="f51" fmla="val 8158"/>
                <a:gd name="f52" fmla="val 8969"/>
                <a:gd name="f53" fmla="val 9725"/>
                <a:gd name="f54" fmla="val 10671"/>
                <a:gd name="f55" fmla="val 10828"/>
                <a:gd name="f56" fmla="val 10923"/>
                <a:gd name="f57" fmla="val 11238"/>
                <a:gd name="f58" fmla="val 11458"/>
                <a:gd name="f59" fmla="val 11301"/>
                <a:gd name="f60" fmla="val 10419"/>
                <a:gd name="f61" fmla="val 14703"/>
                <a:gd name="f62" fmla="val 12592"/>
                <a:gd name="f63" fmla="val 7350"/>
                <a:gd name="f64" fmla="val 7338"/>
                <a:gd name="f65" fmla="*/ f0 1 14704"/>
                <a:gd name="f66" fmla="*/ f1 1 11847"/>
                <a:gd name="f67" fmla="val f2"/>
                <a:gd name="f68" fmla="val f3"/>
                <a:gd name="f69" fmla="val f4"/>
                <a:gd name="f70" fmla="+- f69 0 f67"/>
                <a:gd name="f71" fmla="+- f68 0 f67"/>
                <a:gd name="f72" fmla="*/ f71 1 14704"/>
                <a:gd name="f73" fmla="*/ f70 1 11847"/>
                <a:gd name="f74" fmla="*/ f67 1 f72"/>
                <a:gd name="f75" fmla="*/ f68 1 f72"/>
                <a:gd name="f76" fmla="*/ f67 1 f73"/>
                <a:gd name="f77" fmla="*/ f69 1 f73"/>
                <a:gd name="f78" fmla="*/ f74 f65 1"/>
                <a:gd name="f79" fmla="*/ f75 f65 1"/>
                <a:gd name="f80" fmla="*/ f77 f66 1"/>
                <a:gd name="f81" fmla="*/ f76 f66 1"/>
              </a:gdLst>
              <a:ahLst/>
              <a:cxnLst>
                <a:cxn ang="3cd4">
                  <a:pos x="hc" y="t"/>
                </a:cxn>
                <a:cxn ang="0">
                  <a:pos x="r" y="vc"/>
                </a:cxn>
                <a:cxn ang="cd4">
                  <a:pos x="hc" y="b"/>
                </a:cxn>
                <a:cxn ang="cd2">
                  <a:pos x="l" y="vc"/>
                </a:cxn>
              </a:cxnLst>
              <a:rect l="f78" t="f81" r="f79" b="f80"/>
              <a:pathLst>
                <a:path w="14704" h="11847">
                  <a:moveTo>
                    <a:pt x="f5" y="f6"/>
                  </a:moveTo>
                  <a:cubicBezTo>
                    <a:pt x="f7" y="f6"/>
                    <a:pt x="f8" y="f9"/>
                    <a:pt x="f10" y="f11"/>
                  </a:cubicBezTo>
                  <a:cubicBezTo>
                    <a:pt x="f12" y="f13"/>
                    <a:pt x="f12" y="f14"/>
                    <a:pt x="f10" y="f15"/>
                  </a:cubicBezTo>
                  <a:cubicBezTo>
                    <a:pt x="f16" y="f17"/>
                    <a:pt x="f18" y="f19"/>
                    <a:pt x="f20" y="f19"/>
                  </a:cubicBezTo>
                  <a:cubicBezTo>
                    <a:pt x="f21" y="f19"/>
                    <a:pt x="f22" y="f23"/>
                    <a:pt x="f24" y="f15"/>
                  </a:cubicBezTo>
                  <a:cubicBezTo>
                    <a:pt x="f25" y="f14"/>
                    <a:pt x="f25" y="f13"/>
                    <a:pt x="f24" y="f11"/>
                  </a:cubicBezTo>
                  <a:cubicBezTo>
                    <a:pt x="f26" y="f9"/>
                    <a:pt x="f27" y="f6"/>
                    <a:pt x="f5" y="f6"/>
                  </a:cubicBezTo>
                  <a:close/>
                  <a:moveTo>
                    <a:pt x="f28" y="f29"/>
                  </a:moveTo>
                  <a:cubicBezTo>
                    <a:pt x="f30" y="f29"/>
                    <a:pt x="f2" y="f31"/>
                    <a:pt x="f32" y="f33"/>
                  </a:cubicBezTo>
                  <a:lnTo>
                    <a:pt x="f34" y="f35"/>
                  </a:lnTo>
                  <a:cubicBezTo>
                    <a:pt x="f36" y="f37"/>
                    <a:pt x="f38" y="f4"/>
                    <a:pt x="f39" y="f4"/>
                  </a:cubicBezTo>
                  <a:cubicBezTo>
                    <a:pt x="f40" y="f4"/>
                    <a:pt x="f41" y="f42"/>
                    <a:pt x="f24" y="f43"/>
                  </a:cubicBezTo>
                  <a:lnTo>
                    <a:pt x="f44" y="f45"/>
                  </a:lnTo>
                  <a:cubicBezTo>
                    <a:pt x="f46" y="f47"/>
                    <a:pt x="f48" y="f49"/>
                    <a:pt x="f50" y="f49"/>
                  </a:cubicBezTo>
                  <a:cubicBezTo>
                    <a:pt x="f51" y="f49"/>
                    <a:pt x="f52" y="f47"/>
                    <a:pt x="f53" y="f45"/>
                  </a:cubicBezTo>
                  <a:lnTo>
                    <a:pt x="f10" y="f43"/>
                  </a:lnTo>
                  <a:cubicBezTo>
                    <a:pt x="f54" y="f42"/>
                    <a:pt x="f55" y="f4"/>
                    <a:pt x="f56" y="f4"/>
                  </a:cubicBezTo>
                  <a:cubicBezTo>
                    <a:pt x="f57" y="f4"/>
                    <a:pt x="f58" y="f37"/>
                    <a:pt x="f59" y="f35"/>
                  </a:cubicBezTo>
                  <a:lnTo>
                    <a:pt x="f60" y="f33"/>
                  </a:lnTo>
                  <a:cubicBezTo>
                    <a:pt x="f61" y="f14"/>
                    <a:pt x="f62" y="f29"/>
                    <a:pt x="f20" y="f29"/>
                  </a:cubicBezTo>
                  <a:cubicBezTo>
                    <a:pt x="f63" y="f29"/>
                    <a:pt x="f64" y="f29"/>
                    <a:pt x="f28" y="f29"/>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6" name="Google Shape;6004;p67">
              <a:extLst>
                <a:ext uri="{FF2B5EF4-FFF2-40B4-BE49-F238E27FC236}">
                  <a16:creationId xmlns:a16="http://schemas.microsoft.com/office/drawing/2014/main" id="{742AE875-B463-7861-03F5-AA3095B51CE9}"/>
                </a:ext>
              </a:extLst>
            </p:cNvPr>
            <p:cNvSpPr/>
            <p:nvPr/>
          </p:nvSpPr>
          <p:spPr>
            <a:xfrm>
              <a:off x="4873331" y="1891747"/>
              <a:ext cx="139071" cy="139071"/>
            </a:xfrm>
            <a:custGeom>
              <a:avLst/>
              <a:gdLst>
                <a:gd name="f0" fmla="val w"/>
                <a:gd name="f1" fmla="val h"/>
                <a:gd name="f2" fmla="val 0"/>
                <a:gd name="f3" fmla="val 4254"/>
                <a:gd name="f4" fmla="val 1355"/>
                <a:gd name="f5" fmla="val 882"/>
                <a:gd name="f6" fmla="val 410"/>
                <a:gd name="f7" fmla="val 95"/>
                <a:gd name="f8" fmla="val 315"/>
                <a:gd name="f9" fmla="val 1891"/>
                <a:gd name="f10" fmla="val 946"/>
                <a:gd name="f11" fmla="val 3340"/>
                <a:gd name="f12" fmla="val 2395"/>
                <a:gd name="f13" fmla="val 3938"/>
                <a:gd name="f14" fmla="val 4128"/>
                <a:gd name="f15" fmla="val 3844"/>
                <a:gd name="f16" fmla="val 3371"/>
                <a:gd name="f17" fmla="val 2899"/>
                <a:gd name="f18" fmla="val 1292"/>
                <a:gd name="f19" fmla="val 2962"/>
                <a:gd name="f20" fmla="*/ f0 1 4254"/>
                <a:gd name="f21" fmla="*/ f1 1 4254"/>
                <a:gd name="f22" fmla="val f2"/>
                <a:gd name="f23" fmla="val f3"/>
                <a:gd name="f24" fmla="+- f23 0 f22"/>
                <a:gd name="f25" fmla="*/ f24 1 4254"/>
                <a:gd name="f26" fmla="*/ f22 1 f25"/>
                <a:gd name="f27" fmla="*/ f23 1 f25"/>
                <a:gd name="f28" fmla="*/ f26 f20 1"/>
                <a:gd name="f29" fmla="*/ f27 f20 1"/>
                <a:gd name="f30" fmla="*/ f27 f21 1"/>
                <a:gd name="f31" fmla="*/ f26 f21 1"/>
              </a:gdLst>
              <a:ahLst/>
              <a:cxnLst>
                <a:cxn ang="3cd4">
                  <a:pos x="hc" y="t"/>
                </a:cxn>
                <a:cxn ang="0">
                  <a:pos x="r" y="vc"/>
                </a:cxn>
                <a:cxn ang="cd4">
                  <a:pos x="hc" y="b"/>
                </a:cxn>
                <a:cxn ang="cd2">
                  <a:pos x="l" y="vc"/>
                </a:cxn>
              </a:cxnLst>
              <a:rect l="f28" t="f31" r="f29" b="f30"/>
              <a:pathLst>
                <a:path w="4254" h="4254">
                  <a:moveTo>
                    <a:pt x="f4" y="f2"/>
                  </a:moveTo>
                  <a:cubicBezTo>
                    <a:pt x="f5" y="f2"/>
                    <a:pt x="f6" y="f7"/>
                    <a:pt x="f2" y="f8"/>
                  </a:cubicBezTo>
                  <a:cubicBezTo>
                    <a:pt x="f9" y="f10"/>
                    <a:pt x="f11" y="f12"/>
                    <a:pt x="f13" y="f3"/>
                  </a:cubicBezTo>
                  <a:cubicBezTo>
                    <a:pt x="f14" y="f15"/>
                    <a:pt x="f3" y="f16"/>
                    <a:pt x="f3" y="f17"/>
                  </a:cubicBezTo>
                  <a:cubicBezTo>
                    <a:pt x="f3" y="f18"/>
                    <a:pt x="f19" y="f2"/>
                    <a:pt x="f4"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7" name="Google Shape;6005;p67">
              <a:extLst>
                <a:ext uri="{FF2B5EF4-FFF2-40B4-BE49-F238E27FC236}">
                  <a16:creationId xmlns:a16="http://schemas.microsoft.com/office/drawing/2014/main" id="{5FC857D0-F868-089C-1731-FA36DB4B79F2}"/>
                </a:ext>
              </a:extLst>
            </p:cNvPr>
            <p:cNvSpPr/>
            <p:nvPr/>
          </p:nvSpPr>
          <p:spPr>
            <a:xfrm>
              <a:off x="4606564" y="1892753"/>
              <a:ext cx="139071" cy="139107"/>
            </a:xfrm>
            <a:custGeom>
              <a:avLst/>
              <a:gdLst>
                <a:gd name="f0" fmla="val w"/>
                <a:gd name="f1" fmla="val h"/>
                <a:gd name="f2" fmla="val 0"/>
                <a:gd name="f3" fmla="val 4254"/>
                <a:gd name="f4" fmla="val 4255"/>
                <a:gd name="f5" fmla="val 2931"/>
                <a:gd name="f6" fmla="val 1"/>
                <a:gd name="f7" fmla="val 1292"/>
                <a:gd name="f8" fmla="val 1293"/>
                <a:gd name="f9" fmla="val 2899"/>
                <a:gd name="f10" fmla="val 3372"/>
                <a:gd name="f11" fmla="val 127"/>
                <a:gd name="f12" fmla="val 3845"/>
                <a:gd name="f13" fmla="val 316"/>
                <a:gd name="f14" fmla="val 977"/>
                <a:gd name="f15" fmla="val 2364"/>
                <a:gd name="f16" fmla="val 2426"/>
                <a:gd name="f17" fmla="val 915"/>
                <a:gd name="f18" fmla="val 3876"/>
                <a:gd name="f19" fmla="val 3403"/>
                <a:gd name="f20" fmla="*/ f0 1 4254"/>
                <a:gd name="f21" fmla="*/ f1 1 4255"/>
                <a:gd name="f22" fmla="val f2"/>
                <a:gd name="f23" fmla="val f3"/>
                <a:gd name="f24" fmla="val f4"/>
                <a:gd name="f25" fmla="+- f24 0 f22"/>
                <a:gd name="f26" fmla="+- f23 0 f22"/>
                <a:gd name="f27" fmla="*/ f26 1 4254"/>
                <a:gd name="f28" fmla="*/ f25 1 4255"/>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4254" h="4255">
                  <a:moveTo>
                    <a:pt x="f5" y="f6"/>
                  </a:moveTo>
                  <a:cubicBezTo>
                    <a:pt x="f7" y="f6"/>
                    <a:pt x="f6" y="f8"/>
                    <a:pt x="f6" y="f9"/>
                  </a:cubicBezTo>
                  <a:cubicBezTo>
                    <a:pt x="f6" y="f10"/>
                    <a:pt x="f11" y="f12"/>
                    <a:pt x="f13" y="f3"/>
                  </a:cubicBezTo>
                  <a:cubicBezTo>
                    <a:pt x="f14" y="f15"/>
                    <a:pt x="f16" y="f17"/>
                    <a:pt x="f3" y="f13"/>
                  </a:cubicBezTo>
                  <a:cubicBezTo>
                    <a:pt x="f18" y="f11"/>
                    <a:pt x="f19"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8" name="Google Shape;6006;p67">
              <a:extLst>
                <a:ext uri="{FF2B5EF4-FFF2-40B4-BE49-F238E27FC236}">
                  <a16:creationId xmlns:a16="http://schemas.microsoft.com/office/drawing/2014/main" id="{EDF95D52-E247-3CD4-484E-31E6C9630A3C}"/>
                </a:ext>
              </a:extLst>
            </p:cNvPr>
            <p:cNvSpPr/>
            <p:nvPr/>
          </p:nvSpPr>
          <p:spPr>
            <a:xfrm>
              <a:off x="4687936" y="1972068"/>
              <a:ext cx="243102" cy="244153"/>
            </a:xfrm>
            <a:custGeom>
              <a:avLst/>
              <a:gdLst>
                <a:gd name="f0" fmla="val w"/>
                <a:gd name="f1" fmla="val h"/>
                <a:gd name="f2" fmla="val 0"/>
                <a:gd name="f3" fmla="val 7436"/>
                <a:gd name="f4" fmla="val 7468"/>
                <a:gd name="f5" fmla="val 3781"/>
                <a:gd name="f6" fmla="val 1671"/>
                <a:gd name="f7" fmla="val 4033"/>
                <a:gd name="f8" fmla="val 4191"/>
                <a:gd name="f9" fmla="val 1860"/>
                <a:gd name="f10" fmla="val 2112"/>
                <a:gd name="f11" fmla="val 3340"/>
                <a:gd name="f12" fmla="val 5388"/>
                <a:gd name="f13" fmla="val 5640"/>
                <a:gd name="f14" fmla="val 5829"/>
                <a:gd name="f15" fmla="val 3529"/>
                <a:gd name="f16" fmla="val 3750"/>
                <a:gd name="f17" fmla="val 4002"/>
                <a:gd name="f18" fmla="val 4128"/>
                <a:gd name="f19" fmla="val 3498"/>
                <a:gd name="f20" fmla="val 3308"/>
                <a:gd name="f21" fmla="val 3939"/>
                <a:gd name="f22" fmla="val 1"/>
                <a:gd name="f23" fmla="val 1702"/>
                <a:gd name="f24" fmla="val 32"/>
                <a:gd name="f25" fmla="val 5798"/>
                <a:gd name="f26" fmla="val 7467"/>
                <a:gd name="f27" fmla="val 5797"/>
                <a:gd name="f28" fmla="val 64"/>
                <a:gd name="f29" fmla="*/ f0 1 7436"/>
                <a:gd name="f30" fmla="*/ f1 1 7468"/>
                <a:gd name="f31" fmla="val f2"/>
                <a:gd name="f32" fmla="val f3"/>
                <a:gd name="f33" fmla="val f4"/>
                <a:gd name="f34" fmla="+- f33 0 f31"/>
                <a:gd name="f35" fmla="+- f32 0 f31"/>
                <a:gd name="f36" fmla="*/ f35 1 7436"/>
                <a:gd name="f37" fmla="*/ f34 1 746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7436" h="7468">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6" y="f18"/>
                  </a:lnTo>
                  <a:cubicBezTo>
                    <a:pt x="f19" y="f18"/>
                    <a:pt x="f20" y="f21"/>
                    <a:pt x="f20" y="f16"/>
                  </a:cubicBezTo>
                  <a:lnTo>
                    <a:pt x="f20" y="f10"/>
                  </a:lnTo>
                  <a:lnTo>
                    <a:pt x="f11" y="f10"/>
                  </a:lnTo>
                  <a:cubicBezTo>
                    <a:pt x="f11" y="f9"/>
                    <a:pt x="f15" y="f6"/>
                    <a:pt x="f5" y="f6"/>
                  </a:cubicBezTo>
                  <a:close/>
                  <a:moveTo>
                    <a:pt x="f16" y="f22"/>
                  </a:moveTo>
                  <a:cubicBezTo>
                    <a:pt x="f23" y="f22"/>
                    <a:pt x="f24" y="f6"/>
                    <a:pt x="f2" y="f16"/>
                  </a:cubicBezTo>
                  <a:cubicBezTo>
                    <a:pt x="f24" y="f25"/>
                    <a:pt x="f23" y="f26"/>
                    <a:pt x="f16" y="f26"/>
                  </a:cubicBezTo>
                  <a:cubicBezTo>
                    <a:pt x="f27" y="f26"/>
                    <a:pt x="f3" y="f25"/>
                    <a:pt x="f3" y="f16"/>
                  </a:cubicBezTo>
                  <a:cubicBezTo>
                    <a:pt x="f3" y="f23"/>
                    <a:pt x="f27" y="f28"/>
                    <a:pt x="f16" y="f2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9" name="Google Shape;6011;p67">
            <a:extLst>
              <a:ext uri="{FF2B5EF4-FFF2-40B4-BE49-F238E27FC236}">
                <a16:creationId xmlns:a16="http://schemas.microsoft.com/office/drawing/2014/main" id="{361AFF3F-F780-E18D-BD8F-CCB9D3CEA2B4}"/>
              </a:ext>
            </a:extLst>
          </p:cNvPr>
          <p:cNvGrpSpPr/>
          <p:nvPr/>
        </p:nvGrpSpPr>
        <p:grpSpPr>
          <a:xfrm>
            <a:off x="6278864" y="1867516"/>
            <a:ext cx="421867" cy="414489"/>
            <a:chOff x="7585149" y="1867515"/>
            <a:chExt cx="421867" cy="414489"/>
          </a:xfrm>
          <a:solidFill>
            <a:schemeClr val="bg1"/>
          </a:solidFill>
        </p:grpSpPr>
        <p:sp>
          <p:nvSpPr>
            <p:cNvPr id="80" name="Google Shape;6012;p67">
              <a:extLst>
                <a:ext uri="{FF2B5EF4-FFF2-40B4-BE49-F238E27FC236}">
                  <a16:creationId xmlns:a16="http://schemas.microsoft.com/office/drawing/2014/main" id="{584F6D63-8AF3-34FD-1F28-8591E2EEF79F}"/>
                </a:ext>
              </a:extLst>
            </p:cNvPr>
            <p:cNvSpPr/>
            <p:nvPr/>
          </p:nvSpPr>
          <p:spPr>
            <a:xfrm>
              <a:off x="7635633" y="1913354"/>
              <a:ext cx="110240" cy="110240"/>
            </a:xfrm>
            <a:custGeom>
              <a:avLst/>
              <a:gdLst>
                <a:gd name="f0" fmla="val w"/>
                <a:gd name="f1" fmla="val h"/>
                <a:gd name="f2" fmla="val 0"/>
                <a:gd name="f3" fmla="val 3372"/>
                <a:gd name="f4" fmla="val 2710"/>
                <a:gd name="f5" fmla="val 1"/>
                <a:gd name="f6" fmla="val 694"/>
                <a:gd name="f7" fmla="val 3371"/>
                <a:gd name="f8" fmla="val 662"/>
                <a:gd name="f9" fmla="*/ f0 1 3372"/>
                <a:gd name="f10" fmla="*/ f1 1 3372"/>
                <a:gd name="f11" fmla="val f2"/>
                <a:gd name="f12" fmla="val f3"/>
                <a:gd name="f13" fmla="+- f12 0 f11"/>
                <a:gd name="f14" fmla="*/ f13 1 3372"/>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3372" h="3372">
                  <a:moveTo>
                    <a:pt x="f4" y="f2"/>
                  </a:moveTo>
                  <a:lnTo>
                    <a:pt x="f5" y="f4"/>
                  </a:lnTo>
                  <a:lnTo>
                    <a:pt x="f6" y="f7"/>
                  </a:lnTo>
                  <a:lnTo>
                    <a:pt x="f3" y="f8"/>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1" name="Google Shape;6013;p67">
              <a:extLst>
                <a:ext uri="{FF2B5EF4-FFF2-40B4-BE49-F238E27FC236}">
                  <a16:creationId xmlns:a16="http://schemas.microsoft.com/office/drawing/2014/main" id="{CBFCAE3A-3FC0-DF7E-E905-8DAFB14EE608}"/>
                </a:ext>
              </a:extLst>
            </p:cNvPr>
            <p:cNvSpPr/>
            <p:nvPr/>
          </p:nvSpPr>
          <p:spPr>
            <a:xfrm>
              <a:off x="7806616" y="1878598"/>
              <a:ext cx="197793" cy="195471"/>
            </a:xfrm>
            <a:custGeom>
              <a:avLst/>
              <a:gdLst>
                <a:gd name="f0" fmla="val w"/>
                <a:gd name="f1" fmla="val h"/>
                <a:gd name="f2" fmla="val 0"/>
                <a:gd name="f3" fmla="val 6050"/>
                <a:gd name="f4" fmla="val 5979"/>
                <a:gd name="f5" fmla="val 2663"/>
                <a:gd name="f6" fmla="val 2552"/>
                <a:gd name="f7" fmla="val 2442"/>
                <a:gd name="f8" fmla="val 39"/>
                <a:gd name="f9" fmla="val 2363"/>
                <a:gd name="f10" fmla="val 118"/>
                <a:gd name="f11" fmla="val 1261"/>
                <a:gd name="f12" fmla="val 1221"/>
                <a:gd name="f13" fmla="val 2678"/>
                <a:gd name="f14" fmla="val 2639"/>
                <a:gd name="f15" fmla="val 2836"/>
                <a:gd name="f16" fmla="val 2796"/>
                <a:gd name="f17" fmla="val 3080"/>
                <a:gd name="f18" fmla="val 3237"/>
                <a:gd name="f19" fmla="val 2637"/>
                <a:gd name="f20" fmla="val 3278"/>
                <a:gd name="f21" fmla="val 2560"/>
                <a:gd name="f22" fmla="val 3302"/>
                <a:gd name="f23" fmla="val 2473"/>
                <a:gd name="f24" fmla="val 2360"/>
                <a:gd name="f25" fmla="val 2232"/>
                <a:gd name="f26" fmla="val 3263"/>
                <a:gd name="f27" fmla="val 2143"/>
                <a:gd name="f28" fmla="val 3174"/>
                <a:gd name="f29" fmla="val 725"/>
                <a:gd name="f30" fmla="val 1756"/>
                <a:gd name="f31" fmla="val 2481"/>
                <a:gd name="f32" fmla="val 3529"/>
                <a:gd name="f33" fmla="val 5978"/>
                <a:gd name="f34" fmla="val 5892"/>
                <a:gd name="f35" fmla="val 3615"/>
                <a:gd name="f36" fmla="val 6049"/>
                <a:gd name="f37" fmla="val 3458"/>
                <a:gd name="f38" fmla="val 3017"/>
                <a:gd name="f39" fmla="val 2962"/>
                <a:gd name="f40" fmla="val 2883"/>
                <a:gd name="f41" fmla="val 2773"/>
                <a:gd name="f42" fmla="*/ f0 1 6050"/>
                <a:gd name="f43" fmla="*/ f1 1 5979"/>
                <a:gd name="f44" fmla="val f2"/>
                <a:gd name="f45" fmla="val f3"/>
                <a:gd name="f46" fmla="val f4"/>
                <a:gd name="f47" fmla="+- f46 0 f44"/>
                <a:gd name="f48" fmla="+- f45 0 f44"/>
                <a:gd name="f49" fmla="*/ f48 1 6050"/>
                <a:gd name="f50" fmla="*/ f47 1 5979"/>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6050" h="5979">
                  <a:moveTo>
                    <a:pt x="f5" y="f2"/>
                  </a:moveTo>
                  <a:cubicBezTo>
                    <a:pt x="f6" y="f2"/>
                    <a:pt x="f7" y="f8"/>
                    <a:pt x="f9" y="f10"/>
                  </a:cubicBezTo>
                  <a:lnTo>
                    <a:pt x="f11" y="f12"/>
                  </a:lnTo>
                  <a:lnTo>
                    <a:pt x="f13" y="f14"/>
                  </a:lnTo>
                  <a:cubicBezTo>
                    <a:pt x="f15" y="f16"/>
                    <a:pt x="f15" y="f17"/>
                    <a:pt x="f13" y="f18"/>
                  </a:cubicBezTo>
                  <a:cubicBezTo>
                    <a:pt x="f19" y="f20"/>
                    <a:pt x="f21" y="f22"/>
                    <a:pt x="f23" y="f22"/>
                  </a:cubicBezTo>
                  <a:cubicBezTo>
                    <a:pt x="f24" y="f22"/>
                    <a:pt x="f25" y="f26"/>
                    <a:pt x="f27" y="f28"/>
                  </a:cubicBezTo>
                  <a:lnTo>
                    <a:pt x="f29" y="f30"/>
                  </a:lnTo>
                  <a:lnTo>
                    <a:pt x="f2" y="f31"/>
                  </a:lnTo>
                  <a:lnTo>
                    <a:pt x="f32" y="f33"/>
                  </a:lnTo>
                  <a:lnTo>
                    <a:pt x="f34" y="f35"/>
                  </a:lnTo>
                  <a:cubicBezTo>
                    <a:pt x="f36" y="f37"/>
                    <a:pt x="f36" y="f28"/>
                    <a:pt x="f34" y="f38"/>
                  </a:cubicBezTo>
                  <a:lnTo>
                    <a:pt x="f39" y="f10"/>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2" name="Google Shape;6014;p67">
              <a:extLst>
                <a:ext uri="{FF2B5EF4-FFF2-40B4-BE49-F238E27FC236}">
                  <a16:creationId xmlns:a16="http://schemas.microsoft.com/office/drawing/2014/main" id="{E1BF98F1-DEA7-D779-E74C-16FEABD1B016}"/>
                </a:ext>
              </a:extLst>
            </p:cNvPr>
            <p:cNvSpPr/>
            <p:nvPr/>
          </p:nvSpPr>
          <p:spPr>
            <a:xfrm>
              <a:off x="7676826" y="1954548"/>
              <a:ext cx="279166" cy="279166"/>
            </a:xfrm>
            <a:custGeom>
              <a:avLst/>
              <a:gdLst>
                <a:gd name="f0" fmla="val w"/>
                <a:gd name="f1" fmla="val h"/>
                <a:gd name="f2" fmla="val 0"/>
                <a:gd name="f3" fmla="val 8539"/>
                <a:gd name="f4" fmla="val 2679"/>
                <a:gd name="f5" fmla="val 1"/>
                <a:gd name="f6" fmla="val 2678"/>
                <a:gd name="f7" fmla="val 5861"/>
                <a:gd name="f8" fmla="val 8538"/>
                <a:gd name="f9" fmla="val 5860"/>
                <a:gd name="f10" fmla="*/ f0 1 8539"/>
                <a:gd name="f11" fmla="*/ f1 1 8539"/>
                <a:gd name="f12" fmla="val f2"/>
                <a:gd name="f13" fmla="val f3"/>
                <a:gd name="f14" fmla="+- f13 0 f12"/>
                <a:gd name="f15" fmla="*/ f14 1 853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8539" h="8539">
                  <a:moveTo>
                    <a:pt x="f4" y="f2"/>
                  </a:moveTo>
                  <a:lnTo>
                    <a:pt x="f5" y="f6"/>
                  </a:lnTo>
                  <a:lnTo>
                    <a:pt x="f7" y="f8"/>
                  </a:lnTo>
                  <a:lnTo>
                    <a:pt x="f3" y="f9"/>
                  </a:lnTo>
                  <a:lnTo>
                    <a:pt x="f4"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3" name="Google Shape;6015;p67">
              <a:extLst>
                <a:ext uri="{FF2B5EF4-FFF2-40B4-BE49-F238E27FC236}">
                  <a16:creationId xmlns:a16="http://schemas.microsoft.com/office/drawing/2014/main" id="{84CAC8A7-64AD-DF21-0745-E44E542C0E63}"/>
                </a:ext>
              </a:extLst>
            </p:cNvPr>
            <p:cNvSpPr/>
            <p:nvPr/>
          </p:nvSpPr>
          <p:spPr>
            <a:xfrm>
              <a:off x="7892104" y="2169798"/>
              <a:ext cx="114912" cy="112206"/>
            </a:xfrm>
            <a:custGeom>
              <a:avLst/>
              <a:gdLst>
                <a:gd name="f0" fmla="val w"/>
                <a:gd name="f1" fmla="val h"/>
                <a:gd name="f2" fmla="val 0"/>
                <a:gd name="f3" fmla="val 3515"/>
                <a:gd name="f4" fmla="val 3432"/>
                <a:gd name="f5" fmla="val 2426"/>
                <a:gd name="f6" fmla="val 1"/>
                <a:gd name="f7" fmla="val 2427"/>
                <a:gd name="f8" fmla="val 2899"/>
                <a:gd name="f9" fmla="val 3404"/>
                <a:gd name="f10" fmla="val 2948"/>
                <a:gd name="f11" fmla="val 3423"/>
                <a:gd name="f12" fmla="val 2996"/>
                <a:gd name="f13" fmla="val 3044"/>
                <a:gd name="f14" fmla="val 3302"/>
                <a:gd name="f15" fmla="val 3514"/>
                <a:gd name="f16" fmla="val 3166"/>
                <a:gd name="f17" fmla="val 3434"/>
                <a:gd name="f18" fmla="*/ f0 1 3515"/>
                <a:gd name="f19" fmla="*/ f1 1 3432"/>
                <a:gd name="f20" fmla="val f2"/>
                <a:gd name="f21" fmla="val f3"/>
                <a:gd name="f22" fmla="val f4"/>
                <a:gd name="f23" fmla="+- f22 0 f20"/>
                <a:gd name="f24" fmla="+- f21 0 f20"/>
                <a:gd name="f25" fmla="*/ f24 1 3515"/>
                <a:gd name="f26" fmla="*/ f23 1 3432"/>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3515" h="3432">
                  <a:moveTo>
                    <a:pt x="f5" y="f6"/>
                  </a:moveTo>
                  <a:lnTo>
                    <a:pt x="f2" y="f7"/>
                  </a:lnTo>
                  <a:lnTo>
                    <a:pt x="f8" y="f9"/>
                  </a:lnTo>
                  <a:cubicBezTo>
                    <a:pt x="f10" y="f11"/>
                    <a:pt x="f12" y="f4"/>
                    <a:pt x="f13" y="f4"/>
                  </a:cubicBezTo>
                  <a:cubicBezTo>
                    <a:pt x="f14" y="f4"/>
                    <a:pt x="f15" y="f16"/>
                    <a:pt x="f17" y="f8"/>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4" name="Google Shape;6016;p67">
              <a:extLst>
                <a:ext uri="{FF2B5EF4-FFF2-40B4-BE49-F238E27FC236}">
                  <a16:creationId xmlns:a16="http://schemas.microsoft.com/office/drawing/2014/main" id="{93DEC3DA-E9F9-E7A5-4FEE-85B82075974E}"/>
                </a:ext>
              </a:extLst>
            </p:cNvPr>
            <p:cNvSpPr/>
            <p:nvPr/>
          </p:nvSpPr>
          <p:spPr>
            <a:xfrm>
              <a:off x="7598554" y="2084338"/>
              <a:ext cx="196742" cy="195471"/>
            </a:xfrm>
            <a:custGeom>
              <a:avLst/>
              <a:gdLst>
                <a:gd name="f0" fmla="val w"/>
                <a:gd name="f1" fmla="val h"/>
                <a:gd name="f2" fmla="val 0"/>
                <a:gd name="f3" fmla="val 6018"/>
                <a:gd name="f4" fmla="val 5979"/>
                <a:gd name="f5" fmla="val 2521"/>
                <a:gd name="f6" fmla="val 1796"/>
                <a:gd name="f7" fmla="val 725"/>
                <a:gd name="f8" fmla="val 3308"/>
                <a:gd name="f9" fmla="val 2205"/>
                <a:gd name="f10" fmla="val 3466"/>
                <a:gd name="f11" fmla="val 2363"/>
                <a:gd name="f12" fmla="val 2646"/>
                <a:gd name="f13" fmla="val 2804"/>
                <a:gd name="f14" fmla="val 3230"/>
                <a:gd name="f15" fmla="val 2883"/>
                <a:gd name="f16" fmla="val 3119"/>
                <a:gd name="f17" fmla="val 2922"/>
                <a:gd name="f18" fmla="val 3009"/>
                <a:gd name="f19" fmla="val 2899"/>
                <a:gd name="f20" fmla="val 2789"/>
                <a:gd name="f21" fmla="val 2710"/>
                <a:gd name="f22" fmla="val 1229"/>
                <a:gd name="f23" fmla="val 1292"/>
                <a:gd name="f24" fmla="val 158"/>
                <a:gd name="f25" fmla="val 2520"/>
                <a:gd name="f26" fmla="val 2962"/>
                <a:gd name="f27" fmla="val 3056"/>
                <a:gd name="f28" fmla="val 5860"/>
                <a:gd name="f29" fmla="val 3135"/>
                <a:gd name="f30" fmla="val 5939"/>
                <a:gd name="f31" fmla="val 3245"/>
                <a:gd name="f32" fmla="val 5978"/>
                <a:gd name="f33" fmla="val 3356"/>
                <a:gd name="f34" fmla="val 3576"/>
                <a:gd name="f35" fmla="val 3655"/>
                <a:gd name="f36" fmla="val 3497"/>
                <a:gd name="f37" fmla="*/ f0 1 6018"/>
                <a:gd name="f38" fmla="*/ f1 1 5979"/>
                <a:gd name="f39" fmla="val f2"/>
                <a:gd name="f40" fmla="val f3"/>
                <a:gd name="f41" fmla="val f4"/>
                <a:gd name="f42" fmla="+- f41 0 f39"/>
                <a:gd name="f43" fmla="+- f40 0 f39"/>
                <a:gd name="f44" fmla="*/ f43 1 6018"/>
                <a:gd name="f45" fmla="*/ f42 1 5979"/>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6018" h="5979">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4" y="f11"/>
                  </a:lnTo>
                  <a:cubicBezTo>
                    <a:pt x="f2" y="f25"/>
                    <a:pt x="f2" y="f13"/>
                    <a:pt x="f24" y="f26"/>
                  </a:cubicBezTo>
                  <a:lnTo>
                    <a:pt x="f27" y="f28"/>
                  </a:lnTo>
                  <a:cubicBezTo>
                    <a:pt x="f29" y="f30"/>
                    <a:pt x="f31" y="f32"/>
                    <a:pt x="f33" y="f32"/>
                  </a:cubicBezTo>
                  <a:cubicBezTo>
                    <a:pt x="f10" y="f32"/>
                    <a:pt x="f34" y="f30"/>
                    <a:pt x="f35" y="f28"/>
                  </a:cubicBezTo>
                  <a:lnTo>
                    <a:pt x="f3" y="f36"/>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5" name="Google Shape;6017;p67">
              <a:extLst>
                <a:ext uri="{FF2B5EF4-FFF2-40B4-BE49-F238E27FC236}">
                  <a16:creationId xmlns:a16="http://schemas.microsoft.com/office/drawing/2014/main" id="{D383588A-7134-3D41-697F-E9D781210458}"/>
                </a:ext>
              </a:extLst>
            </p:cNvPr>
            <p:cNvSpPr/>
            <p:nvPr/>
          </p:nvSpPr>
          <p:spPr>
            <a:xfrm>
              <a:off x="7585149" y="1867515"/>
              <a:ext cx="120536" cy="114885"/>
            </a:xfrm>
            <a:custGeom>
              <a:avLst/>
              <a:gdLst>
                <a:gd name="f0" fmla="val w"/>
                <a:gd name="f1" fmla="val h"/>
                <a:gd name="f2" fmla="val 0"/>
                <a:gd name="f3" fmla="val 3687"/>
                <a:gd name="f4" fmla="val 3514"/>
                <a:gd name="f5" fmla="val 2281"/>
                <a:gd name="f6" fmla="val 1915"/>
                <a:gd name="f7" fmla="val 1545"/>
                <a:gd name="f8" fmla="val 142"/>
                <a:gd name="f9" fmla="val 1261"/>
                <a:gd name="f10" fmla="val 426"/>
                <a:gd name="f11" fmla="val 568"/>
                <a:gd name="f12" fmla="val 1119"/>
                <a:gd name="f13" fmla="val 1"/>
                <a:gd name="f14" fmla="val 1686"/>
                <a:gd name="f15" fmla="val 2568"/>
                <a:gd name="f16" fmla="val 3135"/>
                <a:gd name="f17" fmla="val 946"/>
                <a:gd name="f18" fmla="val 3513"/>
                <a:gd name="f19" fmla="val 804"/>
                <a:gd name="f20" fmla="val 3277"/>
                <a:gd name="f21" fmla="val 3010"/>
                <a:gd name="f22" fmla="val 2647"/>
                <a:gd name="f23" fmla="*/ f0 1 3687"/>
                <a:gd name="f24" fmla="*/ f1 1 3514"/>
                <a:gd name="f25" fmla="val f2"/>
                <a:gd name="f26" fmla="val f3"/>
                <a:gd name="f27" fmla="val f4"/>
                <a:gd name="f28" fmla="+- f27 0 f25"/>
                <a:gd name="f29" fmla="+- f26 0 f25"/>
                <a:gd name="f30" fmla="*/ f29 1 3687"/>
                <a:gd name="f31" fmla="*/ f28 1 3514"/>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3687" h="3514">
                  <a:moveTo>
                    <a:pt x="f5" y="f2"/>
                  </a:moveTo>
                  <a:cubicBezTo>
                    <a:pt x="f6" y="f2"/>
                    <a:pt x="f7" y="f8"/>
                    <a:pt x="f9" y="f10"/>
                  </a:cubicBezTo>
                  <a:lnTo>
                    <a:pt x="f11" y="f12"/>
                  </a:lnTo>
                  <a:cubicBezTo>
                    <a:pt x="f13" y="f14"/>
                    <a:pt x="f13" y="f15"/>
                    <a:pt x="f11" y="f16"/>
                  </a:cubicBezTo>
                  <a:lnTo>
                    <a:pt x="f17" y="f18"/>
                  </a:lnTo>
                  <a:lnTo>
                    <a:pt x="f3" y="f19"/>
                  </a:lnTo>
                  <a:lnTo>
                    <a:pt x="f20" y="f10"/>
                  </a:lnTo>
                  <a:cubicBezTo>
                    <a:pt x="f21" y="f8"/>
                    <a:pt x="f22"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86" name="Google Shape;6042;p67">
            <a:extLst>
              <a:ext uri="{FF2B5EF4-FFF2-40B4-BE49-F238E27FC236}">
                <a16:creationId xmlns:a16="http://schemas.microsoft.com/office/drawing/2014/main" id="{239D5AC8-559D-7A1D-E9CD-8EEF42F8D1E5}"/>
              </a:ext>
            </a:extLst>
          </p:cNvPr>
          <p:cNvSpPr/>
          <p:nvPr/>
        </p:nvSpPr>
        <p:spPr>
          <a:xfrm>
            <a:off x="3895552" y="1892562"/>
            <a:ext cx="407904" cy="413464"/>
          </a:xfrm>
          <a:custGeom>
            <a:avLst/>
            <a:gdLst>
              <a:gd name="f0" fmla="val w"/>
              <a:gd name="f1" fmla="val h"/>
              <a:gd name="f2" fmla="val 0"/>
              <a:gd name="f3" fmla="val 12477"/>
              <a:gd name="f4" fmla="val 12647"/>
              <a:gd name="f5" fmla="val 3750"/>
              <a:gd name="f6" fmla="val 4538"/>
              <a:gd name="f7" fmla="val 4223"/>
              <a:gd name="f8" fmla="val 4601"/>
              <a:gd name="f9" fmla="val 4884"/>
              <a:gd name="f10" fmla="val 5357"/>
              <a:gd name="f11" fmla="val 5829"/>
              <a:gd name="f12" fmla="val 6176"/>
              <a:gd name="f13" fmla="val 3277"/>
              <a:gd name="f14" fmla="val 2931"/>
              <a:gd name="f15" fmla="val 6239"/>
              <a:gd name="f16" fmla="val 6711"/>
              <a:gd name="f17" fmla="val 7058"/>
              <a:gd name="f18" fmla="val 5766"/>
              <a:gd name="f19" fmla="val 5420"/>
              <a:gd name="f20" fmla="val 8728"/>
              <a:gd name="f21" fmla="val 9200"/>
              <a:gd name="f22" fmla="val 9547"/>
              <a:gd name="f23" fmla="val 8255"/>
              <a:gd name="f24" fmla="val 7877"/>
              <a:gd name="f25" fmla="val 1"/>
              <a:gd name="f26" fmla="val 2805"/>
              <a:gd name="f27" fmla="val 2395"/>
              <a:gd name="f28" fmla="val 7436"/>
              <a:gd name="f29" fmla="val 1387"/>
              <a:gd name="f30" fmla="val 3309"/>
              <a:gd name="f31" fmla="val 10082"/>
              <a:gd name="f32" fmla="val 12256"/>
              <a:gd name="f33" fmla="val 12486"/>
              <a:gd name="f34" fmla="val 3502"/>
              <a:gd name="f35" fmla="val 12646"/>
              <a:gd name="f36" fmla="val 3715"/>
              <a:gd name="f37" fmla="val 3824"/>
              <a:gd name="f38" fmla="val 3938"/>
              <a:gd name="f39" fmla="val 12604"/>
              <a:gd name="f40" fmla="val 4034"/>
              <a:gd name="f41" fmla="val 12508"/>
              <a:gd name="f42" fmla="val 5609"/>
              <a:gd name="f43" fmla="val 10681"/>
              <a:gd name="f44" fmla="val 5798"/>
              <a:gd name="f45" fmla="val 5987"/>
              <a:gd name="f46" fmla="val 10713"/>
              <a:gd name="f47" fmla="val 9641"/>
              <a:gd name="f48" fmla="val 8350"/>
              <a:gd name="f49" fmla="val 9704"/>
              <a:gd name="f50" fmla="*/ f0 1 12477"/>
              <a:gd name="f51" fmla="*/ f1 1 12647"/>
              <a:gd name="f52" fmla="val f2"/>
              <a:gd name="f53" fmla="val f3"/>
              <a:gd name="f54" fmla="val f4"/>
              <a:gd name="f55" fmla="+- f54 0 f52"/>
              <a:gd name="f56" fmla="+- f53 0 f52"/>
              <a:gd name="f57" fmla="*/ f56 1 12477"/>
              <a:gd name="f58" fmla="*/ f55 1 12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477" h="12647">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6"/>
                </a:moveTo>
                <a:cubicBezTo>
                  <a:pt x="f16" y="f6"/>
                  <a:pt x="f17" y="f9"/>
                  <a:pt x="f17" y="f10"/>
                </a:cubicBezTo>
                <a:cubicBezTo>
                  <a:pt x="f17" y="f11"/>
                  <a:pt x="f16" y="f12"/>
                  <a:pt x="f15" y="f12"/>
                </a:cubicBezTo>
                <a:cubicBezTo>
                  <a:pt x="f18" y="f12"/>
                  <a:pt x="f19" y="f11"/>
                  <a:pt x="f19" y="f10"/>
                </a:cubicBezTo>
                <a:cubicBezTo>
                  <a:pt x="f19" y="f9"/>
                  <a:pt x="f18" y="f6"/>
                  <a:pt x="f15" y="f6"/>
                </a:cubicBezTo>
                <a:close/>
                <a:moveTo>
                  <a:pt x="f20" y="f6"/>
                </a:moveTo>
                <a:cubicBezTo>
                  <a:pt x="f21" y="f6"/>
                  <a:pt x="f22" y="f9"/>
                  <a:pt x="f22" y="f10"/>
                </a:cubicBezTo>
                <a:cubicBezTo>
                  <a:pt x="f22" y="f11"/>
                  <a:pt x="f21" y="f12"/>
                  <a:pt x="f20" y="f12"/>
                </a:cubicBezTo>
                <a:cubicBezTo>
                  <a:pt x="f23" y="f12"/>
                  <a:pt x="f24" y="f11"/>
                  <a:pt x="f24" y="f10"/>
                </a:cubicBezTo>
                <a:cubicBezTo>
                  <a:pt x="f24" y="f9"/>
                  <a:pt x="f23" y="f6"/>
                  <a:pt x="f20" y="f6"/>
                </a:cubicBezTo>
                <a:close/>
                <a:moveTo>
                  <a:pt x="f15" y="f25"/>
                </a:moveTo>
                <a:cubicBezTo>
                  <a:pt x="f26" y="f25"/>
                  <a:pt x="f25" y="f27"/>
                  <a:pt x="f25" y="f10"/>
                </a:cubicBezTo>
                <a:cubicBezTo>
                  <a:pt x="f25" y="f28"/>
                  <a:pt x="f29" y="f21"/>
                  <a:pt x="f30" y="f31"/>
                </a:cubicBezTo>
                <a:lnTo>
                  <a:pt x="f30" y="f32"/>
                </a:lnTo>
                <a:cubicBezTo>
                  <a:pt x="f30" y="f33"/>
                  <a:pt x="f34" y="f35"/>
                  <a:pt x="f36" y="f35"/>
                </a:cubicBezTo>
                <a:cubicBezTo>
                  <a:pt x="f37" y="f35"/>
                  <a:pt x="f38" y="f39"/>
                  <a:pt x="f40" y="f41"/>
                </a:cubicBezTo>
                <a:lnTo>
                  <a:pt x="f42" y="f43"/>
                </a:lnTo>
                <a:cubicBezTo>
                  <a:pt x="f44" y="f43"/>
                  <a:pt x="f45" y="f46"/>
                  <a:pt x="f15" y="f46"/>
                </a:cubicBezTo>
                <a:cubicBezTo>
                  <a:pt x="f47" y="f46"/>
                  <a:pt x="f3" y="f48"/>
                  <a:pt x="f3" y="f10"/>
                </a:cubicBezTo>
                <a:cubicBezTo>
                  <a:pt x="f3" y="f27"/>
                  <a:pt x="f49" y="f25"/>
                  <a:pt x="f15" y="f25"/>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87" name="Google Shape;6047;p67">
            <a:extLst>
              <a:ext uri="{FF2B5EF4-FFF2-40B4-BE49-F238E27FC236}">
                <a16:creationId xmlns:a16="http://schemas.microsoft.com/office/drawing/2014/main" id="{282C4EF2-6406-211C-0B79-901D246EBD55}"/>
              </a:ext>
            </a:extLst>
          </p:cNvPr>
          <p:cNvGrpSpPr/>
          <p:nvPr/>
        </p:nvGrpSpPr>
        <p:grpSpPr>
          <a:xfrm>
            <a:off x="6924128" y="1867735"/>
            <a:ext cx="415101" cy="378030"/>
            <a:chOff x="8230413" y="1867735"/>
            <a:chExt cx="415101" cy="378030"/>
          </a:xfrm>
          <a:solidFill>
            <a:schemeClr val="bg1"/>
          </a:solidFill>
        </p:grpSpPr>
        <p:sp>
          <p:nvSpPr>
            <p:cNvPr id="88" name="Google Shape;6048;p67">
              <a:extLst>
                <a:ext uri="{FF2B5EF4-FFF2-40B4-BE49-F238E27FC236}">
                  <a16:creationId xmlns:a16="http://schemas.microsoft.com/office/drawing/2014/main" id="{D12BDD57-D8ED-1B9F-731D-4846995CCB46}"/>
                </a:ext>
              </a:extLst>
            </p:cNvPr>
            <p:cNvSpPr/>
            <p:nvPr/>
          </p:nvSpPr>
          <p:spPr>
            <a:xfrm>
              <a:off x="8438476" y="1921291"/>
              <a:ext cx="207038" cy="324474"/>
            </a:xfrm>
            <a:custGeom>
              <a:avLst/>
              <a:gdLst>
                <a:gd name="f0" fmla="val w"/>
                <a:gd name="f1" fmla="val h"/>
                <a:gd name="f2" fmla="val 0"/>
                <a:gd name="f3" fmla="val 6333"/>
                <a:gd name="f4" fmla="val 9925"/>
                <a:gd name="f5" fmla="val 4694"/>
                <a:gd name="f6" fmla="val 1"/>
                <a:gd name="f7" fmla="val 7877"/>
                <a:gd name="f8" fmla="val 8097"/>
                <a:gd name="f9" fmla="val 4474"/>
                <a:gd name="f10" fmla="val 8255"/>
                <a:gd name="f11" fmla="val 4253"/>
                <a:gd name="f12" fmla="val 2993"/>
                <a:gd name="f13" fmla="val 1638"/>
                <a:gd name="f14" fmla="val 8696"/>
                <a:gd name="f15" fmla="val 693"/>
                <a:gd name="f16" fmla="val 9452"/>
                <a:gd name="f17" fmla="val 536"/>
                <a:gd name="f18" fmla="val 9546"/>
                <a:gd name="f19" fmla="val 189"/>
                <a:gd name="f20" fmla="val 5073"/>
                <a:gd name="f21" fmla="val 5734"/>
                <a:gd name="f22" fmla="val 9357"/>
                <a:gd name="f23" fmla="val 1229"/>
                <a:gd name="f24" fmla="val 5766"/>
                <a:gd name="f25" fmla="*/ f0 1 6333"/>
                <a:gd name="f26" fmla="*/ f1 1 9925"/>
                <a:gd name="f27" fmla="val f2"/>
                <a:gd name="f28" fmla="val f3"/>
                <a:gd name="f29" fmla="val f4"/>
                <a:gd name="f30" fmla="+- f29 0 f27"/>
                <a:gd name="f31" fmla="+- f28 0 f27"/>
                <a:gd name="f32" fmla="*/ f31 1 6333"/>
                <a:gd name="f33" fmla="*/ f30 1 992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333" h="9925">
                  <a:moveTo>
                    <a:pt x="f5" y="f6"/>
                  </a:moveTo>
                  <a:lnTo>
                    <a:pt x="f5" y="f7"/>
                  </a:lnTo>
                  <a:cubicBezTo>
                    <a:pt x="f5" y="f8"/>
                    <a:pt x="f9" y="f10"/>
                    <a:pt x="f11" y="f10"/>
                  </a:cubicBezTo>
                  <a:cubicBezTo>
                    <a:pt x="f12" y="f10"/>
                    <a:pt x="f13" y="f14"/>
                    <a:pt x="f15" y="f16"/>
                  </a:cubicBezTo>
                  <a:cubicBezTo>
                    <a:pt x="f17" y="f18"/>
                    <a:pt x="f19" y="f4"/>
                    <a:pt x="f2" y="f4"/>
                  </a:cubicBezTo>
                  <a:lnTo>
                    <a:pt x="f20" y="f4"/>
                  </a:lnTo>
                  <a:cubicBezTo>
                    <a:pt x="f21" y="f4"/>
                    <a:pt x="f3" y="f22"/>
                    <a:pt x="f3" y="f14"/>
                  </a:cubicBezTo>
                  <a:lnTo>
                    <a:pt x="f3" y="f23"/>
                  </a:lnTo>
                  <a:cubicBezTo>
                    <a:pt x="f3" y="f17"/>
                    <a:pt x="f24" y="f6"/>
                    <a:pt x="f20"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9" name="Google Shape;6049;p67">
              <a:extLst>
                <a:ext uri="{FF2B5EF4-FFF2-40B4-BE49-F238E27FC236}">
                  <a16:creationId xmlns:a16="http://schemas.microsoft.com/office/drawing/2014/main" id="{21356AEB-60F2-E10E-F3DD-C28E9226B124}"/>
                </a:ext>
              </a:extLst>
            </p:cNvPr>
            <p:cNvSpPr/>
            <p:nvPr/>
          </p:nvSpPr>
          <p:spPr>
            <a:xfrm>
              <a:off x="8310743" y="1867735"/>
              <a:ext cx="113349" cy="336837"/>
            </a:xfrm>
            <a:custGeom>
              <a:avLst/>
              <a:gdLst>
                <a:gd name="f0" fmla="val w"/>
                <a:gd name="f1" fmla="val h"/>
                <a:gd name="f2" fmla="val 0"/>
                <a:gd name="f3" fmla="val 3467"/>
                <a:gd name="f4" fmla="val 10303"/>
                <a:gd name="f5" fmla="val 1"/>
                <a:gd name="f6" fmla="val 9105"/>
                <a:gd name="f7" fmla="val 1166"/>
                <a:gd name="f8" fmla="val 9200"/>
                <a:gd name="f9" fmla="val 2489"/>
                <a:gd name="f10" fmla="val 9578"/>
                <a:gd name="f11" fmla="val 3466"/>
                <a:gd name="f12" fmla="val 10302"/>
                <a:gd name="f13" fmla="val 1197"/>
                <a:gd name="f14" fmla="val 473"/>
                <a:gd name="f15" fmla="val 1229"/>
                <a:gd name="f16" fmla="val 95"/>
                <a:gd name="f17" fmla="*/ f0 1 3467"/>
                <a:gd name="f18" fmla="*/ f1 1 10303"/>
                <a:gd name="f19" fmla="val f2"/>
                <a:gd name="f20" fmla="val f3"/>
                <a:gd name="f21" fmla="val f4"/>
                <a:gd name="f22" fmla="+- f21 0 f19"/>
                <a:gd name="f23" fmla="+- f20 0 f19"/>
                <a:gd name="f24" fmla="*/ f23 1 3467"/>
                <a:gd name="f25" fmla="*/ f22 1 1030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3467" h="10303">
                  <a:moveTo>
                    <a:pt x="f5" y="f2"/>
                  </a:moveTo>
                  <a:lnTo>
                    <a:pt x="f5" y="f6"/>
                  </a:lnTo>
                  <a:cubicBezTo>
                    <a:pt x="f7" y="f8"/>
                    <a:pt x="f9" y="f10"/>
                    <a:pt x="f11" y="f12"/>
                  </a:cubicBezTo>
                  <a:lnTo>
                    <a:pt x="f11" y="f13"/>
                  </a:lnTo>
                  <a:cubicBezTo>
                    <a:pt x="f9" y="f14"/>
                    <a:pt x="f15" y="f16"/>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0" name="Google Shape;6050;p67">
              <a:extLst>
                <a:ext uri="{FF2B5EF4-FFF2-40B4-BE49-F238E27FC236}">
                  <a16:creationId xmlns:a16="http://schemas.microsoft.com/office/drawing/2014/main" id="{28A32CFF-FFC1-565B-7D0E-56FEE8188AB3}"/>
                </a:ext>
              </a:extLst>
            </p:cNvPr>
            <p:cNvSpPr/>
            <p:nvPr/>
          </p:nvSpPr>
          <p:spPr>
            <a:xfrm>
              <a:off x="8450829" y="1867735"/>
              <a:ext cx="113312" cy="336837"/>
            </a:xfrm>
            <a:custGeom>
              <a:avLst/>
              <a:gdLst>
                <a:gd name="f0" fmla="val w"/>
                <a:gd name="f1" fmla="val h"/>
                <a:gd name="f2" fmla="val 0"/>
                <a:gd name="f3" fmla="val 3466"/>
                <a:gd name="f4" fmla="val 10303"/>
                <a:gd name="f5" fmla="val 2300"/>
                <a:gd name="f6" fmla="val 95"/>
                <a:gd name="f7" fmla="val 977"/>
                <a:gd name="f8" fmla="val 473"/>
                <a:gd name="f9" fmla="val 1197"/>
                <a:gd name="f10" fmla="val 10302"/>
                <a:gd name="f11" fmla="val 9578"/>
                <a:gd name="f12" fmla="val 2237"/>
                <a:gd name="f13" fmla="val 9200"/>
                <a:gd name="f14" fmla="val 9105"/>
                <a:gd name="f15" fmla="*/ f0 1 3466"/>
                <a:gd name="f16" fmla="*/ f1 1 10303"/>
                <a:gd name="f17" fmla="val f2"/>
                <a:gd name="f18" fmla="val f3"/>
                <a:gd name="f19" fmla="val f4"/>
                <a:gd name="f20" fmla="+- f19 0 f17"/>
                <a:gd name="f21" fmla="+- f18 0 f17"/>
                <a:gd name="f22" fmla="*/ f21 1 3466"/>
                <a:gd name="f23" fmla="*/ f20 1 10303"/>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3466" h="10303">
                  <a:moveTo>
                    <a:pt x="f3" y="f2"/>
                  </a:moveTo>
                  <a:cubicBezTo>
                    <a:pt x="f5" y="f6"/>
                    <a:pt x="f7" y="f8"/>
                    <a:pt x="f2" y="f9"/>
                  </a:cubicBezTo>
                  <a:lnTo>
                    <a:pt x="f2" y="f10"/>
                  </a:lnTo>
                  <a:cubicBezTo>
                    <a:pt x="f7" y="f11"/>
                    <a:pt x="f12" y="f13"/>
                    <a:pt x="f3" y="f14"/>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1" name="Google Shape;6051;p67">
              <a:extLst>
                <a:ext uri="{FF2B5EF4-FFF2-40B4-BE49-F238E27FC236}">
                  <a16:creationId xmlns:a16="http://schemas.microsoft.com/office/drawing/2014/main" id="{3573B129-0770-21E6-36BF-870E401EFFE3}"/>
                </a:ext>
              </a:extLst>
            </p:cNvPr>
            <p:cNvSpPr/>
            <p:nvPr/>
          </p:nvSpPr>
          <p:spPr>
            <a:xfrm>
              <a:off x="8230413" y="1921291"/>
              <a:ext cx="206032" cy="324474"/>
            </a:xfrm>
            <a:custGeom>
              <a:avLst/>
              <a:gdLst>
                <a:gd name="f0" fmla="val w"/>
                <a:gd name="f1" fmla="val h"/>
                <a:gd name="f2" fmla="val 0"/>
                <a:gd name="f3" fmla="val 6302"/>
                <a:gd name="f4" fmla="val 9925"/>
                <a:gd name="f5" fmla="val 1229"/>
                <a:gd name="f6" fmla="val 1"/>
                <a:gd name="f7" fmla="val 567"/>
                <a:gd name="f8" fmla="val 536"/>
                <a:gd name="f9" fmla="val 1198"/>
                <a:gd name="f10" fmla="val 8664"/>
                <a:gd name="f11" fmla="val 32"/>
                <a:gd name="f12" fmla="val 9357"/>
                <a:gd name="f13" fmla="val 6301"/>
                <a:gd name="f14" fmla="val 6112"/>
                <a:gd name="f15" fmla="val 5766"/>
                <a:gd name="f16" fmla="val 9609"/>
                <a:gd name="f17" fmla="val 5608"/>
                <a:gd name="f18" fmla="val 9452"/>
                <a:gd name="f19" fmla="val 4631"/>
                <a:gd name="f20" fmla="val 3277"/>
                <a:gd name="f21" fmla="val 8255"/>
                <a:gd name="f22" fmla="val 2048"/>
                <a:gd name="f23" fmla="val 1828"/>
                <a:gd name="f24" fmla="val 1638"/>
                <a:gd name="f25" fmla="val 8066"/>
                <a:gd name="f26" fmla="val 7877"/>
                <a:gd name="f27" fmla="*/ f0 1 6302"/>
                <a:gd name="f28" fmla="*/ f1 1 9925"/>
                <a:gd name="f29" fmla="val f2"/>
                <a:gd name="f30" fmla="val f3"/>
                <a:gd name="f31" fmla="val f4"/>
                <a:gd name="f32" fmla="+- f31 0 f29"/>
                <a:gd name="f33" fmla="+- f30 0 f29"/>
                <a:gd name="f34" fmla="*/ f33 1 6302"/>
                <a:gd name="f35" fmla="*/ f32 1 9925"/>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6302" h="9925">
                  <a:moveTo>
                    <a:pt x="f5" y="f6"/>
                  </a:moveTo>
                  <a:cubicBezTo>
                    <a:pt x="f7" y="f6"/>
                    <a:pt x="f2" y="f8"/>
                    <a:pt x="f2" y="f9"/>
                  </a:cubicBezTo>
                  <a:lnTo>
                    <a:pt x="f2" y="f10"/>
                  </a:lnTo>
                  <a:cubicBezTo>
                    <a:pt x="f11" y="f12"/>
                    <a:pt x="f7" y="f4"/>
                    <a:pt x="f5" y="f4"/>
                  </a:cubicBezTo>
                  <a:lnTo>
                    <a:pt x="f13" y="f4"/>
                  </a:lnTo>
                  <a:cubicBezTo>
                    <a:pt x="f14" y="f4"/>
                    <a:pt x="f15" y="f16"/>
                    <a:pt x="f17" y="f18"/>
                  </a:cubicBezTo>
                  <a:cubicBezTo>
                    <a:pt x="f19" y="f10"/>
                    <a:pt x="f20" y="f21"/>
                    <a:pt x="f22" y="f21"/>
                  </a:cubicBezTo>
                  <a:cubicBezTo>
                    <a:pt x="f23" y="f21"/>
                    <a:pt x="f24" y="f25"/>
                    <a:pt x="f24" y="f26"/>
                  </a:cubicBezTo>
                  <a:lnTo>
                    <a:pt x="f24"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2" name="Google Shape;6072;p67">
            <a:extLst>
              <a:ext uri="{FF2B5EF4-FFF2-40B4-BE49-F238E27FC236}">
                <a16:creationId xmlns:a16="http://schemas.microsoft.com/office/drawing/2014/main" id="{D2036A55-A5B5-B1C3-21B8-62BBA2AE528A}"/>
              </a:ext>
            </a:extLst>
          </p:cNvPr>
          <p:cNvGrpSpPr/>
          <p:nvPr/>
        </p:nvGrpSpPr>
        <p:grpSpPr>
          <a:xfrm>
            <a:off x="4470207" y="1872352"/>
            <a:ext cx="415128" cy="414872"/>
            <a:chOff x="5776493" y="1872352"/>
            <a:chExt cx="415128" cy="414872"/>
          </a:xfrm>
          <a:solidFill>
            <a:schemeClr val="bg1"/>
          </a:solidFill>
        </p:grpSpPr>
        <p:sp>
          <p:nvSpPr>
            <p:cNvPr id="93" name="Google Shape;6073;p67">
              <a:extLst>
                <a:ext uri="{FF2B5EF4-FFF2-40B4-BE49-F238E27FC236}">
                  <a16:creationId xmlns:a16="http://schemas.microsoft.com/office/drawing/2014/main" id="{51F1F318-C36F-AD8A-73BB-236AEF4682BA}"/>
                </a:ext>
              </a:extLst>
            </p:cNvPr>
            <p:cNvSpPr/>
            <p:nvPr/>
          </p:nvSpPr>
          <p:spPr>
            <a:xfrm>
              <a:off x="5776493" y="1946263"/>
              <a:ext cx="54626" cy="321375"/>
            </a:xfrm>
            <a:custGeom>
              <a:avLst/>
              <a:gdLst>
                <a:gd name="f0" fmla="val w"/>
                <a:gd name="f1" fmla="val h"/>
                <a:gd name="f2" fmla="val 0"/>
                <a:gd name="f3" fmla="val 1671"/>
                <a:gd name="f4" fmla="val 9830"/>
                <a:gd name="f5" fmla="val 1"/>
                <a:gd name="f6" fmla="val 1670"/>
                <a:gd name="f7" fmla="val 8192"/>
                <a:gd name="f8" fmla="val 1639"/>
                <a:gd name="f9" fmla="*/ f0 1 1671"/>
                <a:gd name="f10" fmla="*/ f1 1 9830"/>
                <a:gd name="f11" fmla="val f2"/>
                <a:gd name="f12" fmla="val f3"/>
                <a:gd name="f13" fmla="val f4"/>
                <a:gd name="f14" fmla="+- f13 0 f11"/>
                <a:gd name="f15" fmla="+- f12 0 f11"/>
                <a:gd name="f16" fmla="*/ f15 1 1671"/>
                <a:gd name="f17" fmla="*/ f14 1 9830"/>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671" h="9830">
                  <a:moveTo>
                    <a:pt x="f5" y="f2"/>
                  </a:moveTo>
                  <a:lnTo>
                    <a:pt x="f5" y="f4"/>
                  </a:lnTo>
                  <a:lnTo>
                    <a:pt x="f6" y="f7"/>
                  </a:lnTo>
                  <a:lnTo>
                    <a:pt x="f6" y="f8"/>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4" name="Google Shape;6074;p67">
              <a:extLst>
                <a:ext uri="{FF2B5EF4-FFF2-40B4-BE49-F238E27FC236}">
                  <a16:creationId xmlns:a16="http://schemas.microsoft.com/office/drawing/2014/main" id="{57EFB7DF-6329-EC0A-5279-FF2052CD28CD}"/>
                </a:ext>
              </a:extLst>
            </p:cNvPr>
            <p:cNvSpPr/>
            <p:nvPr/>
          </p:nvSpPr>
          <p:spPr>
            <a:xfrm>
              <a:off x="6136995" y="1946263"/>
              <a:ext cx="54626" cy="321375"/>
            </a:xfrm>
            <a:custGeom>
              <a:avLst/>
              <a:gdLst>
                <a:gd name="f0" fmla="val w"/>
                <a:gd name="f1" fmla="val h"/>
                <a:gd name="f2" fmla="val 0"/>
                <a:gd name="f3" fmla="val 1671"/>
                <a:gd name="f4" fmla="val 9830"/>
                <a:gd name="f5" fmla="val 1670"/>
                <a:gd name="f6" fmla="val 1639"/>
                <a:gd name="f7" fmla="val 8192"/>
                <a:gd name="f8" fmla="*/ f0 1 1671"/>
                <a:gd name="f9" fmla="*/ f1 1 9830"/>
                <a:gd name="f10" fmla="val f2"/>
                <a:gd name="f11" fmla="val f3"/>
                <a:gd name="f12" fmla="val f4"/>
                <a:gd name="f13" fmla="+- f12 0 f10"/>
                <a:gd name="f14" fmla="+- f11 0 f10"/>
                <a:gd name="f15" fmla="*/ f14 1 1671"/>
                <a:gd name="f16" fmla="*/ f13 1 983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671" h="9830">
                  <a:moveTo>
                    <a:pt x="f5" y="f2"/>
                  </a:moveTo>
                  <a:lnTo>
                    <a:pt x="f2" y="f6"/>
                  </a:lnTo>
                  <a:lnTo>
                    <a:pt x="f2" y="f7"/>
                  </a:lnTo>
                  <a:lnTo>
                    <a:pt x="f5" y="f4"/>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5" name="Google Shape;6075;p67">
              <a:extLst>
                <a:ext uri="{FF2B5EF4-FFF2-40B4-BE49-F238E27FC236}">
                  <a16:creationId xmlns:a16="http://schemas.microsoft.com/office/drawing/2014/main" id="{ED5EBB07-4C8E-ADFE-3B42-56D145440278}"/>
                </a:ext>
              </a:extLst>
            </p:cNvPr>
            <p:cNvSpPr/>
            <p:nvPr/>
          </p:nvSpPr>
          <p:spPr>
            <a:xfrm>
              <a:off x="5857865" y="2008058"/>
              <a:ext cx="252392" cy="197793"/>
            </a:xfrm>
            <a:custGeom>
              <a:avLst/>
              <a:gdLst>
                <a:gd name="f0" fmla="val w"/>
                <a:gd name="f1" fmla="val h"/>
                <a:gd name="f2" fmla="val 0"/>
                <a:gd name="f3" fmla="val 7720"/>
                <a:gd name="f4" fmla="val 6050"/>
                <a:gd name="f5" fmla="val 1"/>
                <a:gd name="f6" fmla="val 3592"/>
                <a:gd name="f7" fmla="val 4821"/>
                <a:gd name="f8" fmla="val 4600"/>
                <a:gd name="f9" fmla="val 3781"/>
                <a:gd name="f10" fmla="val 4411"/>
                <a:gd name="f11" fmla="val 4002"/>
                <a:gd name="f12" fmla="val 6491"/>
                <a:gd name="f13" fmla="val 6743"/>
                <a:gd name="f14" fmla="val 6932"/>
                <a:gd name="f15" fmla="val 7719"/>
                <a:gd name="f16" fmla="*/ f0 1 7720"/>
                <a:gd name="f17" fmla="*/ f1 1 6050"/>
                <a:gd name="f18" fmla="val f2"/>
                <a:gd name="f19" fmla="val f3"/>
                <a:gd name="f20" fmla="val f4"/>
                <a:gd name="f21" fmla="+- f20 0 f18"/>
                <a:gd name="f22" fmla="+- f19 0 f18"/>
                <a:gd name="f23" fmla="*/ f22 1 7720"/>
                <a:gd name="f24" fmla="*/ f21 1 605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720" h="6050">
                  <a:moveTo>
                    <a:pt x="f5" y="f5"/>
                  </a:moveTo>
                  <a:lnTo>
                    <a:pt x="f5" y="f4"/>
                  </a:lnTo>
                  <a:lnTo>
                    <a:pt x="f6" y="f4"/>
                  </a:lnTo>
                  <a:lnTo>
                    <a:pt x="f6" y="f7"/>
                  </a:lnTo>
                  <a:cubicBezTo>
                    <a:pt x="f6" y="f8"/>
                    <a:pt x="f9" y="f10"/>
                    <a:pt x="f11" y="f10"/>
                  </a:cubicBezTo>
                  <a:lnTo>
                    <a:pt x="f12" y="f10"/>
                  </a:lnTo>
                  <a:cubicBezTo>
                    <a:pt x="f13" y="f10"/>
                    <a:pt x="f14" y="f8"/>
                    <a:pt x="f14" y="f7"/>
                  </a:cubicBezTo>
                  <a:lnTo>
                    <a:pt x="f14" y="f4"/>
                  </a:lnTo>
                  <a:lnTo>
                    <a:pt x="f15" y="f4"/>
                  </a:lnTo>
                  <a:lnTo>
                    <a:pt x="f15"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6" name="Google Shape;6076;p67">
              <a:extLst>
                <a:ext uri="{FF2B5EF4-FFF2-40B4-BE49-F238E27FC236}">
                  <a16:creationId xmlns:a16="http://schemas.microsoft.com/office/drawing/2014/main" id="{42C6E14A-1225-1FEE-AF30-1F80D32CA372}"/>
                </a:ext>
              </a:extLst>
            </p:cNvPr>
            <p:cNvSpPr/>
            <p:nvPr/>
          </p:nvSpPr>
          <p:spPr>
            <a:xfrm>
              <a:off x="5796079" y="2233641"/>
              <a:ext cx="375964" cy="53583"/>
            </a:xfrm>
            <a:custGeom>
              <a:avLst/>
              <a:gdLst>
                <a:gd name="f0" fmla="val w"/>
                <a:gd name="f1" fmla="val h"/>
                <a:gd name="f2" fmla="val 0"/>
                <a:gd name="f3" fmla="val 11500"/>
                <a:gd name="f4" fmla="val 1639"/>
                <a:gd name="f5" fmla="val 1638"/>
                <a:gd name="f6" fmla="val 9830"/>
                <a:gd name="f7" fmla="*/ f0 1 11500"/>
                <a:gd name="f8" fmla="*/ f1 1 1639"/>
                <a:gd name="f9" fmla="val f2"/>
                <a:gd name="f10" fmla="val f3"/>
                <a:gd name="f11" fmla="val f4"/>
                <a:gd name="f12" fmla="+- f11 0 f9"/>
                <a:gd name="f13" fmla="+- f10 0 f9"/>
                <a:gd name="f14" fmla="*/ f13 1 11500"/>
                <a:gd name="f15" fmla="*/ f12 1 1639"/>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11500" h="1639">
                  <a:moveTo>
                    <a:pt x="f4" y="f2"/>
                  </a:moveTo>
                  <a:lnTo>
                    <a:pt x="f2" y="f5"/>
                  </a:lnTo>
                  <a:lnTo>
                    <a:pt x="f3"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7" name="Google Shape;6077;p67">
              <a:extLst>
                <a:ext uri="{FF2B5EF4-FFF2-40B4-BE49-F238E27FC236}">
                  <a16:creationId xmlns:a16="http://schemas.microsoft.com/office/drawing/2014/main" id="{0277E235-FAA7-E942-07C1-2EA9D9DF8CDA}"/>
                </a:ext>
              </a:extLst>
            </p:cNvPr>
            <p:cNvSpPr/>
            <p:nvPr/>
          </p:nvSpPr>
          <p:spPr>
            <a:xfrm>
              <a:off x="5795028" y="1872352"/>
              <a:ext cx="377016" cy="108969"/>
            </a:xfrm>
            <a:custGeom>
              <a:avLst/>
              <a:gdLst>
                <a:gd name="f0" fmla="val w"/>
                <a:gd name="f1" fmla="val h"/>
                <a:gd name="f2" fmla="val 0"/>
                <a:gd name="f3" fmla="val 11532"/>
                <a:gd name="f4" fmla="val 3333"/>
                <a:gd name="f5" fmla="val 5798"/>
                <a:gd name="f6" fmla="val 1033"/>
                <a:gd name="f7" fmla="val 6459"/>
                <a:gd name="f8" fmla="val 1694"/>
                <a:gd name="f9" fmla="val 5136"/>
                <a:gd name="f10" fmla="val 5750"/>
                <a:gd name="f11" fmla="val 1"/>
                <a:gd name="f12" fmla="val 5640"/>
                <a:gd name="f13" fmla="val 5530"/>
                <a:gd name="f14" fmla="val 40"/>
                <a:gd name="f15" fmla="val 5451"/>
                <a:gd name="f16" fmla="val 119"/>
                <a:gd name="f17" fmla="val 3939"/>
                <a:gd name="f18" fmla="val 1663"/>
                <a:gd name="f19" fmla="val 1639"/>
                <a:gd name="f20" fmla="val 3332"/>
                <a:gd name="f21" fmla="val 9862"/>
                <a:gd name="f22" fmla="val 7593"/>
                <a:gd name="f23" fmla="val 6050"/>
                <a:gd name="f24" fmla="val 5971"/>
                <a:gd name="f25" fmla="val 5861"/>
                <a:gd name="f26" fmla="*/ f0 1 11532"/>
                <a:gd name="f27" fmla="*/ f1 1 3333"/>
                <a:gd name="f28" fmla="val f2"/>
                <a:gd name="f29" fmla="val f3"/>
                <a:gd name="f30" fmla="val f4"/>
                <a:gd name="f31" fmla="+- f30 0 f28"/>
                <a:gd name="f32" fmla="+- f29 0 f28"/>
                <a:gd name="f33" fmla="*/ f32 1 11532"/>
                <a:gd name="f34" fmla="*/ f31 1 333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1532" h="3333">
                  <a:moveTo>
                    <a:pt x="f5" y="f6"/>
                  </a:moveTo>
                  <a:lnTo>
                    <a:pt x="f7" y="f8"/>
                  </a:lnTo>
                  <a:lnTo>
                    <a:pt x="f9" y="f8"/>
                  </a:lnTo>
                  <a:lnTo>
                    <a:pt x="f5" y="f6"/>
                  </a:lnTo>
                  <a:close/>
                  <a:moveTo>
                    <a:pt x="f10" y="f11"/>
                  </a:moveTo>
                  <a:cubicBezTo>
                    <a:pt x="f12" y="f11"/>
                    <a:pt x="f13" y="f14"/>
                    <a:pt x="f15" y="f16"/>
                  </a:cubicBezTo>
                  <a:lnTo>
                    <a:pt x="f17" y="f18"/>
                  </a:lnTo>
                  <a:lnTo>
                    <a:pt x="f11" y="f18"/>
                  </a:lnTo>
                  <a:lnTo>
                    <a:pt x="f19" y="f20"/>
                  </a:lnTo>
                  <a:lnTo>
                    <a:pt x="f21" y="f20"/>
                  </a:lnTo>
                  <a:lnTo>
                    <a:pt x="f3" y="f18"/>
                  </a:lnTo>
                  <a:lnTo>
                    <a:pt x="f22" y="f18"/>
                  </a:lnTo>
                  <a:lnTo>
                    <a:pt x="f23" y="f16"/>
                  </a:lnTo>
                  <a:cubicBezTo>
                    <a:pt x="f24" y="f14"/>
                    <a:pt x="f25" y="f11"/>
                    <a:pt x="f10" y="f11"/>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8" name="Google Shape;6107;p67">
            <a:extLst>
              <a:ext uri="{FF2B5EF4-FFF2-40B4-BE49-F238E27FC236}">
                <a16:creationId xmlns:a16="http://schemas.microsoft.com/office/drawing/2014/main" id="{BCE36155-7041-E7AA-5B98-FFDB37B2444C}"/>
              </a:ext>
            </a:extLst>
          </p:cNvPr>
          <p:cNvGrpSpPr/>
          <p:nvPr/>
        </p:nvGrpSpPr>
        <p:grpSpPr>
          <a:xfrm>
            <a:off x="5090728" y="1856360"/>
            <a:ext cx="418200" cy="413070"/>
            <a:chOff x="6397014" y="1856360"/>
            <a:chExt cx="418200" cy="413070"/>
          </a:xfrm>
          <a:solidFill>
            <a:schemeClr val="bg1"/>
          </a:solidFill>
        </p:grpSpPr>
        <p:sp>
          <p:nvSpPr>
            <p:cNvPr id="99" name="Google Shape;6108;p67">
              <a:extLst>
                <a:ext uri="{FF2B5EF4-FFF2-40B4-BE49-F238E27FC236}">
                  <a16:creationId xmlns:a16="http://schemas.microsoft.com/office/drawing/2014/main" id="{5D87FA34-F598-218E-4AB0-A75022F2E039}"/>
                </a:ext>
              </a:extLst>
            </p:cNvPr>
            <p:cNvSpPr/>
            <p:nvPr/>
          </p:nvSpPr>
          <p:spPr>
            <a:xfrm>
              <a:off x="6397014" y="2011652"/>
              <a:ext cx="260631" cy="257778"/>
            </a:xfrm>
            <a:custGeom>
              <a:avLst/>
              <a:gdLst>
                <a:gd name="f0" fmla="val w"/>
                <a:gd name="f1" fmla="val h"/>
                <a:gd name="f2" fmla="val 0"/>
                <a:gd name="f3" fmla="val 7972"/>
                <a:gd name="f4" fmla="val 7885"/>
                <a:gd name="f5" fmla="val 3245"/>
                <a:gd name="f6" fmla="val 473"/>
                <a:gd name="f7" fmla="val 2804"/>
                <a:gd name="f8" fmla="val 3277"/>
                <a:gd name="f9" fmla="val 4064"/>
                <a:gd name="f10" fmla="val 4568"/>
                <a:gd name="f11" fmla="val 3403"/>
                <a:gd name="f12" fmla="val 7530"/>
                <a:gd name="f13" fmla="val 3639"/>
                <a:gd name="f14" fmla="val 7766"/>
                <a:gd name="f15" fmla="val 3954"/>
                <a:gd name="f16" fmla="val 7884"/>
                <a:gd name="f17" fmla="val 4277"/>
                <a:gd name="f18" fmla="val 4600"/>
                <a:gd name="f19" fmla="val 4931"/>
                <a:gd name="f20" fmla="val 5199"/>
                <a:gd name="f21" fmla="val 7971"/>
                <a:gd name="f22" fmla="val 4726"/>
                <a:gd name="f23" fmla="*/ f0 1 7972"/>
                <a:gd name="f24" fmla="*/ f1 1 7885"/>
                <a:gd name="f25" fmla="val f2"/>
                <a:gd name="f26" fmla="val f3"/>
                <a:gd name="f27" fmla="val f4"/>
                <a:gd name="f28" fmla="+- f27 0 f25"/>
                <a:gd name="f29" fmla="+- f26 0 f25"/>
                <a:gd name="f30" fmla="*/ f29 1 7972"/>
                <a:gd name="f31" fmla="*/ f28 1 7885"/>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7972" h="7885">
                  <a:moveTo>
                    <a:pt x="f5" y="f2"/>
                  </a:moveTo>
                  <a:lnTo>
                    <a:pt x="f6" y="f7"/>
                  </a:lnTo>
                  <a:cubicBezTo>
                    <a:pt x="f2" y="f8"/>
                    <a:pt x="f2" y="f9"/>
                    <a:pt x="f6" y="f10"/>
                  </a:cubicBezTo>
                  <a:lnTo>
                    <a:pt x="f11" y="f12"/>
                  </a:lnTo>
                  <a:cubicBezTo>
                    <a:pt x="f13" y="f14"/>
                    <a:pt x="f15" y="f16"/>
                    <a:pt x="f17" y="f16"/>
                  </a:cubicBezTo>
                  <a:cubicBezTo>
                    <a:pt x="f18" y="f16"/>
                    <a:pt x="f19" y="f14"/>
                    <a:pt x="f20" y="f12"/>
                  </a:cubicBezTo>
                  <a:lnTo>
                    <a:pt x="f21" y="f22"/>
                  </a:lnTo>
                  <a:lnTo>
                    <a:pt x="f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0" name="Google Shape;6109;p67">
              <a:extLst>
                <a:ext uri="{FF2B5EF4-FFF2-40B4-BE49-F238E27FC236}">
                  <a16:creationId xmlns:a16="http://schemas.microsoft.com/office/drawing/2014/main" id="{16DB34A2-99B5-D0AE-E3CC-95769922A47D}"/>
                </a:ext>
              </a:extLst>
            </p:cNvPr>
            <p:cNvSpPr/>
            <p:nvPr/>
          </p:nvSpPr>
          <p:spPr>
            <a:xfrm>
              <a:off x="6521637" y="1856360"/>
              <a:ext cx="293577" cy="290248"/>
            </a:xfrm>
            <a:custGeom>
              <a:avLst/>
              <a:gdLst>
                <a:gd name="f0" fmla="val w"/>
                <a:gd name="f1" fmla="val h"/>
                <a:gd name="f2" fmla="val 0"/>
                <a:gd name="f3" fmla="val 8980"/>
                <a:gd name="f4" fmla="val 8878"/>
                <a:gd name="f5" fmla="val 4395"/>
                <a:gd name="f6" fmla="val 1"/>
                <a:gd name="f7" fmla="val 4285"/>
                <a:gd name="f8" fmla="val 4175"/>
                <a:gd name="f9" fmla="val 40"/>
                <a:gd name="f10" fmla="val 4096"/>
                <a:gd name="f11" fmla="val 119"/>
                <a:gd name="f12" fmla="val 4152"/>
                <a:gd name="f13" fmla="val 4726"/>
                <a:gd name="f14" fmla="val 8877"/>
                <a:gd name="f15" fmla="val 8822"/>
                <a:gd name="f16" fmla="val 4845"/>
                <a:gd name="f17" fmla="val 8979"/>
                <a:gd name="f18" fmla="val 4687"/>
                <a:gd name="f19" fmla="val 4404"/>
                <a:gd name="f20" fmla="val 4246"/>
                <a:gd name="f21" fmla="val 4695"/>
                <a:gd name="f22" fmla="val 4616"/>
                <a:gd name="f23" fmla="val 4506"/>
                <a:gd name="f24" fmla="*/ f0 1 8980"/>
                <a:gd name="f25" fmla="*/ f1 1 8878"/>
                <a:gd name="f26" fmla="val f2"/>
                <a:gd name="f27" fmla="val f3"/>
                <a:gd name="f28" fmla="val f4"/>
                <a:gd name="f29" fmla="+- f28 0 f26"/>
                <a:gd name="f30" fmla="+- f27 0 f26"/>
                <a:gd name="f31" fmla="*/ f30 1 8980"/>
                <a:gd name="f32" fmla="*/ f29 1 8878"/>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8980" h="8878">
                  <a:moveTo>
                    <a:pt x="f5" y="f6"/>
                  </a:moveTo>
                  <a:cubicBezTo>
                    <a:pt x="f7" y="f6"/>
                    <a:pt x="f8" y="f9"/>
                    <a:pt x="f10" y="f11"/>
                  </a:cubicBezTo>
                  <a:lnTo>
                    <a:pt x="f6" y="f12"/>
                  </a:lnTo>
                  <a:lnTo>
                    <a:pt x="f13" y="f14"/>
                  </a:lnTo>
                  <a:lnTo>
                    <a:pt x="f15" y="f16"/>
                  </a:lnTo>
                  <a:cubicBezTo>
                    <a:pt x="f17" y="f18"/>
                    <a:pt x="f17" y="f19"/>
                    <a:pt x="f15" y="f20"/>
                  </a:cubicBezTo>
                  <a:lnTo>
                    <a:pt x="f21" y="f11"/>
                  </a:ln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1" name="Google Shape;5593;p66">
            <a:extLst>
              <a:ext uri="{FF2B5EF4-FFF2-40B4-BE49-F238E27FC236}">
                <a16:creationId xmlns:a16="http://schemas.microsoft.com/office/drawing/2014/main" id="{B2CBAD4F-C369-168B-08A5-E5843709CBC2}"/>
              </a:ext>
            </a:extLst>
          </p:cNvPr>
          <p:cNvGrpSpPr/>
          <p:nvPr/>
        </p:nvGrpSpPr>
        <p:grpSpPr>
          <a:xfrm>
            <a:off x="2579255" y="2599749"/>
            <a:ext cx="501822" cy="501823"/>
            <a:chOff x="3885541" y="2599748"/>
            <a:chExt cx="501822" cy="501823"/>
          </a:xfrm>
          <a:solidFill>
            <a:schemeClr val="bg1"/>
          </a:solidFill>
        </p:grpSpPr>
        <p:sp>
          <p:nvSpPr>
            <p:cNvPr id="102" name="Google Shape;5594;p66">
              <a:extLst>
                <a:ext uri="{FF2B5EF4-FFF2-40B4-BE49-F238E27FC236}">
                  <a16:creationId xmlns:a16="http://schemas.microsoft.com/office/drawing/2014/main" id="{31B9DEB0-70FC-093E-8483-E5D6698676C9}"/>
                </a:ext>
              </a:extLst>
            </p:cNvPr>
            <p:cNvSpPr/>
            <p:nvPr/>
          </p:nvSpPr>
          <p:spPr>
            <a:xfrm>
              <a:off x="4033491" y="2924205"/>
              <a:ext cx="205822" cy="177366"/>
            </a:xfrm>
            <a:custGeom>
              <a:avLst/>
              <a:gdLst>
                <a:gd name="f0" fmla="val w"/>
                <a:gd name="f1" fmla="val h"/>
                <a:gd name="f2" fmla="val 0"/>
                <a:gd name="f3" fmla="val 7905"/>
                <a:gd name="f4" fmla="val 6812"/>
                <a:gd name="f5" fmla="val 6213"/>
                <a:gd name="f6" fmla="val 1129"/>
                <a:gd name="f7" fmla="val 6523"/>
                <a:gd name="f8" fmla="val 6776"/>
                <a:gd name="f9" fmla="val 1379"/>
                <a:gd name="f10" fmla="val 1693"/>
                <a:gd name="f11" fmla="val 2006"/>
                <a:gd name="f12" fmla="val 2259"/>
                <a:gd name="f13" fmla="val 1696"/>
                <a:gd name="f14" fmla="val 1383"/>
                <a:gd name="f15" fmla="val 1130"/>
                <a:gd name="f16" fmla="val 3388"/>
                <a:gd name="f17" fmla="val 3638"/>
                <a:gd name="f18" fmla="val 3951"/>
                <a:gd name="f19" fmla="val 4264"/>
                <a:gd name="f20" fmla="val 4517"/>
                <a:gd name="f21" fmla="val 6249"/>
                <a:gd name="f22" fmla="val 6559"/>
                <a:gd name="f23" fmla="val 253"/>
                <a:gd name="f24" fmla="val 567"/>
                <a:gd name="f25" fmla="val 7342"/>
                <a:gd name="f26" fmla="val 7652"/>
                <a:gd name="f27" fmla="*/ f0 1 7905"/>
                <a:gd name="f28" fmla="*/ f1 1 6812"/>
                <a:gd name="f29" fmla="val f2"/>
                <a:gd name="f30" fmla="val f3"/>
                <a:gd name="f31" fmla="val f4"/>
                <a:gd name="f32" fmla="+- f31 0 f29"/>
                <a:gd name="f33" fmla="+- f30 0 f29"/>
                <a:gd name="f34" fmla="*/ f33 1 7905"/>
                <a:gd name="f35" fmla="*/ f32 1 681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7905" h="681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 y="f2"/>
                  </a:moveTo>
                  <a:lnTo>
                    <a:pt x="f2" y="f21"/>
                  </a:lnTo>
                  <a:cubicBezTo>
                    <a:pt x="f2" y="f22"/>
                    <a:pt x="f23" y="f4"/>
                    <a:pt x="f24" y="f4"/>
                  </a:cubicBezTo>
                  <a:lnTo>
                    <a:pt x="f25" y="f4"/>
                  </a:lnTo>
                  <a:cubicBezTo>
                    <a:pt x="f26" y="f4"/>
                    <a:pt x="f3" y="f22"/>
                    <a:pt x="f3" y="f21"/>
                  </a:cubicBezTo>
                  <a:lnTo>
                    <a:pt x="f3"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3" name="Google Shape;5595;p66">
              <a:extLst>
                <a:ext uri="{FF2B5EF4-FFF2-40B4-BE49-F238E27FC236}">
                  <a16:creationId xmlns:a16="http://schemas.microsoft.com/office/drawing/2014/main" id="{30C219AC-C452-D7AE-5B8E-03E39230C084}"/>
                </a:ext>
              </a:extLst>
            </p:cNvPr>
            <p:cNvSpPr/>
            <p:nvPr/>
          </p:nvSpPr>
          <p:spPr>
            <a:xfrm>
              <a:off x="3885541" y="2599748"/>
              <a:ext cx="501822" cy="412668"/>
            </a:xfrm>
            <a:custGeom>
              <a:avLst/>
              <a:gdLst>
                <a:gd name="f0" fmla="val w"/>
                <a:gd name="f1" fmla="val h"/>
                <a:gd name="f2" fmla="val 0"/>
                <a:gd name="f3" fmla="val 19273"/>
                <a:gd name="f4" fmla="val 15849"/>
                <a:gd name="f5" fmla="val 4553"/>
                <a:gd name="f6" fmla="val 4518"/>
                <a:gd name="f7" fmla="val 5686"/>
                <a:gd name="f8" fmla="val 3424"/>
                <a:gd name="f9" fmla="val 4948"/>
                <a:gd name="f10" fmla="val 4710"/>
                <a:gd name="f11" fmla="val 3617"/>
                <a:gd name="f12" fmla="val 3852"/>
                <a:gd name="f13" fmla="val 15418"/>
                <a:gd name="f14" fmla="val 15653"/>
                <a:gd name="f15" fmla="val 15845"/>
                <a:gd name="f16" fmla="val 14716"/>
                <a:gd name="f17" fmla="val 10199"/>
                <a:gd name="f18" fmla="val 1130"/>
                <a:gd name="f19" fmla="val 3954"/>
                <a:gd name="f20" fmla="val 4265"/>
                <a:gd name="f21" fmla="val 10452"/>
                <a:gd name="f22" fmla="val 10765"/>
                <a:gd name="f23" fmla="val 13587"/>
                <a:gd name="f24" fmla="val 6815"/>
                <a:gd name="f25" fmla="val 5682"/>
                <a:gd name="f26" fmla="val 16412"/>
                <a:gd name="f27" fmla="val 9074"/>
                <a:gd name="f28" fmla="val 16722"/>
                <a:gd name="f29" fmla="val 16975"/>
                <a:gd name="f30" fmla="val 9324"/>
                <a:gd name="f31" fmla="val 9637"/>
                <a:gd name="f32" fmla="val 9950"/>
                <a:gd name="f33" fmla="val 10203"/>
                <a:gd name="f34" fmla="val 15282"/>
                <a:gd name="f35" fmla="val 14969"/>
                <a:gd name="f36" fmla="val 10782"/>
                <a:gd name="f37" fmla="val 1"/>
                <a:gd name="f38" fmla="val 10776"/>
                <a:gd name="f39" fmla="val 10771"/>
                <a:gd name="f40" fmla="val 5119"/>
                <a:gd name="f41" fmla="val 4806"/>
                <a:gd name="f42" fmla="val 254"/>
                <a:gd name="f43" fmla="val 567"/>
                <a:gd name="f44" fmla="val 3388"/>
                <a:gd name="f45" fmla="val 2993"/>
                <a:gd name="f46" fmla="val 2295"/>
                <a:gd name="f47" fmla="val 4087"/>
                <a:gd name="f48" fmla="val 1693"/>
                <a:gd name="f49" fmla="val 756"/>
                <a:gd name="f50" fmla="val 6442"/>
                <a:gd name="f51" fmla="val 7378"/>
                <a:gd name="f52" fmla="val 14154"/>
                <a:gd name="f53" fmla="val 15090"/>
                <a:gd name="f54" fmla="val 15846"/>
                <a:gd name="f55" fmla="val 12461"/>
                <a:gd name="f56" fmla="val 3990"/>
                <a:gd name="f57" fmla="val 3677"/>
                <a:gd name="f58" fmla="val 12208"/>
                <a:gd name="f59" fmla="val 11895"/>
                <a:gd name="f60" fmla="val 11582"/>
                <a:gd name="f61" fmla="val 11332"/>
                <a:gd name="f62" fmla="val 15593"/>
                <a:gd name="f63" fmla="val 17541"/>
                <a:gd name="f64" fmla="val 18474"/>
                <a:gd name="f65" fmla="val 19272"/>
                <a:gd name="f66" fmla="val 15087"/>
                <a:gd name="f67" fmla="val 6445"/>
                <a:gd name="f68" fmla="val 16276"/>
                <a:gd name="f69" fmla="val 14385"/>
                <a:gd name="f70" fmla="val 11026"/>
                <a:gd name="f71" fmla="val 30"/>
                <a:gd name="f72" fmla="val 11079"/>
                <a:gd name="f73" fmla="*/ f0 1 19273"/>
                <a:gd name="f74" fmla="*/ f1 1 15849"/>
                <a:gd name="f75" fmla="val f2"/>
                <a:gd name="f76" fmla="val f3"/>
                <a:gd name="f77" fmla="val f4"/>
                <a:gd name="f78" fmla="+- f77 0 f75"/>
                <a:gd name="f79" fmla="+- f76 0 f75"/>
                <a:gd name="f80" fmla="*/ f79 1 19273"/>
                <a:gd name="f81" fmla="*/ f78 1 15849"/>
                <a:gd name="f82" fmla="*/ f75 1 f80"/>
                <a:gd name="f83" fmla="*/ f76 1 f80"/>
                <a:gd name="f84" fmla="*/ f75 1 f81"/>
                <a:gd name="f85" fmla="*/ f77 1 f81"/>
                <a:gd name="f86" fmla="*/ f82 f73 1"/>
                <a:gd name="f87" fmla="*/ f83 f73 1"/>
                <a:gd name="f88" fmla="*/ f85 f74 1"/>
                <a:gd name="f89" fmla="*/ f84 f74 1"/>
              </a:gdLst>
              <a:ahLst/>
              <a:cxnLst>
                <a:cxn ang="3cd4">
                  <a:pos x="hc" y="t"/>
                </a:cxn>
                <a:cxn ang="0">
                  <a:pos x="r" y="vc"/>
                </a:cxn>
                <a:cxn ang="cd4">
                  <a:pos x="hc" y="b"/>
                </a:cxn>
                <a:cxn ang="cd2">
                  <a:pos x="l" y="vc"/>
                </a:cxn>
              </a:cxnLst>
              <a:rect l="f86" t="f89" r="f87" b="f88"/>
              <a:pathLst>
                <a:path w="19273" h="15849">
                  <a:moveTo>
                    <a:pt x="f5" y="f6"/>
                  </a:moveTo>
                  <a:lnTo>
                    <a:pt x="f5" y="f7"/>
                  </a:lnTo>
                  <a:lnTo>
                    <a:pt x="f8" y="f7"/>
                  </a:lnTo>
                  <a:lnTo>
                    <a:pt x="f8" y="f9"/>
                  </a:lnTo>
                  <a:cubicBezTo>
                    <a:pt x="f8" y="f10"/>
                    <a:pt x="f11" y="f6"/>
                    <a:pt x="f12" y="f6"/>
                  </a:cubicBezTo>
                  <a:close/>
                  <a:moveTo>
                    <a:pt x="f13" y="f6"/>
                  </a:moveTo>
                  <a:cubicBezTo>
                    <a:pt x="f14" y="f6"/>
                    <a:pt x="f15" y="f10"/>
                    <a:pt x="f15" y="f9"/>
                  </a:cubicBezTo>
                  <a:lnTo>
                    <a:pt x="f15" y="f7"/>
                  </a:lnTo>
                  <a:lnTo>
                    <a:pt x="f16" y="f7"/>
                  </a:lnTo>
                  <a:lnTo>
                    <a:pt x="f16" y="f6"/>
                  </a:lnTo>
                  <a:close/>
                  <a:moveTo>
                    <a:pt x="f17" y="f18"/>
                  </a:moveTo>
                  <a:lnTo>
                    <a:pt x="f17" y="f19"/>
                  </a:lnTo>
                  <a:cubicBezTo>
                    <a:pt x="f17" y="f20"/>
                    <a:pt x="f21" y="f6"/>
                    <a:pt x="f22" y="f6"/>
                  </a:cubicBezTo>
                  <a:lnTo>
                    <a:pt x="f23" y="f6"/>
                  </a:lnTo>
                  <a:lnTo>
                    <a:pt x="f23" y="f24"/>
                  </a:lnTo>
                  <a:lnTo>
                    <a:pt x="f25" y="f24"/>
                  </a:lnTo>
                  <a:lnTo>
                    <a:pt x="f25" y="f18"/>
                  </a:lnTo>
                  <a:close/>
                  <a:moveTo>
                    <a:pt x="f26" y="f27"/>
                  </a:moveTo>
                  <a:cubicBezTo>
                    <a:pt x="f28" y="f27"/>
                    <a:pt x="f29" y="f30"/>
                    <a:pt x="f29" y="f31"/>
                  </a:cubicBezTo>
                  <a:cubicBezTo>
                    <a:pt x="f29" y="f32"/>
                    <a:pt x="f28" y="f33"/>
                    <a:pt x="f26" y="f33"/>
                  </a:cubicBezTo>
                  <a:lnTo>
                    <a:pt x="f34" y="f33"/>
                  </a:lnTo>
                  <a:cubicBezTo>
                    <a:pt x="f35" y="f33"/>
                    <a:pt x="f16" y="f32"/>
                    <a:pt x="f16" y="f31"/>
                  </a:cubicBezTo>
                  <a:cubicBezTo>
                    <a:pt x="f16" y="f30"/>
                    <a:pt x="f35" y="f27"/>
                    <a:pt x="f34" y="f27"/>
                  </a:cubicBezTo>
                  <a:close/>
                  <a:moveTo>
                    <a:pt x="f36" y="f37"/>
                  </a:moveTo>
                  <a:cubicBezTo>
                    <a:pt x="f38" y="f37"/>
                    <a:pt x="f39" y="f37"/>
                    <a:pt x="f22" y="f37"/>
                  </a:cubicBezTo>
                  <a:lnTo>
                    <a:pt x="f40" y="f37"/>
                  </a:lnTo>
                  <a:cubicBezTo>
                    <a:pt x="f41" y="f37"/>
                    <a:pt x="f5" y="f42"/>
                    <a:pt x="f5" y="f43"/>
                  </a:cubicBezTo>
                  <a:lnTo>
                    <a:pt x="f5" y="f44"/>
                  </a:lnTo>
                  <a:lnTo>
                    <a:pt x="f12" y="f44"/>
                  </a:lnTo>
                  <a:cubicBezTo>
                    <a:pt x="f45" y="f44"/>
                    <a:pt x="f46" y="f47"/>
                    <a:pt x="f46" y="f9"/>
                  </a:cubicBezTo>
                  <a:lnTo>
                    <a:pt x="f46" y="f7"/>
                  </a:lnTo>
                  <a:lnTo>
                    <a:pt x="f48" y="f7"/>
                  </a:lnTo>
                  <a:cubicBezTo>
                    <a:pt x="f49" y="f7"/>
                    <a:pt x="f2" y="f50"/>
                    <a:pt x="f2" y="f51"/>
                  </a:cubicBezTo>
                  <a:lnTo>
                    <a:pt x="f2" y="f52"/>
                  </a:lnTo>
                  <a:cubicBezTo>
                    <a:pt x="f2" y="f53"/>
                    <a:pt x="f49" y="f54"/>
                    <a:pt x="f48" y="f4"/>
                  </a:cubicBezTo>
                  <a:lnTo>
                    <a:pt x="f5" y="f4"/>
                  </a:lnTo>
                  <a:lnTo>
                    <a:pt x="f5" y="f55"/>
                  </a:lnTo>
                  <a:lnTo>
                    <a:pt x="f56" y="f55"/>
                  </a:lnTo>
                  <a:cubicBezTo>
                    <a:pt x="f57" y="f55"/>
                    <a:pt x="f8" y="f58"/>
                    <a:pt x="f8" y="f59"/>
                  </a:cubicBezTo>
                  <a:cubicBezTo>
                    <a:pt x="f8" y="f60"/>
                    <a:pt x="f57" y="f61"/>
                    <a:pt x="f56" y="f61"/>
                  </a:cubicBezTo>
                  <a:lnTo>
                    <a:pt x="f34" y="f61"/>
                  </a:lnTo>
                  <a:cubicBezTo>
                    <a:pt x="f62" y="f61"/>
                    <a:pt x="f15" y="f60"/>
                    <a:pt x="f15" y="f59"/>
                  </a:cubicBezTo>
                  <a:cubicBezTo>
                    <a:pt x="f15" y="f58"/>
                    <a:pt x="f62" y="f55"/>
                    <a:pt x="f34" y="f55"/>
                  </a:cubicBezTo>
                  <a:lnTo>
                    <a:pt x="f16" y="f55"/>
                  </a:lnTo>
                  <a:lnTo>
                    <a:pt x="f16" y="f4"/>
                  </a:lnTo>
                  <a:lnTo>
                    <a:pt x="f63" y="f4"/>
                  </a:lnTo>
                  <a:cubicBezTo>
                    <a:pt x="f64" y="f4"/>
                    <a:pt x="f65" y="f66"/>
                    <a:pt x="f65" y="f52"/>
                  </a:cubicBezTo>
                  <a:lnTo>
                    <a:pt x="f65" y="f51"/>
                  </a:lnTo>
                  <a:cubicBezTo>
                    <a:pt x="f65" y="f67"/>
                    <a:pt x="f64" y="f7"/>
                    <a:pt x="f63" y="f7"/>
                  </a:cubicBezTo>
                  <a:lnTo>
                    <a:pt x="f29" y="f7"/>
                  </a:lnTo>
                  <a:lnTo>
                    <a:pt x="f29" y="f9"/>
                  </a:lnTo>
                  <a:cubicBezTo>
                    <a:pt x="f29" y="f47"/>
                    <a:pt x="f68" y="f44"/>
                    <a:pt x="f13" y="f44"/>
                  </a:cubicBezTo>
                  <a:lnTo>
                    <a:pt x="f69" y="f44"/>
                  </a:lnTo>
                  <a:cubicBezTo>
                    <a:pt x="f70" y="f71"/>
                    <a:pt x="f72" y="f37"/>
                    <a:pt x="f36" y="f37"/>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4" name="Google Shape;5596;p66">
            <a:extLst>
              <a:ext uri="{FF2B5EF4-FFF2-40B4-BE49-F238E27FC236}">
                <a16:creationId xmlns:a16="http://schemas.microsoft.com/office/drawing/2014/main" id="{769B8A4E-F841-1F42-42BD-AA3DF40297CC}"/>
              </a:ext>
            </a:extLst>
          </p:cNvPr>
          <p:cNvGrpSpPr/>
          <p:nvPr/>
        </p:nvGrpSpPr>
        <p:grpSpPr>
          <a:xfrm>
            <a:off x="3874476" y="2670652"/>
            <a:ext cx="395020" cy="395021"/>
            <a:chOff x="5180761" y="2670651"/>
            <a:chExt cx="395020" cy="395021"/>
          </a:xfrm>
          <a:solidFill>
            <a:schemeClr val="bg1"/>
          </a:solidFill>
        </p:grpSpPr>
        <p:sp>
          <p:nvSpPr>
            <p:cNvPr id="105" name="Google Shape;5597;p66">
              <a:extLst>
                <a:ext uri="{FF2B5EF4-FFF2-40B4-BE49-F238E27FC236}">
                  <a16:creationId xmlns:a16="http://schemas.microsoft.com/office/drawing/2014/main" id="{4B88D8D5-6B44-8C34-0FAD-2732AD2E7E2C}"/>
                </a:ext>
              </a:extLst>
            </p:cNvPr>
            <p:cNvSpPr/>
            <p:nvPr/>
          </p:nvSpPr>
          <p:spPr>
            <a:xfrm>
              <a:off x="5180761" y="2833451"/>
              <a:ext cx="395020" cy="232221"/>
            </a:xfrm>
            <a:custGeom>
              <a:avLst/>
              <a:gdLst>
                <a:gd name="f0" fmla="val w"/>
                <a:gd name="f1" fmla="val h"/>
                <a:gd name="f2" fmla="val 0"/>
                <a:gd name="f3" fmla="val 19273"/>
                <a:gd name="f4" fmla="val 11330"/>
                <a:gd name="f5" fmla="val 5120"/>
                <a:gd name="f6" fmla="val 1130"/>
                <a:gd name="f7" fmla="val 5433"/>
                <a:gd name="f8" fmla="val 5683"/>
                <a:gd name="f9" fmla="val 1380"/>
                <a:gd name="f10" fmla="val 1693"/>
                <a:gd name="f11" fmla="val 2006"/>
                <a:gd name="f12" fmla="val 2259"/>
                <a:gd name="f13" fmla="val 2861"/>
                <a:gd name="f14" fmla="val 2548"/>
                <a:gd name="f15" fmla="val 2298"/>
                <a:gd name="f16" fmla="val 10766"/>
                <a:gd name="f17" fmla="val 11079"/>
                <a:gd name="f18" fmla="val 11329"/>
                <a:gd name="f19" fmla="val 8507"/>
                <a:gd name="f20" fmla="val 8194"/>
                <a:gd name="f21" fmla="val 7944"/>
                <a:gd name="f22" fmla="val 16412"/>
                <a:gd name="f23" fmla="val 16725"/>
                <a:gd name="f24" fmla="val 16975"/>
                <a:gd name="f25" fmla="val 14153"/>
                <a:gd name="f26" fmla="val 13840"/>
                <a:gd name="f27" fmla="val 13590"/>
                <a:gd name="f28" fmla="val 4518"/>
                <a:gd name="f29" fmla="val 4767"/>
                <a:gd name="f30" fmla="val 5081"/>
                <a:gd name="f31" fmla="val 5394"/>
                <a:gd name="f32" fmla="val 5647"/>
                <a:gd name="f33" fmla="val 7941"/>
                <a:gd name="f34" fmla="val 8818"/>
                <a:gd name="f35" fmla="val 9071"/>
                <a:gd name="f36" fmla="val 1"/>
                <a:gd name="f37" fmla="val 9637"/>
                <a:gd name="f38" fmla="val 10570"/>
                <a:gd name="f39" fmla="val 759"/>
                <a:gd name="f40" fmla="val 1696"/>
                <a:gd name="f41" fmla="val 17580"/>
                <a:gd name="f42" fmla="val 18514"/>
                <a:gd name="f43" fmla="*/ f0 1 19273"/>
                <a:gd name="f44" fmla="*/ f1 1 11330"/>
                <a:gd name="f45" fmla="val f2"/>
                <a:gd name="f46" fmla="val f3"/>
                <a:gd name="f47" fmla="val f4"/>
                <a:gd name="f48" fmla="+- f47 0 f45"/>
                <a:gd name="f49" fmla="+- f46 0 f45"/>
                <a:gd name="f50" fmla="*/ f49 1 19273"/>
                <a:gd name="f51" fmla="*/ f48 1 11330"/>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9273" h="11330">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7" y="f12"/>
                    <a:pt x="f16" y="f12"/>
                  </a:cubicBezTo>
                  <a:lnTo>
                    <a:pt x="f19" y="f12"/>
                  </a:lnTo>
                  <a:cubicBezTo>
                    <a:pt x="f20" y="f12"/>
                    <a:pt x="f21" y="f11"/>
                    <a:pt x="f21" y="f10"/>
                  </a:cubicBezTo>
                  <a:cubicBezTo>
                    <a:pt x="f21" y="f9"/>
                    <a:pt x="f20" y="f6"/>
                    <a:pt x="f19" y="f6"/>
                  </a:cubicBezTo>
                  <a:close/>
                  <a:moveTo>
                    <a:pt x="f22" y="f6"/>
                  </a:moveTo>
                  <a:cubicBezTo>
                    <a:pt x="f23" y="f6"/>
                    <a:pt x="f24" y="f9"/>
                    <a:pt x="f24" y="f10"/>
                  </a:cubicBezTo>
                  <a:cubicBezTo>
                    <a:pt x="f24" y="f11"/>
                    <a:pt x="f23" y="f12"/>
                    <a:pt x="f22" y="f12"/>
                  </a:cubicBezTo>
                  <a:lnTo>
                    <a:pt x="f25" y="f12"/>
                  </a:lnTo>
                  <a:cubicBezTo>
                    <a:pt x="f26" y="f12"/>
                    <a:pt x="f27" y="f11"/>
                    <a:pt x="f27" y="f10"/>
                  </a:cubicBezTo>
                  <a:cubicBezTo>
                    <a:pt x="f27" y="f9"/>
                    <a:pt x="f26" y="f6"/>
                    <a:pt x="f25" y="f6"/>
                  </a:cubicBezTo>
                  <a:close/>
                  <a:moveTo>
                    <a:pt x="f5" y="f28"/>
                  </a:moveTo>
                  <a:cubicBezTo>
                    <a:pt x="f7" y="f28"/>
                    <a:pt x="f8" y="f29"/>
                    <a:pt x="f8" y="f30"/>
                  </a:cubicBezTo>
                  <a:cubicBezTo>
                    <a:pt x="f8" y="f31"/>
                    <a:pt x="f7" y="f32"/>
                    <a:pt x="f5" y="f32"/>
                  </a:cubicBezTo>
                  <a:lnTo>
                    <a:pt x="f13" y="f32"/>
                  </a:lnTo>
                  <a:cubicBezTo>
                    <a:pt x="f14" y="f32"/>
                    <a:pt x="f15" y="f31"/>
                    <a:pt x="f15" y="f30"/>
                  </a:cubicBezTo>
                  <a:cubicBezTo>
                    <a:pt x="f15" y="f29"/>
                    <a:pt x="f14" y="f28"/>
                    <a:pt x="f13" y="f28"/>
                  </a:cubicBezTo>
                  <a:close/>
                  <a:moveTo>
                    <a:pt x="f16" y="f28"/>
                  </a:moveTo>
                  <a:cubicBezTo>
                    <a:pt x="f17" y="f28"/>
                    <a:pt x="f18" y="f29"/>
                    <a:pt x="f18" y="f30"/>
                  </a:cubicBezTo>
                  <a:cubicBezTo>
                    <a:pt x="f18" y="f31"/>
                    <a:pt x="f17" y="f32"/>
                    <a:pt x="f16" y="f32"/>
                  </a:cubicBezTo>
                  <a:lnTo>
                    <a:pt x="f19" y="f32"/>
                  </a:lnTo>
                  <a:cubicBezTo>
                    <a:pt x="f20" y="f32"/>
                    <a:pt x="f21" y="f31"/>
                    <a:pt x="f21" y="f30"/>
                  </a:cubicBezTo>
                  <a:cubicBezTo>
                    <a:pt x="f21" y="f29"/>
                    <a:pt x="f20" y="f28"/>
                    <a:pt x="f19" y="f28"/>
                  </a:cubicBezTo>
                  <a:close/>
                  <a:moveTo>
                    <a:pt x="f22" y="f28"/>
                  </a:moveTo>
                  <a:cubicBezTo>
                    <a:pt x="f23" y="f28"/>
                    <a:pt x="f24" y="f29"/>
                    <a:pt x="f24" y="f30"/>
                  </a:cubicBezTo>
                  <a:cubicBezTo>
                    <a:pt x="f24" y="f31"/>
                    <a:pt x="f23" y="f32"/>
                    <a:pt x="f22" y="f32"/>
                  </a:cubicBezTo>
                  <a:lnTo>
                    <a:pt x="f25" y="f32"/>
                  </a:lnTo>
                  <a:cubicBezTo>
                    <a:pt x="f26" y="f32"/>
                    <a:pt x="f27" y="f31"/>
                    <a:pt x="f27" y="f30"/>
                  </a:cubicBezTo>
                  <a:cubicBezTo>
                    <a:pt x="f27" y="f29"/>
                    <a:pt x="f26" y="f28"/>
                    <a:pt x="f25" y="f28"/>
                  </a:cubicBezTo>
                  <a:close/>
                  <a:moveTo>
                    <a:pt x="f5" y="f33"/>
                  </a:moveTo>
                  <a:cubicBezTo>
                    <a:pt x="f7" y="f33"/>
                    <a:pt x="f8" y="f20"/>
                    <a:pt x="f8" y="f19"/>
                  </a:cubicBezTo>
                  <a:cubicBezTo>
                    <a:pt x="f8" y="f34"/>
                    <a:pt x="f7" y="f35"/>
                    <a:pt x="f5" y="f35"/>
                  </a:cubicBezTo>
                  <a:lnTo>
                    <a:pt x="f13" y="f35"/>
                  </a:lnTo>
                  <a:cubicBezTo>
                    <a:pt x="f14" y="f35"/>
                    <a:pt x="f15" y="f34"/>
                    <a:pt x="f15" y="f19"/>
                  </a:cubicBezTo>
                  <a:cubicBezTo>
                    <a:pt x="f15" y="f20"/>
                    <a:pt x="f14" y="f33"/>
                    <a:pt x="f13" y="f33"/>
                  </a:cubicBezTo>
                  <a:close/>
                  <a:moveTo>
                    <a:pt x="f16" y="f33"/>
                  </a:moveTo>
                  <a:cubicBezTo>
                    <a:pt x="f17" y="f33"/>
                    <a:pt x="f18" y="f20"/>
                    <a:pt x="f18" y="f19"/>
                  </a:cubicBezTo>
                  <a:cubicBezTo>
                    <a:pt x="f18" y="f34"/>
                    <a:pt x="f17" y="f35"/>
                    <a:pt x="f16" y="f35"/>
                  </a:cubicBezTo>
                  <a:lnTo>
                    <a:pt x="f19" y="f35"/>
                  </a:lnTo>
                  <a:cubicBezTo>
                    <a:pt x="f20" y="f35"/>
                    <a:pt x="f21" y="f34"/>
                    <a:pt x="f21" y="f19"/>
                  </a:cubicBezTo>
                  <a:cubicBezTo>
                    <a:pt x="f21" y="f20"/>
                    <a:pt x="f20" y="f33"/>
                    <a:pt x="f19" y="f33"/>
                  </a:cubicBezTo>
                  <a:close/>
                  <a:moveTo>
                    <a:pt x="f22" y="f33"/>
                  </a:moveTo>
                  <a:cubicBezTo>
                    <a:pt x="f23" y="f33"/>
                    <a:pt x="f24" y="f20"/>
                    <a:pt x="f24" y="f19"/>
                  </a:cubicBezTo>
                  <a:cubicBezTo>
                    <a:pt x="f24" y="f34"/>
                    <a:pt x="f23" y="f35"/>
                    <a:pt x="f22" y="f35"/>
                  </a:cubicBezTo>
                  <a:lnTo>
                    <a:pt x="f25" y="f35"/>
                  </a:lnTo>
                  <a:cubicBezTo>
                    <a:pt x="f26" y="f35"/>
                    <a:pt x="f27" y="f34"/>
                    <a:pt x="f27" y="f19"/>
                  </a:cubicBezTo>
                  <a:cubicBezTo>
                    <a:pt x="f27" y="f20"/>
                    <a:pt x="f26" y="f33"/>
                    <a:pt x="f25" y="f33"/>
                  </a:cubicBezTo>
                  <a:close/>
                  <a:moveTo>
                    <a:pt x="f36" y="f36"/>
                  </a:moveTo>
                  <a:lnTo>
                    <a:pt x="f36" y="f37"/>
                  </a:lnTo>
                  <a:cubicBezTo>
                    <a:pt x="f36" y="f38"/>
                    <a:pt x="f39" y="f18"/>
                    <a:pt x="f40" y="f18"/>
                  </a:cubicBezTo>
                  <a:lnTo>
                    <a:pt x="f41" y="f18"/>
                  </a:lnTo>
                  <a:cubicBezTo>
                    <a:pt x="f42" y="f18"/>
                    <a:pt x="f3" y="f38"/>
                    <a:pt x="f3" y="f37"/>
                  </a:cubicBezTo>
                  <a:lnTo>
                    <a:pt x="f3" y="f3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6" name="Google Shape;5598;p66">
              <a:extLst>
                <a:ext uri="{FF2B5EF4-FFF2-40B4-BE49-F238E27FC236}">
                  <a16:creationId xmlns:a16="http://schemas.microsoft.com/office/drawing/2014/main" id="{77B59146-8E02-AF18-B907-B351232BB955}"/>
                </a:ext>
              </a:extLst>
            </p:cNvPr>
            <p:cNvSpPr/>
            <p:nvPr/>
          </p:nvSpPr>
          <p:spPr>
            <a:xfrm>
              <a:off x="5180761" y="2670651"/>
              <a:ext cx="395020" cy="139683"/>
            </a:xfrm>
            <a:custGeom>
              <a:avLst/>
              <a:gdLst>
                <a:gd name="f0" fmla="val w"/>
                <a:gd name="f1" fmla="val h"/>
                <a:gd name="f2" fmla="val 0"/>
                <a:gd name="f3" fmla="val 19273"/>
                <a:gd name="f4" fmla="val 6815"/>
                <a:gd name="f5" fmla="val 3990"/>
                <a:gd name="f6" fmla="val 1129"/>
                <a:gd name="f7" fmla="val 4304"/>
                <a:gd name="f8" fmla="val 4557"/>
                <a:gd name="f9" fmla="val 1382"/>
                <a:gd name="f10" fmla="val 1695"/>
                <a:gd name="f11" fmla="val 3954"/>
                <a:gd name="f12" fmla="val 4264"/>
                <a:gd name="f13" fmla="val 4517"/>
                <a:gd name="f14" fmla="val 3677"/>
                <a:gd name="f15" fmla="val 3427"/>
                <a:gd name="f16" fmla="val 9637"/>
                <a:gd name="f17" fmla="val 9950"/>
                <a:gd name="f18" fmla="val 10203"/>
                <a:gd name="f19" fmla="val 9323"/>
                <a:gd name="f20" fmla="val 9073"/>
                <a:gd name="f21" fmla="val 15283"/>
                <a:gd name="f22" fmla="val 15596"/>
                <a:gd name="f23" fmla="val 15849"/>
                <a:gd name="f24" fmla="val 14969"/>
                <a:gd name="f25" fmla="val 14719"/>
                <a:gd name="f26" fmla="val 3054"/>
                <a:gd name="f27" fmla="val 2298"/>
                <a:gd name="f28" fmla="val 759"/>
                <a:gd name="f29" fmla="val 2258"/>
                <a:gd name="f30" fmla="val 1696"/>
                <a:gd name="f31" fmla="val 1"/>
                <a:gd name="f32" fmla="val 3017"/>
                <a:gd name="f33" fmla="val 6814"/>
                <a:gd name="f34" fmla="val 18514"/>
                <a:gd name="f35" fmla="val 17580"/>
                <a:gd name="f36" fmla="val 16978"/>
                <a:gd name="f37" fmla="val 16219"/>
                <a:gd name="f38" fmla="val 14346"/>
                <a:gd name="f39" fmla="val 13590"/>
                <a:gd name="f40" fmla="val 11332"/>
                <a:gd name="f41" fmla="val 10573"/>
                <a:gd name="f42" fmla="val 8700"/>
                <a:gd name="f43" fmla="val 7944"/>
                <a:gd name="f44" fmla="val 5686"/>
                <a:gd name="f45" fmla="val 4927"/>
                <a:gd name="f46" fmla="*/ f0 1 19273"/>
                <a:gd name="f47" fmla="*/ f1 1 6815"/>
                <a:gd name="f48" fmla="val f2"/>
                <a:gd name="f49" fmla="val f3"/>
                <a:gd name="f50" fmla="val f4"/>
                <a:gd name="f51" fmla="+- f50 0 f48"/>
                <a:gd name="f52" fmla="+- f49 0 f48"/>
                <a:gd name="f53" fmla="*/ f52 1 19273"/>
                <a:gd name="f54" fmla="*/ f51 1 6815"/>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9273" h="6815">
                  <a:moveTo>
                    <a:pt x="f5" y="f6"/>
                  </a:moveTo>
                  <a:cubicBezTo>
                    <a:pt x="f7" y="f6"/>
                    <a:pt x="f8" y="f9"/>
                    <a:pt x="f8" y="f10"/>
                  </a:cubicBezTo>
                  <a:lnTo>
                    <a:pt x="f8" y="f11"/>
                  </a:lnTo>
                  <a:cubicBezTo>
                    <a:pt x="f8" y="f12"/>
                    <a:pt x="f7" y="f13"/>
                    <a:pt x="f5" y="f13"/>
                  </a:cubicBezTo>
                  <a:cubicBezTo>
                    <a:pt x="f14" y="f13"/>
                    <a:pt x="f15" y="f12"/>
                    <a:pt x="f15" y="f11"/>
                  </a:cubicBezTo>
                  <a:lnTo>
                    <a:pt x="f15" y="f10"/>
                  </a:lnTo>
                  <a:cubicBezTo>
                    <a:pt x="f15" y="f9"/>
                    <a:pt x="f14" y="f6"/>
                    <a:pt x="f5" y="f6"/>
                  </a:cubicBezTo>
                  <a:close/>
                  <a:moveTo>
                    <a:pt x="f16" y="f6"/>
                  </a:moveTo>
                  <a:cubicBezTo>
                    <a:pt x="f17" y="f6"/>
                    <a:pt x="f18" y="f9"/>
                    <a:pt x="f18" y="f10"/>
                  </a:cubicBezTo>
                  <a:lnTo>
                    <a:pt x="f18" y="f11"/>
                  </a:lnTo>
                  <a:cubicBezTo>
                    <a:pt x="f18" y="f12"/>
                    <a:pt x="f17" y="f13"/>
                    <a:pt x="f16" y="f13"/>
                  </a:cubicBezTo>
                  <a:cubicBezTo>
                    <a:pt x="f19" y="f13"/>
                    <a:pt x="f20" y="f12"/>
                    <a:pt x="f20" y="f11"/>
                  </a:cubicBezTo>
                  <a:lnTo>
                    <a:pt x="f20" y="f10"/>
                  </a:lnTo>
                  <a:cubicBezTo>
                    <a:pt x="f20" y="f9"/>
                    <a:pt x="f19" y="f6"/>
                    <a:pt x="f16" y="f6"/>
                  </a:cubicBezTo>
                  <a:close/>
                  <a:moveTo>
                    <a:pt x="f21" y="f6"/>
                  </a:moveTo>
                  <a:cubicBezTo>
                    <a:pt x="f22" y="f6"/>
                    <a:pt x="f23" y="f9"/>
                    <a:pt x="f23" y="f10"/>
                  </a:cubicBezTo>
                  <a:lnTo>
                    <a:pt x="f23" y="f11"/>
                  </a:lnTo>
                  <a:cubicBezTo>
                    <a:pt x="f23" y="f12"/>
                    <a:pt x="f22" y="f13"/>
                    <a:pt x="f21" y="f13"/>
                  </a:cubicBezTo>
                  <a:cubicBezTo>
                    <a:pt x="f24" y="f13"/>
                    <a:pt x="f25" y="f12"/>
                    <a:pt x="f25" y="f11"/>
                  </a:cubicBezTo>
                  <a:lnTo>
                    <a:pt x="f25" y="f10"/>
                  </a:lnTo>
                  <a:cubicBezTo>
                    <a:pt x="f25" y="f9"/>
                    <a:pt x="f24" y="f6"/>
                    <a:pt x="f21" y="f6"/>
                  </a:cubicBezTo>
                  <a:close/>
                  <a:moveTo>
                    <a:pt x="f5" y="f2"/>
                  </a:moveTo>
                  <a:cubicBezTo>
                    <a:pt x="f26" y="f2"/>
                    <a:pt x="f27" y="f28"/>
                    <a:pt x="f27" y="f10"/>
                  </a:cubicBezTo>
                  <a:lnTo>
                    <a:pt x="f27" y="f29"/>
                  </a:lnTo>
                  <a:lnTo>
                    <a:pt x="f30" y="f29"/>
                  </a:lnTo>
                  <a:cubicBezTo>
                    <a:pt x="f28" y="f29"/>
                    <a:pt x="f31" y="f32"/>
                    <a:pt x="f31" y="f11"/>
                  </a:cubicBezTo>
                  <a:lnTo>
                    <a:pt x="f31" y="f33"/>
                  </a:lnTo>
                  <a:lnTo>
                    <a:pt x="f3" y="f33"/>
                  </a:lnTo>
                  <a:lnTo>
                    <a:pt x="f3" y="f11"/>
                  </a:lnTo>
                  <a:cubicBezTo>
                    <a:pt x="f3" y="f32"/>
                    <a:pt x="f34" y="f29"/>
                    <a:pt x="f35" y="f29"/>
                  </a:cubicBezTo>
                  <a:lnTo>
                    <a:pt x="f36" y="f29"/>
                  </a:lnTo>
                  <a:lnTo>
                    <a:pt x="f36" y="f10"/>
                  </a:lnTo>
                  <a:cubicBezTo>
                    <a:pt x="f36" y="f28"/>
                    <a:pt x="f37" y="f2"/>
                    <a:pt x="f21" y="f2"/>
                  </a:cubicBezTo>
                  <a:cubicBezTo>
                    <a:pt x="f38" y="f2"/>
                    <a:pt x="f39" y="f28"/>
                    <a:pt x="f39" y="f10"/>
                  </a:cubicBezTo>
                  <a:lnTo>
                    <a:pt x="f39" y="f29"/>
                  </a:lnTo>
                  <a:lnTo>
                    <a:pt x="f40" y="f29"/>
                  </a:lnTo>
                  <a:lnTo>
                    <a:pt x="f40" y="f10"/>
                  </a:lnTo>
                  <a:cubicBezTo>
                    <a:pt x="f40" y="f28"/>
                    <a:pt x="f41" y="f2"/>
                    <a:pt x="f16" y="f2"/>
                  </a:cubicBezTo>
                  <a:cubicBezTo>
                    <a:pt x="f42" y="f2"/>
                    <a:pt x="f43" y="f28"/>
                    <a:pt x="f43" y="f10"/>
                  </a:cubicBezTo>
                  <a:lnTo>
                    <a:pt x="f43" y="f29"/>
                  </a:lnTo>
                  <a:lnTo>
                    <a:pt x="f44" y="f29"/>
                  </a:lnTo>
                  <a:lnTo>
                    <a:pt x="f44" y="f10"/>
                  </a:lnTo>
                  <a:cubicBezTo>
                    <a:pt x="f44" y="f28"/>
                    <a:pt x="f45" y="f2"/>
                    <a:pt x="f5"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7" name="Google Shape;5651;p66">
            <a:extLst>
              <a:ext uri="{FF2B5EF4-FFF2-40B4-BE49-F238E27FC236}">
                <a16:creationId xmlns:a16="http://schemas.microsoft.com/office/drawing/2014/main" id="{44C443A1-23D3-6BF8-2439-F7CA4125E49E}"/>
              </a:ext>
            </a:extLst>
          </p:cNvPr>
          <p:cNvGrpSpPr/>
          <p:nvPr/>
        </p:nvGrpSpPr>
        <p:grpSpPr>
          <a:xfrm>
            <a:off x="6286992" y="2726924"/>
            <a:ext cx="441298" cy="284452"/>
            <a:chOff x="7593278" y="2726923"/>
            <a:chExt cx="441298" cy="284452"/>
          </a:xfrm>
          <a:solidFill>
            <a:schemeClr val="bg1"/>
          </a:solidFill>
        </p:grpSpPr>
        <p:sp>
          <p:nvSpPr>
            <p:cNvPr id="108" name="Google Shape;5652;p66">
              <a:extLst>
                <a:ext uri="{FF2B5EF4-FFF2-40B4-BE49-F238E27FC236}">
                  <a16:creationId xmlns:a16="http://schemas.microsoft.com/office/drawing/2014/main" id="{6DF30C2F-FF5F-954D-3176-F682F7D30A08}"/>
                </a:ext>
              </a:extLst>
            </p:cNvPr>
            <p:cNvSpPr/>
            <p:nvPr/>
          </p:nvSpPr>
          <p:spPr>
            <a:xfrm>
              <a:off x="7593278" y="2744919"/>
              <a:ext cx="441298" cy="266456"/>
            </a:xfrm>
            <a:custGeom>
              <a:avLst/>
              <a:gdLst>
                <a:gd name="f0" fmla="val w"/>
                <a:gd name="f1" fmla="val h"/>
                <a:gd name="f2" fmla="val 0"/>
                <a:gd name="f3" fmla="val 19273"/>
                <a:gd name="f4" fmla="val 11637"/>
                <a:gd name="f5" fmla="val 266"/>
                <a:gd name="f6" fmla="val 1"/>
                <a:gd name="f7" fmla="val 91"/>
                <a:gd name="f8" fmla="val 272"/>
                <a:gd name="f9" fmla="val 585"/>
                <a:gd name="f10" fmla="val 907"/>
                <a:gd name="f11" fmla="val 9941"/>
                <a:gd name="f12" fmla="val 10877"/>
                <a:gd name="f13" fmla="val 757"/>
                <a:gd name="f14" fmla="val 11633"/>
                <a:gd name="f15" fmla="val 1693"/>
                <a:gd name="f16" fmla="val 11636"/>
                <a:gd name="f17" fmla="val 17577"/>
                <a:gd name="f18" fmla="val 18514"/>
                <a:gd name="f19" fmla="val 19270"/>
                <a:gd name="f20" fmla="val 19176"/>
                <a:gd name="f21" fmla="val 19005"/>
                <a:gd name="f22" fmla="val 9974"/>
                <a:gd name="f23" fmla="val 7005"/>
                <a:gd name="f24" fmla="val 9873"/>
                <a:gd name="f25" fmla="val 7080"/>
                <a:gd name="f26" fmla="val 9754"/>
                <a:gd name="f27" fmla="val 7118"/>
                <a:gd name="f28" fmla="val 9635"/>
                <a:gd name="f29" fmla="val 9516"/>
                <a:gd name="f30" fmla="val 9397"/>
                <a:gd name="f31" fmla="val 9296"/>
                <a:gd name="f32" fmla="*/ f0 1 19273"/>
                <a:gd name="f33" fmla="*/ f1 1 11637"/>
                <a:gd name="f34" fmla="val f2"/>
                <a:gd name="f35" fmla="val f3"/>
                <a:gd name="f36" fmla="val f4"/>
                <a:gd name="f37" fmla="+- f36 0 f34"/>
                <a:gd name="f38" fmla="+- f35 0 f34"/>
                <a:gd name="f39" fmla="*/ f38 1 19273"/>
                <a:gd name="f40" fmla="*/ f37 1 11637"/>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9273" h="11637">
                  <a:moveTo>
                    <a:pt x="f5" y="f6"/>
                  </a:moveTo>
                  <a:cubicBezTo>
                    <a:pt x="f7" y="f8"/>
                    <a:pt x="f6" y="f9"/>
                    <a:pt x="f6" y="f10"/>
                  </a:cubicBezTo>
                  <a:lnTo>
                    <a:pt x="f6" y="f11"/>
                  </a:lnTo>
                  <a:cubicBezTo>
                    <a:pt x="f6" y="f12"/>
                    <a:pt x="f13" y="f14"/>
                    <a:pt x="f15" y="f16"/>
                  </a:cubicBezTo>
                  <a:lnTo>
                    <a:pt x="f17" y="f16"/>
                  </a:lnTo>
                  <a:cubicBezTo>
                    <a:pt x="f18" y="f14"/>
                    <a:pt x="f19" y="f12"/>
                    <a:pt x="f3" y="f11"/>
                  </a:cubicBezTo>
                  <a:lnTo>
                    <a:pt x="f3" y="f10"/>
                  </a:lnTo>
                  <a:cubicBezTo>
                    <a:pt x="f19" y="f9"/>
                    <a:pt x="f20" y="f8"/>
                    <a:pt x="f21" y="f6"/>
                  </a:cubicBezTo>
                  <a:lnTo>
                    <a:pt x="f22" y="f23"/>
                  </a:lnTo>
                  <a:cubicBezTo>
                    <a:pt x="f24" y="f25"/>
                    <a:pt x="f26" y="f27"/>
                    <a:pt x="f28" y="f27"/>
                  </a:cubicBezTo>
                  <a:cubicBezTo>
                    <a:pt x="f29" y="f27"/>
                    <a:pt x="f30" y="f25"/>
                    <a:pt x="f31" y="f23"/>
                  </a:cubicBezTo>
                  <a:lnTo>
                    <a:pt x="f5" y="f6"/>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9" name="Google Shape;5653;p66">
              <a:extLst>
                <a:ext uri="{FF2B5EF4-FFF2-40B4-BE49-F238E27FC236}">
                  <a16:creationId xmlns:a16="http://schemas.microsoft.com/office/drawing/2014/main" id="{A1950053-E421-39D5-8E34-B8C4AD20DEAA}"/>
                </a:ext>
              </a:extLst>
            </p:cNvPr>
            <p:cNvSpPr/>
            <p:nvPr/>
          </p:nvSpPr>
          <p:spPr>
            <a:xfrm>
              <a:off x="7620664" y="2726923"/>
              <a:ext cx="386480" cy="151854"/>
            </a:xfrm>
            <a:custGeom>
              <a:avLst/>
              <a:gdLst>
                <a:gd name="f0" fmla="val w"/>
                <a:gd name="f1" fmla="val h"/>
                <a:gd name="f2" fmla="val 0"/>
                <a:gd name="f3" fmla="val 16879"/>
                <a:gd name="f4" fmla="val 6632"/>
                <a:gd name="f5" fmla="val 497"/>
                <a:gd name="f6" fmla="val 1"/>
                <a:gd name="f7" fmla="val 328"/>
                <a:gd name="f8" fmla="val 160"/>
                <a:gd name="f9" fmla="val 31"/>
                <a:gd name="f10" fmla="val 82"/>
                <a:gd name="f11" fmla="val 8441"/>
                <a:gd name="f12" fmla="val 6631"/>
                <a:gd name="f13" fmla="val 16878"/>
                <a:gd name="f14" fmla="val 16719"/>
                <a:gd name="f15" fmla="val 16550"/>
                <a:gd name="f16" fmla="val 16381"/>
                <a:gd name="f17" fmla="*/ f0 1 16879"/>
                <a:gd name="f18" fmla="*/ f1 1 6632"/>
                <a:gd name="f19" fmla="val f2"/>
                <a:gd name="f20" fmla="val f3"/>
                <a:gd name="f21" fmla="val f4"/>
                <a:gd name="f22" fmla="+- f21 0 f19"/>
                <a:gd name="f23" fmla="+- f20 0 f19"/>
                <a:gd name="f24" fmla="*/ f23 1 16879"/>
                <a:gd name="f25" fmla="*/ f22 1 6632"/>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6879" h="6632">
                  <a:moveTo>
                    <a:pt x="f5" y="f6"/>
                  </a:moveTo>
                  <a:cubicBezTo>
                    <a:pt x="f7" y="f6"/>
                    <a:pt x="f8" y="f9"/>
                    <a:pt x="f2" y="f10"/>
                  </a:cubicBezTo>
                  <a:lnTo>
                    <a:pt x="f11" y="f12"/>
                  </a:lnTo>
                  <a:lnTo>
                    <a:pt x="f13" y="f10"/>
                  </a:lnTo>
                  <a:cubicBezTo>
                    <a:pt x="f14" y="f9"/>
                    <a:pt x="f15" y="f6"/>
                    <a:pt x="f16"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0" name="Google Shape;5775;p66">
            <a:extLst>
              <a:ext uri="{FF2B5EF4-FFF2-40B4-BE49-F238E27FC236}">
                <a16:creationId xmlns:a16="http://schemas.microsoft.com/office/drawing/2014/main" id="{D3F7F1B4-38AC-D5D3-22EC-14B0EA8BAA4E}"/>
              </a:ext>
            </a:extLst>
          </p:cNvPr>
          <p:cNvGrpSpPr/>
          <p:nvPr/>
        </p:nvGrpSpPr>
        <p:grpSpPr>
          <a:xfrm>
            <a:off x="5126124" y="2748312"/>
            <a:ext cx="338931" cy="317744"/>
            <a:chOff x="6432410" y="2748311"/>
            <a:chExt cx="338931" cy="317744"/>
          </a:xfrm>
          <a:solidFill>
            <a:schemeClr val="bg1"/>
          </a:solidFill>
        </p:grpSpPr>
        <p:sp>
          <p:nvSpPr>
            <p:cNvPr id="111" name="Google Shape;5776;p66">
              <a:extLst>
                <a:ext uri="{FF2B5EF4-FFF2-40B4-BE49-F238E27FC236}">
                  <a16:creationId xmlns:a16="http://schemas.microsoft.com/office/drawing/2014/main" id="{D8A8C923-F0AB-E741-E1E0-D5F6608373CF}"/>
                </a:ext>
              </a:extLst>
            </p:cNvPr>
            <p:cNvSpPr/>
            <p:nvPr/>
          </p:nvSpPr>
          <p:spPr>
            <a:xfrm>
              <a:off x="6492624" y="3026325"/>
              <a:ext cx="133456" cy="39730"/>
            </a:xfrm>
            <a:custGeom>
              <a:avLst/>
              <a:gdLst>
                <a:gd name="f0" fmla="val w"/>
                <a:gd name="f1" fmla="val h"/>
                <a:gd name="f2" fmla="val 0"/>
                <a:gd name="f3" fmla="val 7589"/>
                <a:gd name="f4" fmla="val 2259"/>
                <a:gd name="f5" fmla="val 2792"/>
                <a:gd name="f6" fmla="val 2415"/>
                <a:gd name="f7" fmla="val 1130"/>
                <a:gd name="f8" fmla="val 567"/>
                <a:gd name="f9" fmla="val 253"/>
                <a:gd name="f10" fmla="val 1383"/>
                <a:gd name="f11" fmla="val 1696"/>
                <a:gd name="f12" fmla="val 2006"/>
                <a:gd name="f13" fmla="val 7101"/>
                <a:gd name="f14" fmla="val 1831"/>
                <a:gd name="f15" fmla="val 6821"/>
                <a:gd name="f16" fmla="val 1214"/>
                <a:gd name="f17" fmla="*/ f0 1 7589"/>
                <a:gd name="f18" fmla="*/ f1 1 2259"/>
                <a:gd name="f19" fmla="val f2"/>
                <a:gd name="f20" fmla="val f3"/>
                <a:gd name="f21" fmla="val f4"/>
                <a:gd name="f22" fmla="+- f21 0 f19"/>
                <a:gd name="f23" fmla="+- f20 0 f19"/>
                <a:gd name="f24" fmla="*/ f23 1 7589"/>
                <a:gd name="f25" fmla="*/ f22 1 225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589" h="2259">
                  <a:moveTo>
                    <a:pt x="f5" y="f2"/>
                  </a:moveTo>
                  <a:lnTo>
                    <a:pt x="f6" y="f7"/>
                  </a:lnTo>
                  <a:lnTo>
                    <a:pt x="f8" y="f7"/>
                  </a:lnTo>
                  <a:cubicBezTo>
                    <a:pt x="f9" y="f7"/>
                    <a:pt x="f2" y="f10"/>
                    <a:pt x="f2" y="f11"/>
                  </a:cubicBezTo>
                  <a:cubicBezTo>
                    <a:pt x="f2" y="f12"/>
                    <a:pt x="f9" y="f4"/>
                    <a:pt x="f8" y="f4"/>
                  </a:cubicBezTo>
                  <a:lnTo>
                    <a:pt x="f3" y="f4"/>
                  </a:lnTo>
                  <a:cubicBezTo>
                    <a:pt x="f13" y="f14"/>
                    <a:pt x="f15" y="f16"/>
                    <a:pt x="f15" y="f8"/>
                  </a:cubicBezTo>
                  <a:lnTo>
                    <a:pt x="f15"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2" name="Google Shape;5777;p66">
              <a:extLst>
                <a:ext uri="{FF2B5EF4-FFF2-40B4-BE49-F238E27FC236}">
                  <a16:creationId xmlns:a16="http://schemas.microsoft.com/office/drawing/2014/main" id="{2F41D253-D8A9-D296-7877-9CB2167E1940}"/>
                </a:ext>
              </a:extLst>
            </p:cNvPr>
            <p:cNvSpPr/>
            <p:nvPr/>
          </p:nvSpPr>
          <p:spPr>
            <a:xfrm>
              <a:off x="6432410" y="2966743"/>
              <a:ext cx="180164" cy="39739"/>
            </a:xfrm>
            <a:custGeom>
              <a:avLst/>
              <a:gdLst>
                <a:gd name="f0" fmla="val w"/>
                <a:gd name="f1" fmla="val h"/>
                <a:gd name="f2" fmla="val 0"/>
                <a:gd name="f3" fmla="val 10245"/>
                <a:gd name="f4" fmla="val 2260"/>
                <a:gd name="f5" fmla="val 1"/>
                <a:gd name="f6" fmla="val 567"/>
                <a:gd name="f7" fmla="val 1500"/>
                <a:gd name="f8" fmla="val 756"/>
                <a:gd name="f9" fmla="val 2259"/>
                <a:gd name="f10" fmla="val 1693"/>
                <a:gd name="f11" fmla="*/ f0 1 10245"/>
                <a:gd name="f12" fmla="*/ f1 1 2260"/>
                <a:gd name="f13" fmla="val f2"/>
                <a:gd name="f14" fmla="val f3"/>
                <a:gd name="f15" fmla="val f4"/>
                <a:gd name="f16" fmla="+- f15 0 f13"/>
                <a:gd name="f17" fmla="+- f14 0 f13"/>
                <a:gd name="f18" fmla="*/ f17 1 10245"/>
                <a:gd name="f19" fmla="*/ f16 1 2260"/>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0245" h="2260">
                  <a:moveTo>
                    <a:pt x="f5" y="f5"/>
                  </a:moveTo>
                  <a:lnTo>
                    <a:pt x="f5" y="f6"/>
                  </a:lnTo>
                  <a:cubicBezTo>
                    <a:pt x="f5" y="f7"/>
                    <a:pt x="f8" y="f9"/>
                    <a:pt x="f10" y="f9"/>
                  </a:cubicBezTo>
                  <a:lnTo>
                    <a:pt x="f3" y="f9"/>
                  </a:lnTo>
                  <a:lnTo>
                    <a:pt x="f3" y="f5"/>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3" name="Google Shape;5778;p66">
              <a:extLst>
                <a:ext uri="{FF2B5EF4-FFF2-40B4-BE49-F238E27FC236}">
                  <a16:creationId xmlns:a16="http://schemas.microsoft.com/office/drawing/2014/main" id="{F45AE9A9-0DEA-21E7-F56C-C06419BE442C}"/>
                </a:ext>
              </a:extLst>
            </p:cNvPr>
            <p:cNvSpPr/>
            <p:nvPr/>
          </p:nvSpPr>
          <p:spPr>
            <a:xfrm>
              <a:off x="6632435" y="2907179"/>
              <a:ext cx="119164" cy="99303"/>
            </a:xfrm>
            <a:custGeom>
              <a:avLst/>
              <a:gdLst>
                <a:gd name="f0" fmla="val w"/>
                <a:gd name="f1" fmla="val h"/>
                <a:gd name="f2" fmla="val 0"/>
                <a:gd name="f3" fmla="val 6776"/>
                <a:gd name="f4" fmla="val 5647"/>
                <a:gd name="f5" fmla="val 5646"/>
                <a:gd name="f6" fmla="val 6775"/>
                <a:gd name="f7" fmla="*/ f0 1 6776"/>
                <a:gd name="f8" fmla="*/ f1 1 5647"/>
                <a:gd name="f9" fmla="val f2"/>
                <a:gd name="f10" fmla="val f3"/>
                <a:gd name="f11" fmla="val f4"/>
                <a:gd name="f12" fmla="+- f11 0 f9"/>
                <a:gd name="f13" fmla="+- f10 0 f9"/>
                <a:gd name="f14" fmla="*/ f13 1 6776"/>
                <a:gd name="f15" fmla="*/ f12 1 564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776" h="5647">
                  <a:moveTo>
                    <a:pt x="f2" y="f2"/>
                  </a:moveTo>
                  <a:lnTo>
                    <a:pt x="f2" y="f5"/>
                  </a:lnTo>
                  <a:lnTo>
                    <a:pt x="f6" y="f5"/>
                  </a:lnTo>
                  <a:lnTo>
                    <a:pt x="f6"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4" name="Google Shape;5779;p66">
              <a:extLst>
                <a:ext uri="{FF2B5EF4-FFF2-40B4-BE49-F238E27FC236}">
                  <a16:creationId xmlns:a16="http://schemas.microsoft.com/office/drawing/2014/main" id="{D643D69B-72C5-764D-6044-71B29BD90CD4}"/>
                </a:ext>
              </a:extLst>
            </p:cNvPr>
            <p:cNvSpPr/>
            <p:nvPr/>
          </p:nvSpPr>
          <p:spPr>
            <a:xfrm>
              <a:off x="6632435" y="3026325"/>
              <a:ext cx="119164" cy="29827"/>
            </a:xfrm>
            <a:custGeom>
              <a:avLst/>
              <a:gdLst>
                <a:gd name="f0" fmla="val w"/>
                <a:gd name="f1" fmla="val h"/>
                <a:gd name="f2" fmla="val 0"/>
                <a:gd name="f3" fmla="val 6776"/>
                <a:gd name="f4" fmla="val 1696"/>
                <a:gd name="f5" fmla="val 567"/>
                <a:gd name="f6" fmla="val 1190"/>
                <a:gd name="f7" fmla="val 506"/>
                <a:gd name="f8" fmla="val 1129"/>
                <a:gd name="f9" fmla="val 5646"/>
                <a:gd name="f10" fmla="val 6270"/>
                <a:gd name="f11" fmla="val 6775"/>
                <a:gd name="f12" fmla="*/ f0 1 6776"/>
                <a:gd name="f13" fmla="*/ f1 1 1696"/>
                <a:gd name="f14" fmla="val f2"/>
                <a:gd name="f15" fmla="val f3"/>
                <a:gd name="f16" fmla="val f4"/>
                <a:gd name="f17" fmla="+- f16 0 f14"/>
                <a:gd name="f18" fmla="+- f15 0 f14"/>
                <a:gd name="f19" fmla="*/ f18 1 6776"/>
                <a:gd name="f20" fmla="*/ f17 1 169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776" h="1696">
                  <a:moveTo>
                    <a:pt x="f2" y="f2"/>
                  </a:moveTo>
                  <a:lnTo>
                    <a:pt x="f2" y="f5"/>
                  </a:lnTo>
                  <a:cubicBezTo>
                    <a:pt x="f2" y="f6"/>
                    <a:pt x="f7" y="f4"/>
                    <a:pt x="f8" y="f4"/>
                  </a:cubicBezTo>
                  <a:lnTo>
                    <a:pt x="f9" y="f4"/>
                  </a:lnTo>
                  <a:cubicBezTo>
                    <a:pt x="f10" y="f4"/>
                    <a:pt x="f11" y="f6"/>
                    <a:pt x="f11" y="f5"/>
                  </a:cubicBezTo>
                  <a:lnTo>
                    <a:pt x="f11" y="f2"/>
                  </a:ln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5" name="Google Shape;5780;p66">
              <a:extLst>
                <a:ext uri="{FF2B5EF4-FFF2-40B4-BE49-F238E27FC236}">
                  <a16:creationId xmlns:a16="http://schemas.microsoft.com/office/drawing/2014/main" id="{24998626-4A92-742E-22EA-66888EFD8920}"/>
                </a:ext>
              </a:extLst>
            </p:cNvPr>
            <p:cNvSpPr/>
            <p:nvPr/>
          </p:nvSpPr>
          <p:spPr>
            <a:xfrm>
              <a:off x="6432410" y="2748311"/>
              <a:ext cx="338931" cy="198598"/>
            </a:xfrm>
            <a:custGeom>
              <a:avLst/>
              <a:gdLst>
                <a:gd name="f0" fmla="val w"/>
                <a:gd name="f1" fmla="val h"/>
                <a:gd name="f2" fmla="val 0"/>
                <a:gd name="f3" fmla="val 19273"/>
                <a:gd name="f4" fmla="val 11293"/>
                <a:gd name="f5" fmla="val 1693"/>
                <a:gd name="f6" fmla="val 756"/>
                <a:gd name="f7" fmla="val 1"/>
                <a:gd name="f8" fmla="val 759"/>
                <a:gd name="f9" fmla="val 1696"/>
                <a:gd name="f10" fmla="val 10245"/>
                <a:gd name="f11" fmla="val 7342"/>
                <a:gd name="f12" fmla="val 6092"/>
                <a:gd name="f13" fmla="val 11257"/>
                <a:gd name="f14" fmla="val 5083"/>
                <a:gd name="f15" fmla="val 12503"/>
                <a:gd name="f16" fmla="val 17020"/>
                <a:gd name="f17" fmla="val 18201"/>
                <a:gd name="f18" fmla="val 19179"/>
                <a:gd name="f19" fmla="val 5993"/>
                <a:gd name="f20" fmla="val 7167"/>
                <a:gd name="f21" fmla="val 19270"/>
                <a:gd name="f22" fmla="val 18514"/>
                <a:gd name="f23" fmla="val 17577"/>
                <a:gd name="f24" fmla="*/ f0 1 19273"/>
                <a:gd name="f25" fmla="*/ f1 1 11293"/>
                <a:gd name="f26" fmla="val f2"/>
                <a:gd name="f27" fmla="val f3"/>
                <a:gd name="f28" fmla="val f4"/>
                <a:gd name="f29" fmla="+- f28 0 f26"/>
                <a:gd name="f30" fmla="+- f27 0 f26"/>
                <a:gd name="f31" fmla="*/ f30 1 19273"/>
                <a:gd name="f32" fmla="*/ f29 1 11293"/>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19273" h="11293">
                  <a:moveTo>
                    <a:pt x="f5" y="f2"/>
                  </a:moveTo>
                  <a:cubicBezTo>
                    <a:pt x="f6" y="f2"/>
                    <a:pt x="f7" y="f8"/>
                    <a:pt x="f7" y="f9"/>
                  </a:cubicBezTo>
                  <a:lnTo>
                    <a:pt x="f7" y="f4"/>
                  </a:lnTo>
                  <a:lnTo>
                    <a:pt x="f10" y="f4"/>
                  </a:lnTo>
                  <a:lnTo>
                    <a:pt x="f10" y="f11"/>
                  </a:lnTo>
                  <a:cubicBezTo>
                    <a:pt x="f10" y="f12"/>
                    <a:pt x="f13" y="f14"/>
                    <a:pt x="f15" y="f14"/>
                  </a:cubicBezTo>
                  <a:lnTo>
                    <a:pt x="f16" y="f14"/>
                  </a:lnTo>
                  <a:cubicBezTo>
                    <a:pt x="f17" y="f14"/>
                    <a:pt x="f18" y="f19"/>
                    <a:pt x="f3" y="f20"/>
                  </a:cubicBezTo>
                  <a:lnTo>
                    <a:pt x="f3"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6" name="Google Shape;5781;p66">
              <a:extLst>
                <a:ext uri="{FF2B5EF4-FFF2-40B4-BE49-F238E27FC236}">
                  <a16:creationId xmlns:a16="http://schemas.microsoft.com/office/drawing/2014/main" id="{29EF2D69-AEF8-C02E-E87A-B80FA847EC8E}"/>
                </a:ext>
              </a:extLst>
            </p:cNvPr>
            <p:cNvSpPr/>
            <p:nvPr/>
          </p:nvSpPr>
          <p:spPr>
            <a:xfrm>
              <a:off x="6632435" y="2857554"/>
              <a:ext cx="119164" cy="29772"/>
            </a:xfrm>
            <a:custGeom>
              <a:avLst/>
              <a:gdLst>
                <a:gd name="f0" fmla="val w"/>
                <a:gd name="f1" fmla="val h"/>
                <a:gd name="f2" fmla="val 0"/>
                <a:gd name="f3" fmla="val 6776"/>
                <a:gd name="f4" fmla="val 1693"/>
                <a:gd name="f5" fmla="val 1129"/>
                <a:gd name="f6" fmla="val 1"/>
                <a:gd name="f7" fmla="val 506"/>
                <a:gd name="f8" fmla="val 503"/>
                <a:gd name="f9" fmla="val 1130"/>
                <a:gd name="f10" fmla="val 6775"/>
                <a:gd name="f11" fmla="val 6270"/>
                <a:gd name="f12" fmla="val 5646"/>
                <a:gd name="f13" fmla="*/ f0 1 6776"/>
                <a:gd name="f14" fmla="*/ f1 1 1693"/>
                <a:gd name="f15" fmla="val f2"/>
                <a:gd name="f16" fmla="val f3"/>
                <a:gd name="f17" fmla="val f4"/>
                <a:gd name="f18" fmla="+- f17 0 f15"/>
                <a:gd name="f19" fmla="+- f16 0 f15"/>
                <a:gd name="f20" fmla="*/ f19 1 6776"/>
                <a:gd name="f21" fmla="*/ f18 1 1693"/>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776" h="1693">
                  <a:moveTo>
                    <a:pt x="f5" y="f6"/>
                  </a:moveTo>
                  <a:cubicBezTo>
                    <a:pt x="f7" y="f6"/>
                    <a:pt x="f2" y="f8"/>
                    <a:pt x="f2" y="f9"/>
                  </a:cubicBezTo>
                  <a:lnTo>
                    <a:pt x="f2" y="f4"/>
                  </a:lnTo>
                  <a:lnTo>
                    <a:pt x="f10" y="f4"/>
                  </a:lnTo>
                  <a:lnTo>
                    <a:pt x="f10" y="f9"/>
                  </a:lnTo>
                  <a:cubicBezTo>
                    <a:pt x="f10" y="f8"/>
                    <a:pt x="f11" y="f6"/>
                    <a:pt x="f12" y="f6"/>
                  </a:cubicBezTo>
                  <a:close/>
                </a:path>
              </a:pathLst>
            </a:custGeom>
            <a:grpFill/>
            <a:ln cap="flat">
              <a:noFill/>
              <a:prstDash val="solid"/>
            </a:ln>
          </p:spPr>
          <p:txBody>
            <a:bodyPr vert="horz" wrap="square" lIns="68570" tIns="68570" rIns="68570" bIns="68570" anchor="ctr" anchorCtr="0" compatLnSpc="1">
              <a:noAutofit/>
            </a:bodyPr>
            <a:lstStyle/>
            <a:p>
              <a:pPr algn="r" defTabSz="914378" rtl="1">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17" name="Text Placeholder 1">
            <a:extLst>
              <a:ext uri="{FF2B5EF4-FFF2-40B4-BE49-F238E27FC236}">
                <a16:creationId xmlns:a16="http://schemas.microsoft.com/office/drawing/2014/main" id="{62062AD1-B30D-873A-4EBC-B9FF9F1BB7C8}"/>
              </a:ext>
            </a:extLst>
          </p:cNvPr>
          <p:cNvSpPr txBox="1">
            <a:spLocks/>
          </p:cNvSpPr>
          <p:nvPr/>
        </p:nvSpPr>
        <p:spPr>
          <a:xfrm>
            <a:off x="783772" y="193395"/>
            <a:ext cx="7003286"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bg1"/>
                </a:solidFill>
                <a:latin typeface="Arial"/>
                <a:cs typeface="B Nazanin" panose="00000700000000000000" pitchFamily="2" charset="-78"/>
              </a:rPr>
              <a:t>مجموعه آیکون های کاملاً قابل ویرایش: </a:t>
            </a:r>
            <a:r>
              <a:rPr lang="en-US" sz="3600" dirty="0">
                <a:solidFill>
                  <a:schemeClr val="bg1"/>
                </a:solidFill>
                <a:latin typeface="Arial"/>
                <a:cs typeface="B Nazanin" panose="00000700000000000000" pitchFamily="2" charset="-78"/>
              </a:rPr>
              <a:t>A</a:t>
            </a:r>
          </a:p>
        </p:txBody>
      </p:sp>
    </p:spTree>
    <p:extLst>
      <p:ext uri="{BB962C8B-B14F-4D97-AF65-F5344CB8AC3E}">
        <p14:creationId xmlns:p14="http://schemas.microsoft.com/office/powerpoint/2010/main" val="38762314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a:extLst>
              <a:ext uri="{FF2B5EF4-FFF2-40B4-BE49-F238E27FC236}">
                <a16:creationId xmlns:a16="http://schemas.microsoft.com/office/drawing/2014/main" id="{836B9443-019F-D89F-C4BD-6B124052BFFC}"/>
              </a:ext>
            </a:extLst>
          </p:cNvPr>
          <p:cNvSpPr/>
          <p:nvPr/>
        </p:nvSpPr>
        <p:spPr>
          <a:xfrm>
            <a:off x="3159216" y="1373079"/>
            <a:ext cx="415402" cy="489222"/>
          </a:xfrm>
          <a:custGeom>
            <a:avLst/>
            <a:gdLst>
              <a:gd name="f0" fmla="val w"/>
              <a:gd name="f1" fmla="val h"/>
              <a:gd name="f2" fmla="val 0"/>
              <a:gd name="f3" fmla="val 341005"/>
              <a:gd name="f4" fmla="val 376812"/>
              <a:gd name="f5" fmla="val 179590"/>
              <a:gd name="f6" fmla="val 105941"/>
              <a:gd name="f7" fmla="val 189466"/>
              <a:gd name="f8" fmla="val 103284"/>
              <a:gd name="f9" fmla="val 200229"/>
              <a:gd name="f10" fmla="val 106383"/>
              <a:gd name="f11" fmla="val 207502"/>
              <a:gd name="f12" fmla="val 113978"/>
              <a:gd name="f13" fmla="val 205155"/>
              <a:gd name="f14" fmla="val 116193"/>
              <a:gd name="f15" fmla="val 198727"/>
              <a:gd name="f16" fmla="val 109493"/>
              <a:gd name="f17" fmla="val 189244"/>
              <a:gd name="f18" fmla="val 106732"/>
              <a:gd name="f19" fmla="val 180543"/>
              <a:gd name="f20" fmla="val 109027"/>
              <a:gd name="f21" fmla="val 171284"/>
              <a:gd name="f22" fmla="val 111470"/>
              <a:gd name="f23" fmla="val 164597"/>
              <a:gd name="f24" fmla="val 119184"/>
              <a:gd name="f25" fmla="val 163491"/>
              <a:gd name="f26" fmla="val 128699"/>
              <a:gd name="f27" fmla="val 160301"/>
              <a:gd name="f28" fmla="val 128192"/>
              <a:gd name="f29" fmla="val 160626"/>
              <a:gd name="f30" fmla="val 125509"/>
              <a:gd name="f31" fmla="val 161343"/>
              <a:gd name="f32" fmla="val 122953"/>
              <a:gd name="f33" fmla="val 162397"/>
              <a:gd name="f34" fmla="val 120583"/>
              <a:gd name="f35" fmla="val 163188"/>
              <a:gd name="f36" fmla="val 118806"/>
              <a:gd name="f37" fmla="val 164168"/>
              <a:gd name="f38" fmla="val 117134"/>
              <a:gd name="f39" fmla="val 165317"/>
              <a:gd name="f40" fmla="val 115593"/>
              <a:gd name="f41" fmla="val 184774"/>
              <a:gd name="f42" fmla="val 76800"/>
              <a:gd name="f43" fmla="val 189722"/>
              <a:gd name="f44" fmla="val 75892"/>
              <a:gd name="f45" fmla="val 194950"/>
              <a:gd name="f46" fmla="val 76276"/>
              <a:gd name="f47" fmla="val 199898"/>
              <a:gd name="f48" fmla="val 78055"/>
              <a:gd name="f49" fmla="val 198784"/>
              <a:gd name="f50" fmla="val 81085"/>
              <a:gd name="f51" fmla="val 190044"/>
              <a:gd name="f52" fmla="val 77951"/>
              <a:gd name="f53" fmla="val 180324"/>
              <a:gd name="f54" fmla="val 79705"/>
              <a:gd name="f55" fmla="val 173557"/>
              <a:gd name="f56" fmla="val 85636"/>
              <a:gd name="f57" fmla="val 166357"/>
              <a:gd name="f58" fmla="val 91948"/>
              <a:gd name="f59" fmla="val 163808"/>
              <a:gd name="f60" fmla="val 101834"/>
              <a:gd name="f61" fmla="val 167057"/>
              <a:gd name="f62" fmla="val 110845"/>
              <a:gd name="f63" fmla="val 163976"/>
              <a:gd name="f64" fmla="val 111813"/>
              <a:gd name="f65" fmla="val 161264"/>
              <a:gd name="f66" fmla="val 104174"/>
              <a:gd name="f67" fmla="val 162206"/>
              <a:gd name="f68" fmla="val 95982"/>
              <a:gd name="f69" fmla="val 166259"/>
              <a:gd name="f70" fmla="val 89343"/>
              <a:gd name="f71" fmla="val 171329"/>
              <a:gd name="f72" fmla="val 83298"/>
              <a:gd name="f73" fmla="val 175158"/>
              <a:gd name="f74" fmla="val 79908"/>
              <a:gd name="f75" fmla="val 179826"/>
              <a:gd name="f76" fmla="val 77708"/>
              <a:gd name="f77" fmla="val 179076"/>
              <a:gd name="f78" fmla="val 24908"/>
              <a:gd name="f79" fmla="val 173882"/>
              <a:gd name="f80" fmla="val 25821"/>
              <a:gd name="f81" fmla="val 169065"/>
              <a:gd name="f82" fmla="val 28595"/>
              <a:gd name="f83" fmla="val 165693"/>
              <a:gd name="f84" fmla="val 33023"/>
              <a:gd name="f85" fmla="val 165081"/>
              <a:gd name="f86" fmla="val 32645"/>
              <a:gd name="f87" fmla="val 164343"/>
              <a:gd name="f88" fmla="val 33841"/>
              <a:gd name="f89" fmla="val 159156"/>
              <a:gd name="f90" fmla="val 28989"/>
              <a:gd name="f91" fmla="val 147650"/>
              <a:gd name="f92" fmla="val 21890"/>
              <a:gd name="f93" fmla="val 132568"/>
              <a:gd name="f94" fmla="val 25462"/>
              <a:gd name="f95" fmla="val 125468"/>
              <a:gd name="f96" fmla="val 36968"/>
              <a:gd name="f97" fmla="val 125028"/>
              <a:gd name="f98" fmla="val 37682"/>
              <a:gd name="f99" fmla="val 124628"/>
              <a:gd name="f100" fmla="val 38410"/>
              <a:gd name="f101" fmla="val 124607"/>
              <a:gd name="f102" fmla="val 39302"/>
              <a:gd name="f103" fmla="val 121192"/>
              <a:gd name="f104" fmla="val 53871"/>
              <a:gd name="f105" fmla="val 126621"/>
              <a:gd name="f106" fmla="val 67918"/>
              <a:gd name="f107" fmla="val 137512"/>
              <a:gd name="f108" fmla="val 72288"/>
              <a:gd name="f109" fmla="val 136408"/>
              <a:gd name="f110" fmla="val 75373"/>
              <a:gd name="f111" fmla="val 125065"/>
              <a:gd name="f112" fmla="val 70889"/>
              <a:gd name="f113" fmla="val 118824"/>
              <a:gd name="f114" fmla="val 57470"/>
              <a:gd name="f115" fmla="val 120792"/>
              <a:gd name="f116" fmla="val 42874"/>
              <a:gd name="f117" fmla="val 110219"/>
              <a:gd name="f118" fmla="val 38045"/>
              <a:gd name="f119" fmla="val 97555"/>
              <a:gd name="f120" fmla="val 41998"/>
              <a:gd name="f121" fmla="val 91229"/>
              <a:gd name="f122" fmla="val 52250"/>
              <a:gd name="f123" fmla="val 86215"/>
              <a:gd name="f124" fmla="val 60377"/>
              <a:gd name="f125" fmla="val 87164"/>
              <a:gd name="f126" fmla="val 68019"/>
              <a:gd name="f127" fmla="val 90995"/>
              <a:gd name="f128" fmla="val 75559"/>
              <a:gd name="f129" fmla="val 88405"/>
              <a:gd name="f130" fmla="val 77546"/>
              <a:gd name="f131" fmla="val 86197"/>
              <a:gd name="f132" fmla="val 80074"/>
              <a:gd name="f133" fmla="val 84391"/>
              <a:gd name="f134" fmla="val 83001"/>
              <a:gd name="f135" fmla="val 75261"/>
              <a:gd name="f136" fmla="val 97799"/>
              <a:gd name="f137" fmla="val 79855"/>
              <a:gd name="f138" fmla="val 117197"/>
              <a:gd name="f139" fmla="val 94653"/>
              <a:gd name="f140" fmla="val 126328"/>
              <a:gd name="f141" fmla="val 99603"/>
              <a:gd name="f142" fmla="val 129383"/>
              <a:gd name="f143" fmla="val 105068"/>
              <a:gd name="f144" fmla="val 130901"/>
              <a:gd name="f145" fmla="val 110449"/>
              <a:gd name="f146" fmla="val 130283"/>
              <a:gd name="f147" fmla="val 111461"/>
              <a:gd name="f148" fmla="val 121556"/>
              <a:gd name="f149" fmla="val 114239"/>
              <a:gd name="f150" fmla="val 112980"/>
              <a:gd name="f151" fmla="val 118788"/>
              <a:gd name="f152" fmla="val 105103"/>
              <a:gd name="f153" fmla="val 122060"/>
              <a:gd name="f154" fmla="val 106993"/>
              <a:gd name="f155" fmla="val 117549"/>
              <a:gd name="f156" fmla="val 114804"/>
              <a:gd name="f157" fmla="val 114885"/>
              <a:gd name="f158" fmla="val 123345"/>
              <a:gd name="f159" fmla="val 114602"/>
              <a:gd name="f160" fmla="val 132066"/>
              <a:gd name="f161" fmla="val 118189"/>
              <a:gd name="f162" fmla="val 142541"/>
              <a:gd name="f163" fmla="val 127538"/>
              <a:gd name="f164" fmla="val 149533"/>
              <a:gd name="f165" fmla="val 138054"/>
              <a:gd name="f166" fmla="val 150704"/>
              <a:gd name="f167" fmla="val 138622"/>
              <a:gd name="f168" fmla="val 157584"/>
              <a:gd name="f169" fmla="val 141809"/>
              <a:gd name="f170" fmla="val 168599"/>
              <a:gd name="f171" fmla="val 152592"/>
              <a:gd name="f172" fmla="val 175355"/>
              <a:gd name="f173" fmla="val 163536"/>
              <a:gd name="f174" fmla="val 173320"/>
              <a:gd name="f175" fmla="val 163736"/>
              <a:gd name="f176" fmla="val 174011"/>
              <a:gd name="f177" fmla="val 165086"/>
              <a:gd name="f178" fmla="val 173621"/>
              <a:gd name="f179" fmla="val 165671"/>
              <a:gd name="f180" fmla="val 180699"/>
              <a:gd name="f181" fmla="val 169429"/>
              <a:gd name="f182" fmla="val 193686"/>
              <a:gd name="f183" fmla="val 183003"/>
              <a:gd name="f184" fmla="val 201168"/>
              <a:gd name="f185" fmla="val 195990"/>
              <a:gd name="f186" fmla="val 197411"/>
              <a:gd name="f187" fmla="val 196796"/>
              <a:gd name="f188" fmla="val 197178"/>
              <a:gd name="f189" fmla="val 197581"/>
              <a:gd name="f190" fmla="val 196907"/>
              <a:gd name="f191" fmla="val 198196"/>
              <a:gd name="f192" fmla="val 196260"/>
              <a:gd name="f193" fmla="val 209934"/>
              <a:gd name="f194" fmla="val 188156"/>
              <a:gd name="f195" fmla="val 215400"/>
              <a:gd name="f196" fmla="val 175007"/>
              <a:gd name="f197" fmla="val 211155"/>
              <a:gd name="f198" fmla="val 164763"/>
              <a:gd name="f199" fmla="val 205121"/>
              <a:gd name="f200" fmla="val 170199"/>
              <a:gd name="f201" fmla="val 196738"/>
              <a:gd name="f202" fmla="val 172687"/>
              <a:gd name="f203" fmla="val 188343"/>
              <a:gd name="f204" fmla="val 171472"/>
              <a:gd name="f205" fmla="val 188829"/>
              <a:gd name="f206" fmla="val 168281"/>
              <a:gd name="f207" fmla="val 198020"/>
              <a:gd name="f208" fmla="val 169602"/>
              <a:gd name="f209" fmla="val 207192"/>
              <a:gd name="f210" fmla="val 165939"/>
              <a:gd name="f211" fmla="val 212635"/>
              <a:gd name="f212" fmla="val 158774"/>
              <a:gd name="f213" fmla="val 218427"/>
              <a:gd name="f214" fmla="val 151149"/>
              <a:gd name="f215" fmla="val 218946"/>
              <a:gd name="f216" fmla="val 140953"/>
              <a:gd name="f217" fmla="val 213960"/>
              <a:gd name="f218" fmla="val 132774"/>
              <a:gd name="f219" fmla="val 216785"/>
              <a:gd name="f220" fmla="val 131210"/>
              <a:gd name="f221" fmla="val 222366"/>
              <a:gd name="f222" fmla="val 140465"/>
              <a:gd name="f223" fmla="val 221779"/>
              <a:gd name="f224" fmla="val 151983"/>
              <a:gd name="f225" fmla="val 215286"/>
              <a:gd name="f226" fmla="val 160619"/>
              <a:gd name="f227" fmla="val 213805"/>
              <a:gd name="f228" fmla="val 162105"/>
              <a:gd name="f229" fmla="val 172938"/>
              <a:gd name="f230" fmla="val 214526"/>
              <a:gd name="f231" fmla="val 186813"/>
              <a:gd name="f232" fmla="val 203421"/>
              <a:gd name="f233" fmla="val 196175"/>
              <a:gd name="f234" fmla="val 208012"/>
              <a:gd name="f235" fmla="val 206854"/>
              <a:gd name="f236" fmla="val 220050"/>
              <a:gd name="f237" fmla="val 212429"/>
              <a:gd name="f238" fmla="val 231622"/>
              <a:gd name="f239" fmla="val 209082"/>
              <a:gd name="f240" fmla="val 239377"/>
              <a:gd name="f241" fmla="val 206838"/>
              <a:gd name="f242" fmla="val 243741"/>
              <a:gd name="f243" fmla="val 201989"/>
              <a:gd name="f244" fmla="val 246092"/>
              <a:gd name="f245" fmla="val 195539"/>
              <a:gd name="f246" fmla="val 255042"/>
              <a:gd name="f247" fmla="val 199507"/>
              <a:gd name="f248" fmla="val 265290"/>
              <a:gd name="f249" fmla="val 198199"/>
              <a:gd name="f250" fmla="val 272958"/>
              <a:gd name="f251" fmla="val 192601"/>
              <a:gd name="f252" fmla="val 276795"/>
              <a:gd name="f253" fmla="val 193971"/>
              <a:gd name="f254" fmla="val 289009"/>
              <a:gd name="f255" fmla="val 194016"/>
              <a:gd name="f256" fmla="val 298363"/>
              <a:gd name="f257" fmla="val 193248"/>
              <a:gd name="f258" fmla="val 304258"/>
              <a:gd name="f259" fmla="val 183694"/>
              <a:gd name="f260" fmla="val 309343"/>
              <a:gd name="f261" fmla="val 175453"/>
              <a:gd name="f262" fmla="val 308953"/>
              <a:gd name="f263" fmla="val 165378"/>
              <a:gd name="f264" fmla="val 303795"/>
              <a:gd name="f265" fmla="val 157923"/>
              <a:gd name="f266" fmla="val 298315"/>
              <a:gd name="f267" fmla="val 164420"/>
              <a:gd name="f268" fmla="val 291041"/>
              <a:gd name="f269" fmla="val 168177"/>
              <a:gd name="f270" fmla="val 283702"/>
              <a:gd name="f271" fmla="val 168174"/>
              <a:gd name="f272" fmla="val 283555"/>
              <a:gd name="f273" fmla="val 164527"/>
              <a:gd name="f274" fmla="val 293404"/>
              <a:gd name="f275" fmla="val 164978"/>
              <a:gd name="f276" fmla="val 303289"/>
              <a:gd name="f277" fmla="val 157339"/>
              <a:gd name="f278" fmla="val 308110"/>
              <a:gd name="f279" fmla="val 145450"/>
              <a:gd name="f280" fmla="val 311022"/>
              <a:gd name="f281" fmla="val 136198"/>
              <a:gd name="f282" fmla="val 308752"/>
              <a:gd name="f283" fmla="val 126109"/>
              <a:gd name="f284" fmla="val 302169"/>
              <a:gd name="f285" fmla="val 119023"/>
              <a:gd name="f286" fmla="val 296249"/>
              <a:gd name="f287" fmla="val 127191"/>
              <a:gd name="f288" fmla="val 286098"/>
              <a:gd name="f289" fmla="val 131525"/>
              <a:gd name="f290" fmla="val 275782"/>
              <a:gd name="f291" fmla="val 130309"/>
              <a:gd name="f292" fmla="val 276183"/>
              <a:gd name="f293" fmla="val 127106"/>
              <a:gd name="f294" fmla="val 285405"/>
              <a:gd name="f295" fmla="val 128184"/>
              <a:gd name="f296" fmla="val 294478"/>
              <a:gd name="f297" fmla="val 124281"/>
              <a:gd name="f298" fmla="val 299730"/>
              <a:gd name="f299" fmla="val 116974"/>
              <a:gd name="f300" fmla="val 300207"/>
              <a:gd name="f301" fmla="val 116045"/>
              <a:gd name="f302" fmla="val 300079"/>
              <a:gd name="f303" fmla="val 107222"/>
              <a:gd name="f304" fmla="val 295342"/>
              <a:gd name="f305" fmla="val 98867"/>
              <a:gd name="f306" fmla="val 287259"/>
              <a:gd name="f307" fmla="val 93880"/>
              <a:gd name="f308" fmla="val 284295"/>
              <a:gd name="f309" fmla="val 92051"/>
              <a:gd name="f310" fmla="val 281129"/>
              <a:gd name="f311" fmla="val 90828"/>
              <a:gd name="f312" fmla="val 277855"/>
              <a:gd name="f313" fmla="val 90561"/>
              <a:gd name="f314" fmla="val 271916"/>
              <a:gd name="f315" fmla="val 104194"/>
              <a:gd name="f316" fmla="val 259881"/>
              <a:gd name="f317" fmla="val 112708"/>
              <a:gd name="f318" fmla="val 248172"/>
              <a:gd name="f319" fmla="val 111695"/>
              <a:gd name="f320" fmla="val 248002"/>
              <a:gd name="f321" fmla="val 114741"/>
              <a:gd name="f322" fmla="val 246936"/>
              <a:gd name="f323" fmla="val 117719"/>
              <a:gd name="f324" fmla="val 245089"/>
              <a:gd name="f325" fmla="val 120348"/>
              <a:gd name="f326" fmla="val 241307"/>
              <a:gd name="f327" fmla="val 125729"/>
              <a:gd name="f328" fmla="val 234825"/>
              <a:gd name="f329" fmla="val 128827"/>
              <a:gd name="f330" fmla="val 228007"/>
              <a:gd name="f331" fmla="val 128511"/>
              <a:gd name="f332" fmla="val 228158"/>
              <a:gd name="f333" fmla="val 125380"/>
              <a:gd name="f334" fmla="val 233848"/>
              <a:gd name="f335" fmla="val 125642"/>
              <a:gd name="f336" fmla="val 239262"/>
              <a:gd name="f337" fmla="val 123097"/>
              <a:gd name="f338" fmla="val 242439"/>
              <a:gd name="f339" fmla="val 118667"/>
              <a:gd name="f340" fmla="val 244071"/>
              <a:gd name="f341" fmla="val 116391"/>
              <a:gd name="f342" fmla="val 244987"/>
              <a:gd name="f343" fmla="val 113796"/>
              <a:gd name="f344" fmla="val 245116"/>
              <a:gd name="f345" fmla="val 111152"/>
              <a:gd name="f346" fmla="val 243716"/>
              <a:gd name="f347" fmla="val 110904"/>
              <a:gd name="f348" fmla="val 244539"/>
              <a:gd name="f349" fmla="val 108155"/>
              <a:gd name="f350" fmla="val 244792"/>
              <a:gd name="f351" fmla="val 106166"/>
              <a:gd name="f352" fmla="val 244131"/>
              <a:gd name="f353" fmla="val 104285"/>
              <a:gd name="f354" fmla="val 243078"/>
              <a:gd name="f355" fmla="val 102544"/>
              <a:gd name="f356" fmla="val 240257"/>
              <a:gd name="f357" fmla="val 97875"/>
              <a:gd name="f358" fmla="val 235048"/>
              <a:gd name="f359" fmla="val 94922"/>
              <a:gd name="f360" fmla="val 229344"/>
              <a:gd name="f361" fmla="val 94755"/>
              <a:gd name="f362" fmla="val 229436"/>
              <a:gd name="f363" fmla="val 91621"/>
              <a:gd name="f364" fmla="val 236268"/>
              <a:gd name="f365" fmla="val 91821"/>
              <a:gd name="f366" fmla="val 242499"/>
              <a:gd name="f367" fmla="val 95409"/>
              <a:gd name="f368" fmla="val 245850"/>
              <a:gd name="f369" fmla="val 101072"/>
              <a:gd name="f370" fmla="val 247129"/>
              <a:gd name="f371" fmla="val 103235"/>
              <a:gd name="f372" fmla="val 247915"/>
              <a:gd name="f373" fmla="val 105575"/>
              <a:gd name="f374" fmla="val 248037"/>
              <a:gd name="f375" fmla="val 107973"/>
              <a:gd name="f376" fmla="val 258268"/>
              <a:gd name="f377" fmla="val 109553"/>
              <a:gd name="f378" fmla="val 268981"/>
              <a:gd name="f379" fmla="val 102051"/>
              <a:gd name="f380" fmla="val 274232"/>
              <a:gd name="f381" fmla="val 89778"/>
              <a:gd name="f382" fmla="val 278708"/>
              <a:gd name="f383" fmla="val 77339"/>
              <a:gd name="f384" fmla="val 274020"/>
              <a:gd name="f385" fmla="val 63056"/>
              <a:gd name="f386" fmla="val 262316"/>
              <a:gd name="f387" fmla="val 55834"/>
              <a:gd name="f388" fmla="val 257734"/>
              <a:gd name="f389" fmla="val 53007"/>
              <a:gd name="f390" fmla="val 252666"/>
              <a:gd name="f391" fmla="val 51626"/>
              <a:gd name="f392" fmla="val 247691"/>
              <a:gd name="f393" fmla="val 52231"/>
              <a:gd name="f394" fmla="val 248705"/>
              <a:gd name="f395" fmla="val 60913"/>
              <a:gd name="f396" fmla="val 245967"/>
              <a:gd name="f397" fmla="val 69020"/>
              <a:gd name="f398" fmla="val 239739"/>
              <a:gd name="f399" fmla="val 74185"/>
              <a:gd name="f400" fmla="val 237649"/>
              <a:gd name="f401" fmla="val 71664"/>
              <a:gd name="f402" fmla="val 244579"/>
              <a:gd name="f403" fmla="val 65918"/>
              <a:gd name="f404" fmla="val 246481"/>
              <a:gd name="f405" fmla="val 55888"/>
              <a:gd name="f406" fmla="val 243151"/>
              <a:gd name="f407" fmla="val 45920"/>
              <a:gd name="f408" fmla="val 241194"/>
              <a:gd name="f409" fmla="val 40124"/>
              <a:gd name="f410" fmla="val 237183"/>
              <a:gd name="f411" fmla="val 35004"/>
              <a:gd name="f412" fmla="val 231542"/>
              <a:gd name="f413" fmla="val 31523"/>
              <a:gd name="f414" fmla="val 221392"/>
              <a:gd name="f415" fmla="val 25261"/>
              <a:gd name="f416" fmla="val 208864"/>
              <a:gd name="f417" fmla="val 26095"/>
              <a:gd name="f418" fmla="val 199763"/>
              <a:gd name="f419" fmla="val 32668"/>
              <a:gd name="f420" fmla="val 194721"/>
              <a:gd name="f421" fmla="val 27952"/>
              <a:gd name="f422" fmla="val 189842"/>
              <a:gd name="f423" fmla="val 24941"/>
              <a:gd name="f424" fmla="val 184271"/>
              <a:gd name="f425" fmla="val 23995"/>
              <a:gd name="f426" fmla="val 190632"/>
              <a:gd name="f427" fmla="val 62"/>
              <a:gd name="f428" fmla="val 300121"/>
              <a:gd name="f429" fmla="val 2329"/>
              <a:gd name="f430" fmla="val 391248"/>
              <a:gd name="f431" fmla="val 125645"/>
              <a:gd name="f432" fmla="val 309641"/>
              <a:gd name="f433" fmla="val 225160"/>
              <a:gd name="f434" fmla="val 282892"/>
              <a:gd name="f435" fmla="val 251229"/>
              <a:gd name="f436" fmla="val 279266"/>
              <a:gd name="f437" fmla="val 288859"/>
              <a:gd name="f438" fmla="val 302841"/>
              <a:gd name="f439" fmla="val 374772"/>
              <a:gd name="f440" fmla="val 121266"/>
              <a:gd name="f441" fmla="val 109025"/>
              <a:gd name="f442" fmla="val 322355"/>
              <a:gd name="f443" fmla="val 76580"/>
              <a:gd name="f444" fmla="val 333165"/>
              <a:gd name="f445" fmla="val 40716"/>
              <a:gd name="f446" fmla="val 329924"/>
              <a:gd name="f447" fmla="val 28778"/>
              <a:gd name="f448" fmla="val 318327"/>
              <a:gd name="f449" fmla="val 22923"/>
              <a:gd name="f450" fmla="val 311868"/>
              <a:gd name="f451" fmla="val 25422"/>
              <a:gd name="f452" fmla="val 291738"/>
              <a:gd name="f453" fmla="val 32859"/>
              <a:gd name="f454" fmla="val 276164"/>
              <a:gd name="f455" fmla="val 35235"/>
              <a:gd name="f456" fmla="val 270344"/>
              <a:gd name="f457" fmla="val 23179"/>
              <a:gd name="f458" fmla="val 268321"/>
              <a:gd name="f459" fmla="val 20618"/>
              <a:gd name="f460" fmla="val 259843"/>
              <a:gd name="f461" fmla="val 19440"/>
              <a:gd name="f462" fmla="val 251965"/>
              <a:gd name="f463" fmla="val 27377"/>
              <a:gd name="f464" fmla="val 251682"/>
              <a:gd name="f465" fmla="val 30757"/>
              <a:gd name="f466" fmla="val 247602"/>
              <a:gd name="f467" fmla="val 18516"/>
              <a:gd name="f468" fmla="val 238938"/>
              <a:gd name="f469" fmla="val 12669"/>
              <a:gd name="f470" fmla="val 232923"/>
              <a:gd name="f471" fmla="val 25811"/>
              <a:gd name="f472" fmla="val 221592"/>
              <a:gd name="f473" fmla="val 29458"/>
              <a:gd name="f474" fmla="val 212919"/>
              <a:gd name="f475" fmla="val 16679"/>
              <a:gd name="f476" fmla="val 208924"/>
              <a:gd name="f477" fmla="val 7006"/>
              <a:gd name="f478" fmla="val 203466"/>
              <a:gd name="f479" fmla="val 307"/>
              <a:gd name="f480" fmla="val 196983"/>
              <a:gd name="f481" fmla="val -2572"/>
              <a:gd name="f482" fmla="val 186228"/>
              <a:gd name="f483" fmla="val 15339"/>
              <a:gd name="f484" fmla="val 171234"/>
              <a:gd name="f485" fmla="val 31089"/>
              <a:gd name="f486" fmla="val 151672"/>
              <a:gd name="f487" fmla="val 47602"/>
              <a:gd name="f488" fmla="val 132201"/>
              <a:gd name="f489" fmla="val 33821"/>
              <a:gd name="f490" fmla="val 117353"/>
              <a:gd name="f491" fmla="val 46470"/>
              <a:gd name="f492" fmla="val 75544"/>
              <a:gd name="f493" fmla="val 66559"/>
              <a:gd name="f494" fmla="val 23813"/>
              <a:gd name="f495" fmla="val 114124"/>
              <a:gd name="f496" fmla="val -1423"/>
              <a:gd name="f497" fmla="*/ f0 1 341005"/>
              <a:gd name="f498" fmla="*/ f1 1 376812"/>
              <a:gd name="f499" fmla="val f2"/>
              <a:gd name="f500" fmla="val f3"/>
              <a:gd name="f501" fmla="val f4"/>
              <a:gd name="f502" fmla="+- f501 0 f499"/>
              <a:gd name="f503" fmla="+- f500 0 f499"/>
              <a:gd name="f504" fmla="*/ f503 1 341005"/>
              <a:gd name="f505" fmla="*/ f502 1 376812"/>
              <a:gd name="f506" fmla="*/ f499 1 f504"/>
              <a:gd name="f507" fmla="*/ f500 1 f504"/>
              <a:gd name="f508" fmla="*/ f499 1 f505"/>
              <a:gd name="f509" fmla="*/ f501 1 f505"/>
              <a:gd name="f510" fmla="*/ f506 f497 1"/>
              <a:gd name="f511" fmla="*/ f507 f497 1"/>
              <a:gd name="f512" fmla="*/ f509 f498 1"/>
              <a:gd name="f513" fmla="*/ f508 f498 1"/>
            </a:gdLst>
            <a:ahLst/>
            <a:cxnLst>
              <a:cxn ang="3cd4">
                <a:pos x="hc" y="t"/>
              </a:cxn>
              <a:cxn ang="0">
                <a:pos x="r" y="vc"/>
              </a:cxn>
              <a:cxn ang="cd4">
                <a:pos x="hc" y="b"/>
              </a:cxn>
              <a:cxn ang="cd2">
                <a:pos x="l" y="vc"/>
              </a:cxn>
            </a:cxnLst>
            <a:rect l="f510" t="f513" r="f511" b="f512"/>
            <a:pathLst>
              <a:path w="341005" h="376812">
                <a:moveTo>
                  <a:pt x="f5" y="f6"/>
                </a:moveTo>
                <a:cubicBezTo>
                  <a:pt x="f7" y="f8"/>
                  <a:pt x="f9" y="f10"/>
                  <a:pt x="f11" y="f12"/>
                </a:cubicBezTo>
                <a:lnTo>
                  <a:pt x="f13" y="f14"/>
                </a:lnTo>
                <a:cubicBezTo>
                  <a:pt x="f15" y="f16"/>
                  <a:pt x="f17" y="f18"/>
                  <a:pt x="f19" y="f20"/>
                </a:cubicBezTo>
                <a:cubicBezTo>
                  <a:pt x="f21" y="f22"/>
                  <a:pt x="f23" y="f24"/>
                  <a:pt x="f25" y="f26"/>
                </a:cubicBezTo>
                <a:lnTo>
                  <a:pt x="f27" y="f28"/>
                </a:lnTo>
                <a:cubicBezTo>
                  <a:pt x="f29" y="f30"/>
                  <a:pt x="f31" y="f32"/>
                  <a:pt x="f33" y="f34"/>
                </a:cubicBezTo>
                <a:cubicBezTo>
                  <a:pt x="f35" y="f36"/>
                  <a:pt x="f37" y="f38"/>
                  <a:pt x="f39" y="f40"/>
                </a:cubicBezTo>
                <a:close/>
                <a:moveTo>
                  <a:pt x="f41" y="f42"/>
                </a:moveTo>
                <a:cubicBezTo>
                  <a:pt x="f43" y="f44"/>
                  <a:pt x="f45" y="f46"/>
                  <a:pt x="f47" y="f48"/>
                </a:cubicBezTo>
                <a:lnTo>
                  <a:pt x="f49" y="f50"/>
                </a:lnTo>
                <a:cubicBezTo>
                  <a:pt x="f51" y="f52"/>
                  <a:pt x="f53" y="f54"/>
                  <a:pt x="f55" y="f56"/>
                </a:cubicBezTo>
                <a:cubicBezTo>
                  <a:pt x="f57" y="f58"/>
                  <a:pt x="f59" y="f60"/>
                  <a:pt x="f61" y="f62"/>
                </a:cubicBezTo>
                <a:lnTo>
                  <a:pt x="f63" y="f64"/>
                </a:lnTo>
                <a:cubicBezTo>
                  <a:pt x="f65" y="f66"/>
                  <a:pt x="f67" y="f68"/>
                  <a:pt x="f69" y="f70"/>
                </a:cubicBezTo>
                <a:lnTo>
                  <a:pt x="f71" y="f72"/>
                </a:lnTo>
                <a:cubicBezTo>
                  <a:pt x="f73" y="f74"/>
                  <a:pt x="f75" y="f76"/>
                  <a:pt x="f41" y="f42"/>
                </a:cubicBezTo>
                <a:close/>
                <a:moveTo>
                  <a:pt x="f77" y="f78"/>
                </a:moveTo>
                <a:cubicBezTo>
                  <a:pt x="f79" y="f80"/>
                  <a:pt x="f81" y="f82"/>
                  <a:pt x="f83" y="f84"/>
                </a:cubicBezTo>
                <a:lnTo>
                  <a:pt x="f85" y="f86"/>
                </a:lnTo>
                <a:lnTo>
                  <a:pt x="f87" y="f88"/>
                </a:lnTo>
                <a:lnTo>
                  <a:pt x="f89" y="f90"/>
                </a:ln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146"/>
                </a:cubicBezTo>
                <a:cubicBezTo>
                  <a:pt x="f147" y="f148"/>
                  <a:pt x="f149" y="f150"/>
                  <a:pt x="f151" y="f152"/>
                </a:cubicBezTo>
                <a:lnTo>
                  <a:pt x="f153" y="f154"/>
                </a:lnTo>
                <a:cubicBezTo>
                  <a:pt x="f155" y="f156"/>
                  <a:pt x="f157" y="f158"/>
                  <a:pt x="f159" y="f160"/>
                </a:cubicBezTo>
                <a:cubicBezTo>
                  <a:pt x="f161" y="f162"/>
                  <a:pt x="f163" y="f164"/>
                  <a:pt x="f165" y="f166"/>
                </a:cubicBezTo>
                <a:lnTo>
                  <a:pt x="f167" y="f168"/>
                </a:lnTo>
                <a:cubicBezTo>
                  <a:pt x="f169" y="f170"/>
                  <a:pt x="f171" y="f172"/>
                  <a:pt x="f173" y="f174"/>
                </a:cubicBezTo>
                <a:lnTo>
                  <a:pt x="f175" y="f176"/>
                </a:lnTo>
                <a:lnTo>
                  <a:pt x="f177" y="f178"/>
                </a:lnTo>
                <a:lnTo>
                  <a:pt x="f179" y="f180"/>
                </a:lnTo>
                <a:cubicBezTo>
                  <a:pt x="f181" y="f182"/>
                  <a:pt x="f183" y="f184"/>
                  <a:pt x="f185" y="f186"/>
                </a:cubicBezTo>
                <a:cubicBezTo>
                  <a:pt x="f187" y="f188"/>
                  <a:pt x="f189" y="f190"/>
                  <a:pt x="f191" y="f192"/>
                </a:cubicBezTo>
                <a:cubicBezTo>
                  <a:pt x="f193" y="f194"/>
                  <a:pt x="f195" y="f196"/>
                  <a:pt x="f197" y="f198"/>
                </a:cubicBezTo>
                <a:cubicBezTo>
                  <a:pt x="f199" y="f200"/>
                  <a:pt x="f201" y="f202"/>
                  <a:pt x="f203" y="f204"/>
                </a:cubicBezTo>
                <a:lnTo>
                  <a:pt x="f205" y="f206"/>
                </a:lnTo>
                <a:cubicBezTo>
                  <a:pt x="f207" y="f208"/>
                  <a:pt x="f209" y="f210"/>
                  <a:pt x="f211" y="f212"/>
                </a:cubicBezTo>
                <a:cubicBezTo>
                  <a:pt x="f213" y="f214"/>
                  <a:pt x="f215" y="f216"/>
                  <a:pt x="f217" y="f218"/>
                </a:cubicBezTo>
                <a:lnTo>
                  <a:pt x="f219" y="f220"/>
                </a:lnTo>
                <a:cubicBezTo>
                  <a:pt x="f221" y="f222"/>
                  <a:pt x="f223" y="f224"/>
                  <a:pt x="f225" y="f226"/>
                </a:cubicBezTo>
                <a:lnTo>
                  <a:pt x="f227" y="f228"/>
                </a:lnTo>
                <a:cubicBezTo>
                  <a:pt x="f215" y="f229"/>
                  <a:pt x="f230" y="f231"/>
                  <a:pt x="f232" y="f233"/>
                </a:cubicBezTo>
                <a:cubicBezTo>
                  <a:pt x="f234" y="f235"/>
                  <a:pt x="f236" y="f237"/>
                  <a:pt x="f238" y="f239"/>
                </a:cubicBezTo>
                <a:cubicBezTo>
                  <a:pt x="f240" y="f241"/>
                  <a:pt x="f242" y="f243"/>
                  <a:pt x="f244" y="f245"/>
                </a:cubicBezTo>
                <a:cubicBezTo>
                  <a:pt x="f246" y="f247"/>
                  <a:pt x="f248" y="f249"/>
                  <a:pt x="f250" y="f251"/>
                </a:cubicBezTo>
                <a:lnTo>
                  <a:pt x="f252" y="f253"/>
                </a:lnTo>
                <a:cubicBezTo>
                  <a:pt x="f254" y="f255"/>
                  <a:pt x="f256" y="f257"/>
                  <a:pt x="f258" y="f259"/>
                </a:cubicBezTo>
                <a:cubicBezTo>
                  <a:pt x="f260" y="f261"/>
                  <a:pt x="f262" y="f263"/>
                  <a:pt x="f264" y="f265"/>
                </a:cubicBezTo>
                <a:cubicBezTo>
                  <a:pt x="f266" y="f267"/>
                  <a:pt x="f268" y="f269"/>
                  <a:pt x="f270" y="f271"/>
                </a:cubicBezTo>
                <a:lnTo>
                  <a:pt x="f272" y="f273"/>
                </a:lnTo>
                <a:cubicBezTo>
                  <a:pt x="f274" y="f275"/>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lnTo>
                  <a:pt x="f300" y="f301"/>
                </a:lnTo>
                <a:cubicBezTo>
                  <a:pt x="f302" y="f303"/>
                  <a:pt x="f304" y="f305"/>
                  <a:pt x="f306" y="f307"/>
                </a:cubicBezTo>
                <a:cubicBezTo>
                  <a:pt x="f308" y="f309"/>
                  <a:pt x="f310" y="f311"/>
                  <a:pt x="f312" y="f313"/>
                </a:cubicBezTo>
                <a:cubicBezTo>
                  <a:pt x="f314" y="f315"/>
                  <a:pt x="f316" y="f317"/>
                  <a:pt x="f318" y="f319"/>
                </a:cubicBezTo>
                <a:cubicBezTo>
                  <a:pt x="f320" y="f321"/>
                  <a:pt x="f322" y="f323"/>
                  <a:pt x="f324" y="f325"/>
                </a:cubicBezTo>
                <a:cubicBezTo>
                  <a:pt x="f326" y="f327"/>
                  <a:pt x="f328" y="f329"/>
                  <a:pt x="f330" y="f331"/>
                </a:cubicBezTo>
                <a:lnTo>
                  <a:pt x="f332" y="f333"/>
                </a:lnTo>
                <a:cubicBezTo>
                  <a:pt x="f334" y="f335"/>
                  <a:pt x="f336" y="f337"/>
                  <a:pt x="f338" y="f339"/>
                </a:cubicBezTo>
                <a:cubicBezTo>
                  <a:pt x="f340" y="f341"/>
                  <a:pt x="f342" y="f343"/>
                  <a:pt x="f344" y="f345"/>
                </a:cubicBezTo>
                <a:lnTo>
                  <a:pt x="f346" y="f347"/>
                </a:lnTo>
                <a:lnTo>
                  <a:pt x="f348" y="f349"/>
                </a:lnTo>
                <a:cubicBezTo>
                  <a:pt x="f350" y="f351"/>
                  <a:pt x="f352" y="f353"/>
                  <a:pt x="f354" y="f355"/>
                </a:cubicBezTo>
                <a:cubicBezTo>
                  <a:pt x="f356" y="f357"/>
                  <a:pt x="f358" y="f359"/>
                  <a:pt x="f360" y="f361"/>
                </a:cubicBezTo>
                <a:lnTo>
                  <a:pt x="f362" y="f363"/>
                </a:lnTo>
                <a:cubicBezTo>
                  <a:pt x="f364" y="f365"/>
                  <a:pt x="f366" y="f367"/>
                  <a:pt x="f368" y="f369"/>
                </a:cubicBezTo>
                <a:cubicBezTo>
                  <a:pt x="f370" y="f371"/>
                  <a:pt x="f372" y="f373"/>
                  <a:pt x="f374" y="f375"/>
                </a:cubicBezTo>
                <a:cubicBezTo>
                  <a:pt x="f376" y="f377"/>
                  <a:pt x="f378" y="f379"/>
                  <a:pt x="f380" y="f381"/>
                </a:cubicBezTo>
                <a:cubicBezTo>
                  <a:pt x="f382" y="f383"/>
                  <a:pt x="f384" y="f385"/>
                  <a:pt x="f386" y="f387"/>
                </a:cubicBezTo>
                <a:cubicBezTo>
                  <a:pt x="f388" y="f389"/>
                  <a:pt x="f390" y="f391"/>
                  <a:pt x="f392" y="f393"/>
                </a:cubicBezTo>
                <a:cubicBezTo>
                  <a:pt x="f394" y="f395"/>
                  <a:pt x="f396" y="f397"/>
                  <a:pt x="f398" y="f399"/>
                </a:cubicBezTo>
                <a:lnTo>
                  <a:pt x="f400" y="f401"/>
                </a:lnTo>
                <a:cubicBezTo>
                  <a:pt x="f402" y="f403"/>
                  <a:pt x="f404" y="f405"/>
                  <a:pt x="f406" y="f407"/>
                </a:cubicBezTo>
                <a:cubicBezTo>
                  <a:pt x="f408" y="f409"/>
                  <a:pt x="f410" y="f411"/>
                  <a:pt x="f412" y="f413"/>
                </a:cubicBezTo>
                <a:cubicBezTo>
                  <a:pt x="f414" y="f415"/>
                  <a:pt x="f416" y="f417"/>
                  <a:pt x="f418" y="f419"/>
                </a:cubicBezTo>
                <a:lnTo>
                  <a:pt x="f420" y="f421"/>
                </a:lnTo>
                <a:cubicBezTo>
                  <a:pt x="f422" y="f423"/>
                  <a:pt x="f424" y="f425"/>
                  <a:pt x="f77" y="f78"/>
                </a:cubicBezTo>
                <a:close/>
                <a:moveTo>
                  <a:pt x="f426" y="f427"/>
                </a:moveTo>
                <a:cubicBezTo>
                  <a:pt x="f428" y="f429"/>
                  <a:pt x="f430" y="f431"/>
                  <a:pt x="f432" y="f433"/>
                </a:cubicBezTo>
                <a:cubicBezTo>
                  <a:pt x="f434" y="f435"/>
                  <a:pt x="f436" y="f437"/>
                  <a:pt x="f438" y="f439"/>
                </a:cubicBezTo>
                <a:lnTo>
                  <a:pt x="f440" y="f4"/>
                </a:lnTo>
                <a:lnTo>
                  <a:pt x="f441" y="f442"/>
                </a:lnTo>
                <a:cubicBezTo>
                  <a:pt x="f443" y="f444"/>
                  <a:pt x="f445" y="f446"/>
                  <a:pt x="f447" y="f448"/>
                </a:cubicBezTo>
                <a:cubicBezTo>
                  <a:pt x="f449" y="f450"/>
                  <a:pt x="f451" y="f452"/>
                  <a:pt x="f453" y="f454"/>
                </a:cubicBezTo>
                <a:cubicBezTo>
                  <a:pt x="f455" y="f456"/>
                  <a:pt x="f457" y="f458"/>
                  <a:pt x="f459" y="f460"/>
                </a:cubicBezTo>
                <a:cubicBezTo>
                  <a:pt x="f461" y="f462"/>
                  <a:pt x="f463" y="f464"/>
                  <a:pt x="f465" y="f466"/>
                </a:cubicBezTo>
                <a:lnTo>
                  <a:pt x="f467" y="f468"/>
                </a:lnTo>
                <a:cubicBezTo>
                  <a:pt x="f469" y="f470"/>
                  <a:pt x="f471" y="f472"/>
                  <a:pt x="f473" y="f474"/>
                </a:cubicBezTo>
                <a:cubicBezTo>
                  <a:pt x="f475" y="f476"/>
                  <a:pt x="f477" y="f478"/>
                  <a:pt x="f479" y="f480"/>
                </a:cubicBezTo>
                <a:cubicBezTo>
                  <a:pt x="f481" y="f482"/>
                  <a:pt x="f483" y="f484"/>
                  <a:pt x="f485" y="f486"/>
                </a:cubicBezTo>
                <a:cubicBezTo>
                  <a:pt x="f487" y="f488"/>
                  <a:pt x="f489" y="f490"/>
                  <a:pt x="f491" y="f492"/>
                </a:cubicBezTo>
                <a:cubicBezTo>
                  <a:pt x="f493" y="f494"/>
                  <a:pt x="f495" y="f496"/>
                  <a:pt x="f426" y="f427"/>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3" name="Oval 8">
            <a:extLst>
              <a:ext uri="{FF2B5EF4-FFF2-40B4-BE49-F238E27FC236}">
                <a16:creationId xmlns:a16="http://schemas.microsoft.com/office/drawing/2014/main" id="{5F47057C-0435-DA9E-AEBD-2B7A188D439E}"/>
              </a:ext>
            </a:extLst>
          </p:cNvPr>
          <p:cNvSpPr/>
          <p:nvPr/>
        </p:nvSpPr>
        <p:spPr>
          <a:xfrm>
            <a:off x="3852312" y="1383961"/>
            <a:ext cx="436342" cy="467441"/>
          </a:xfrm>
          <a:custGeom>
            <a:avLst/>
            <a:gdLst>
              <a:gd name="f0" fmla="val w"/>
              <a:gd name="f1" fmla="val h"/>
              <a:gd name="f2" fmla="val 0"/>
              <a:gd name="f3" fmla="val 3068057"/>
              <a:gd name="f4" fmla="val 3083879"/>
              <a:gd name="f5" fmla="val 1943022"/>
              <a:gd name="f6" fmla="val 2091435"/>
              <a:gd name="f7" fmla="val 2214809"/>
              <a:gd name="f8" fmla="val 107202"/>
              <a:gd name="f9" fmla="val 2232575"/>
              <a:gd name="f10" fmla="val 249298"/>
              <a:gd name="f11" fmla="val 2066806"/>
              <a:gd name="f12" fmla="val 323095"/>
              <a:gd name="f13" fmla="val 1966497"/>
              <a:gd name="f14" fmla="val 475331"/>
              <a:gd name="f15" fmla="val 1992863"/>
              <a:gd name="f16" fmla="val 623272"/>
              <a:gd name="f17" fmla="val 2032344"/>
              <a:gd name="f18" fmla="val 614884"/>
              <a:gd name="f19" fmla="val 2007703"/>
              <a:gd name="f20" fmla="val 472429"/>
              <a:gd name="f21" fmla="val 2119863"/>
              <a:gd name="f22" fmla="val 324636"/>
              <a:gd name="f23" fmla="val 2294697"/>
              <a:gd name="f24" fmla="val 266187"/>
              <a:gd name="f25" fmla="val 2304190"/>
              <a:gd name="f26" fmla="val 260641"/>
              <a:gd name="f27" fmla="val 2314409"/>
              <a:gd name="f28" fmla="val 260119"/>
              <a:gd name="f29" fmla="val 2324748"/>
              <a:gd name="f30" fmla="val 2491310"/>
              <a:gd name="f31" fmla="val 2626336"/>
              <a:gd name="f32" fmla="val 395145"/>
              <a:gd name="f33" fmla="val 561708"/>
              <a:gd name="f34" fmla="val 2609021"/>
              <a:gd name="f35" fmla="val 647481"/>
              <a:gd name="f36" fmla="val 656343"/>
              <a:gd name="f37" fmla="val 2762823"/>
              <a:gd name="f38" fmla="val 669742"/>
              <a:gd name="f39" fmla="val 2867295"/>
              <a:gd name="f40" fmla="val 786613"/>
              <a:gd name="f41" fmla="val 927882"/>
              <a:gd name="f42" fmla="val 2850464"/>
              <a:gd name="f43" fmla="val 1011252"/>
              <a:gd name="f44" fmla="val 2978255"/>
              <a:gd name="f45" fmla="val 1064152"/>
              <a:gd name="f46" fmla="val 1190111"/>
              <a:gd name="f47" fmla="val 1337042"/>
              <a:gd name="f48" fmla="val 1418703"/>
              <a:gd name="f49" fmla="val 3040320"/>
              <a:gd name="f50" fmla="val 1493884"/>
              <a:gd name="f51" fmla="val 2992210"/>
              <a:gd name="f52" fmla="val 1551889"/>
              <a:gd name="f53" fmla="val 2909241"/>
              <a:gd name="f54" fmla="val 1651289"/>
              <a:gd name="f55" fmla="val 2791782"/>
              <a:gd name="f56" fmla="val 1696238"/>
              <a:gd name="f57" fmla="val 2686704"/>
              <a:gd name="f58" fmla="val 1660749"/>
              <a:gd name="f59" fmla="val 2673794"/>
              <a:gd name="f60" fmla="val 1698968"/>
              <a:gd name="f61" fmla="val 2768232"/>
              <a:gd name="f62" fmla="val 1730865"/>
              <a:gd name="f63" fmla="val 2870956"/>
              <a:gd name="f64" fmla="val 1707121"/>
              <a:gd name="f65" fmla="val 2955415"/>
              <a:gd name="f66" fmla="val 1640323"/>
              <a:gd name="f67" fmla="val 2993943"/>
              <a:gd name="f68" fmla="val 1688574"/>
              <a:gd name="f69" fmla="val 3012247"/>
              <a:gd name="f70" fmla="val 1750635"/>
              <a:gd name="f71" fmla="val 1816968"/>
              <a:gd name="f72" fmla="val 1986406"/>
              <a:gd name="f73" fmla="val 2892829"/>
              <a:gd name="f74" fmla="val 2127952"/>
              <a:gd name="f75" fmla="val 2733451"/>
              <a:gd name="f76" fmla="val 2161496"/>
              <a:gd name="f77" fmla="val 2570803"/>
              <a:gd name="f78" fmla="val 2185843"/>
              <a:gd name="f79" fmla="val 2422847"/>
              <a:gd name="f80" fmla="val 2122052"/>
              <a:gd name="f81" fmla="val 2373218"/>
              <a:gd name="f82" fmla="val 2004561"/>
              <a:gd name="f83" fmla="val 2397575"/>
              <a:gd name="f84" fmla="val 1987765"/>
              <a:gd name="f85" fmla="val 2417022"/>
              <a:gd name="f86" fmla="val 1964396"/>
              <a:gd name="f87" fmla="val 2431421"/>
              <a:gd name="f88" fmla="val 1936987"/>
              <a:gd name="f89" fmla="val 2469123"/>
              <a:gd name="f90" fmla="val 1865220"/>
              <a:gd name="f91" fmla="val 2466430"/>
              <a:gd name="f92" fmla="val 1776674"/>
              <a:gd name="f93" fmla="val 2424327"/>
              <a:gd name="f94" fmla="val 1703750"/>
              <a:gd name="f95" fmla="val 2390880"/>
              <a:gd name="f96" fmla="val 1723060"/>
              <a:gd name="f97" fmla="val 2426033"/>
              <a:gd name="f98" fmla="val 1783948"/>
              <a:gd name="f99" fmla="val 2428758"/>
              <a:gd name="f100" fmla="val 1857660"/>
              <a:gd name="f101" fmla="val 2398065"/>
              <a:gd name="f102" fmla="val 1917447"/>
              <a:gd name="f103" fmla="val 2386618"/>
              <a:gd name="f104" fmla="val 1939743"/>
              <a:gd name="f105" fmla="val 2371177"/>
              <a:gd name="f106" fmla="val 1958844"/>
              <a:gd name="f107" fmla="val 2348681"/>
              <a:gd name="f108" fmla="val 1969064"/>
              <a:gd name="f109" fmla="val 2314536"/>
              <a:gd name="f110" fmla="val 1978212"/>
              <a:gd name="f111" fmla="val 2320989"/>
              <a:gd name="f112" fmla="val 1994504"/>
              <a:gd name="f113" fmla="val 2292439"/>
              <a:gd name="f114" fmla="val 2010252"/>
              <a:gd name="f115" fmla="val 2259301"/>
              <a:gd name="f116" fmla="val 2017439"/>
              <a:gd name="f117" fmla="val 2224883"/>
              <a:gd name="f118" fmla="val 2015050"/>
              <a:gd name="f119" fmla="val 2157880"/>
              <a:gd name="f120" fmla="val 2010397"/>
              <a:gd name="f121" fmla="val 2096183"/>
              <a:gd name="f122" fmla="val 1970105"/>
              <a:gd name="f123" fmla="val 2062112"/>
              <a:gd name="f124" fmla="val 1908746"/>
              <a:gd name="f125" fmla="val 2028307"/>
              <a:gd name="f126" fmla="val 1927422"/>
              <a:gd name="f127" fmla="val 2069101"/>
              <a:gd name="f128" fmla="val 2000945"/>
              <a:gd name="f129" fmla="val 2143517"/>
              <a:gd name="f130" fmla="val 2048870"/>
              <a:gd name="f131" fmla="val 2224395"/>
              <a:gd name="f132" fmla="val 2053708"/>
              <a:gd name="f133" fmla="val 2263912"/>
              <a:gd name="f134" fmla="val 2056070"/>
              <a:gd name="f135" fmla="val 2302036"/>
              <a:gd name="f136" fmla="val 2047984"/>
              <a:gd name="f137" fmla="val 2335071"/>
              <a:gd name="f138" fmla="val 2030056"/>
              <a:gd name="f139" fmla="val 2400196"/>
              <a:gd name="f140" fmla="val 2159379"/>
              <a:gd name="f141" fmla="val 2567325"/>
              <a:gd name="f142" fmla="val 2230480"/>
              <a:gd name="f143" fmla="val 2748680"/>
              <a:gd name="f144" fmla="val 2204554"/>
              <a:gd name="f145" fmla="val 2767068"/>
              <a:gd name="f146" fmla="val 2240602"/>
              <a:gd name="f147" fmla="val 2774723"/>
              <a:gd name="f148" fmla="val 2281713"/>
              <a:gd name="f149" fmla="val 2324613"/>
              <a:gd name="f150" fmla="val 2444667"/>
              <a:gd name="f151" fmla="val 2714770"/>
              <a:gd name="f152" fmla="val 2550720"/>
              <a:gd name="f153" fmla="val 2619461"/>
              <a:gd name="f154" fmla="val 2609132"/>
              <a:gd name="f155" fmla="val 2594093"/>
              <a:gd name="f156" fmla="val 2739763"/>
              <a:gd name="f157" fmla="val 2496512"/>
              <a:gd name="f158" fmla="val 2844553"/>
              <a:gd name="f159" fmla="val 2368919"/>
              <a:gd name="f160" fmla="val 2876858"/>
              <a:gd name="f161" fmla="val 2184369"/>
              <a:gd name="f162" fmla="val 2908073"/>
              <a:gd name="f163" fmla="val 2016372"/>
              <a:gd name="f164" fmla="val 2826285"/>
              <a:gd name="f165" fmla="val 1978290"/>
              <a:gd name="f166" fmla="val 2684161"/>
              <a:gd name="f167" fmla="val 1939323"/>
              <a:gd name="f168" fmla="val 2694602"/>
              <a:gd name="f169" fmla="val 1970494"/>
              <a:gd name="f170" fmla="val 2810931"/>
              <a:gd name="f171" fmla="val 2075973"/>
              <a:gd name="f172" fmla="val 2892306"/>
              <a:gd name="f173" fmla="val 2210223"/>
              <a:gd name="f174" fmla="val 2912307"/>
              <a:gd name="f175" fmla="val 2165434"/>
              <a:gd name="f176" fmla="val 3014618"/>
              <a:gd name="f177" fmla="val 2062317"/>
              <a:gd name="f178" fmla="val 1804718"/>
              <a:gd name="f179" fmla="val 1736151"/>
              <a:gd name="f180" fmla="val 2990782"/>
              <a:gd name="f181" fmla="val 1657612"/>
              <a:gd name="f182" fmla="val 2862428"/>
              <a:gd name="f183" fmla="val 1632100"/>
              <a:gd name="f184" fmla="val 2775963"/>
              <a:gd name="f185" fmla="val 1598588"/>
              <a:gd name="f186" fmla="val 2449530"/>
              <a:gd name="f187" fmla="val 1653064"/>
              <a:gd name="f188" fmla="val 2147091"/>
              <a:gd name="f189" fmla="val 1775302"/>
              <a:gd name="f190" fmla="val 2294672"/>
              <a:gd name="f191" fmla="val 1947360"/>
              <a:gd name="f192" fmla="val 2360889"/>
              <a:gd name="f193" fmla="val 2101389"/>
              <a:gd name="f194" fmla="val 2319520"/>
              <a:gd name="f195" fmla="val 2085913"/>
              <a:gd name="f196" fmla="val 2268654"/>
              <a:gd name="f197" fmla="val 1935632"/>
              <a:gd name="f198" fmla="val 2308197"/>
              <a:gd name="f199" fmla="val 1765039"/>
              <a:gd name="f200" fmla="val 2228547"/>
              <a:gd name="f201" fmla="val 1652548"/>
              <a:gd name="f202" fmla="val 2065927"/>
              <a:gd name="f203" fmla="val 1594744"/>
              <a:gd name="f204" fmla="val 1988631"/>
              <a:gd name="f205" fmla="val 1552933"/>
              <a:gd name="f206" fmla="val 1543383"/>
              <a:gd name="f207" fmla="val 1647107"/>
              <a:gd name="f208" fmla="val 1210118"/>
              <a:gd name="f209" fmla="val 1757451"/>
              <a:gd name="f210" fmla="val 1073526"/>
              <a:gd name="f211" fmla="val 1924310"/>
              <a:gd name="f212" fmla="val 1023711"/>
              <a:gd name="f213" fmla="val 2044795"/>
              <a:gd name="f214" fmla="val 1095494"/>
              <a:gd name="f215" fmla="val 2046624"/>
              <a:gd name="f216" fmla="val 1092427"/>
              <a:gd name="f217" fmla="val 2044963"/>
              <a:gd name="f218" fmla="val 1115904"/>
              <a:gd name="f219" fmla="val 2049817"/>
              <a:gd name="f220" fmla="val 1139574"/>
              <a:gd name="f221" fmla="val 2059741"/>
              <a:gd name="f222" fmla="val 1162003"/>
              <a:gd name="f223" fmla="val 2085174"/>
              <a:gd name="f224" fmla="val 1219476"/>
              <a:gd name="f225" fmla="val 2140055"/>
              <a:gd name="f226" fmla="val 1259997"/>
              <a:gd name="f227" fmla="val 2204060"/>
              <a:gd name="f228" fmla="val 1268556"/>
              <a:gd name="f229" fmla="val 2208020"/>
              <a:gd name="f230" fmla="val 1238949"/>
              <a:gd name="f231" fmla="val 2154665"/>
              <a:gd name="f232" fmla="val 1231814"/>
              <a:gd name="f233" fmla="val 2108853"/>
              <a:gd name="f234" fmla="val 1198319"/>
              <a:gd name="f235" fmla="val 2087448"/>
              <a:gd name="f236" fmla="val 1150798"/>
              <a:gd name="f237" fmla="val 2064784"/>
              <a:gd name="f238" fmla="val 1100476"/>
              <a:gd name="f239" fmla="val 2073123"/>
              <a:gd name="f240" fmla="val 1042569"/>
              <a:gd name="f241" fmla="val 2109077"/>
              <a:gd name="f242" fmla="val 1000639"/>
              <a:gd name="f243" fmla="val 2142987"/>
              <a:gd name="f244" fmla="val 961090"/>
              <a:gd name="f245" fmla="val 2196315"/>
              <a:gd name="f246" fmla="val 941798"/>
              <a:gd name="f247" fmla="val 2249471"/>
              <a:gd name="f248" fmla="val 949847"/>
              <a:gd name="f249" fmla="val 2253988"/>
              <a:gd name="f250" fmla="val 920317"/>
              <a:gd name="f251" fmla="val 2190211"/>
              <a:gd name="f252" fmla="val 910645"/>
              <a:gd name="f253" fmla="val 2126205"/>
              <a:gd name="f254" fmla="val 934132"/>
              <a:gd name="f255" fmla="val 2085632"/>
              <a:gd name="f256" fmla="val 982099"/>
              <a:gd name="f257" fmla="val 2052614"/>
              <a:gd name="f258" fmla="val 1055246"/>
              <a:gd name="f259" fmla="val 1928226"/>
              <a:gd name="f260" fmla="val 988072"/>
              <a:gd name="f261" fmla="val 1765306"/>
              <a:gd name="f262" fmla="val 1028878"/>
              <a:gd name="f263" fmla="val 1646726"/>
              <a:gd name="f264" fmla="val 1149851"/>
              <a:gd name="f265" fmla="val 1576863"/>
              <a:gd name="f266" fmla="val 1018908"/>
              <a:gd name="f267" fmla="val 1584053"/>
              <a:gd name="f268" fmla="val 461235"/>
              <a:gd name="f269" fmla="val 1633436"/>
              <a:gd name="f270" fmla="val 269593"/>
              <a:gd name="f271" fmla="val 1697428"/>
              <a:gd name="f272" fmla="val 119029"/>
              <a:gd name="f273" fmla="val 1776459"/>
              <a:gd name="f274" fmla="val 1125035"/>
              <a:gd name="f275" fmla="val 1263339"/>
              <a:gd name="f276" fmla="val 1331906"/>
              <a:gd name="f277" fmla="val 93097"/>
              <a:gd name="f278" fmla="val 1410445"/>
              <a:gd name="f279" fmla="val 221451"/>
              <a:gd name="f280" fmla="val 1435957"/>
              <a:gd name="f281" fmla="val 307916"/>
              <a:gd name="f282" fmla="val 1469469"/>
              <a:gd name="f283" fmla="val 634350"/>
              <a:gd name="f284" fmla="val 1414993"/>
              <a:gd name="f285" fmla="val 936788"/>
              <a:gd name="f286" fmla="val 1292755"/>
              <a:gd name="f287" fmla="val 789207"/>
              <a:gd name="f288" fmla="val 1120697"/>
              <a:gd name="f289" fmla="val 722990"/>
              <a:gd name="f290" fmla="val 966668"/>
              <a:gd name="f291" fmla="val 764359"/>
              <a:gd name="f292" fmla="val 982144"/>
              <a:gd name="f293" fmla="val 815225"/>
              <a:gd name="f294" fmla="val 1132425"/>
              <a:gd name="f295" fmla="val 775682"/>
              <a:gd name="f296" fmla="val 1303018"/>
              <a:gd name="f297" fmla="val 855332"/>
              <a:gd name="f298" fmla="val 1415509"/>
              <a:gd name="f299" fmla="val 1017952"/>
              <a:gd name="f300" fmla="val 1473313"/>
              <a:gd name="f301" fmla="val 1095249"/>
              <a:gd name="f302" fmla="val 1515123"/>
              <a:gd name="f303" fmla="val 1540497"/>
              <a:gd name="f304" fmla="val 1420950"/>
              <a:gd name="f305" fmla="val 1873762"/>
              <a:gd name="f306" fmla="val 1310606"/>
              <a:gd name="f307" fmla="val 2010353"/>
              <a:gd name="f308" fmla="val 1143747"/>
              <a:gd name="f309" fmla="val 2060168"/>
              <a:gd name="f310" fmla="val 1023262"/>
              <a:gd name="f311" fmla="val 1988385"/>
              <a:gd name="f312" fmla="val 1021433"/>
              <a:gd name="f313" fmla="val 1991453"/>
              <a:gd name="f314" fmla="val 1023094"/>
              <a:gd name="f315" fmla="val 1967976"/>
              <a:gd name="f316" fmla="val 1018240"/>
              <a:gd name="f317" fmla="val 1944306"/>
              <a:gd name="f318" fmla="val 1008316"/>
              <a:gd name="f319" fmla="val 1921877"/>
              <a:gd name="f320" fmla="val 982883"/>
              <a:gd name="f321" fmla="val 1864403"/>
              <a:gd name="f322" fmla="val 928002"/>
              <a:gd name="f323" fmla="val 1823883"/>
              <a:gd name="f324" fmla="val 863997"/>
              <a:gd name="f325" fmla="val 1815323"/>
              <a:gd name="f326" fmla="val 860037"/>
              <a:gd name="f327" fmla="val 1844930"/>
              <a:gd name="f328" fmla="val 913392"/>
              <a:gd name="f329" fmla="val 1852066"/>
              <a:gd name="f330" fmla="val 959204"/>
              <a:gd name="f331" fmla="val 1885560"/>
              <a:gd name="f332" fmla="val 980609"/>
              <a:gd name="f333" fmla="val 1933082"/>
              <a:gd name="f334" fmla="val 1003273"/>
              <a:gd name="f335" fmla="val 1983404"/>
              <a:gd name="f336" fmla="val 994934"/>
              <a:gd name="f337" fmla="val 2041310"/>
              <a:gd name="f338" fmla="val 958980"/>
              <a:gd name="f339" fmla="val 2083241"/>
              <a:gd name="f340" fmla="val 925070"/>
              <a:gd name="f341" fmla="val 2122789"/>
              <a:gd name="f342" fmla="val 871742"/>
              <a:gd name="f343" fmla="val 2142082"/>
              <a:gd name="f344" fmla="val 818586"/>
              <a:gd name="f345" fmla="val 2134033"/>
              <a:gd name="f346" fmla="val 814069"/>
              <a:gd name="f347" fmla="val 2163562"/>
              <a:gd name="f348" fmla="val 877846"/>
              <a:gd name="f349" fmla="val 2173235"/>
              <a:gd name="f350" fmla="val 941852"/>
              <a:gd name="f351" fmla="val 2149747"/>
              <a:gd name="f352" fmla="val 982425"/>
              <a:gd name="f353" fmla="val 2101780"/>
              <a:gd name="f354" fmla="val 1015443"/>
              <a:gd name="f355" fmla="val 2028633"/>
              <a:gd name="f356" fmla="val 1139831"/>
              <a:gd name="f357" fmla="val 2095808"/>
              <a:gd name="f358" fmla="val 1302751"/>
              <a:gd name="f359" fmla="val 2055001"/>
              <a:gd name="f360" fmla="val 1421331"/>
              <a:gd name="f361" fmla="val 1934029"/>
              <a:gd name="f362" fmla="val 1491194"/>
              <a:gd name="f363" fmla="val 2064971"/>
              <a:gd name="f364" fmla="val 1484003"/>
              <a:gd name="f365" fmla="val 2622644"/>
              <a:gd name="f366" fmla="val 1434621"/>
              <a:gd name="f367" fmla="val 2814287"/>
              <a:gd name="f368" fmla="val 1370629"/>
              <a:gd name="f369" fmla="val 2964850"/>
              <a:gd name="f370" fmla="val 1291598"/>
              <a:gd name="f371" fmla="val 976622"/>
              <a:gd name="f372" fmla="val 853248"/>
              <a:gd name="f373" fmla="val 2976677"/>
              <a:gd name="f374" fmla="val 835482"/>
              <a:gd name="f375" fmla="val 2834581"/>
              <a:gd name="f376" fmla="val 1001251"/>
              <a:gd name="f377" fmla="val 2760784"/>
              <a:gd name="f378" fmla="val 1101560"/>
              <a:gd name="f379" fmla="val 2608549"/>
              <a:gd name="f380" fmla="val 1075194"/>
              <a:gd name="f381" fmla="val 2460607"/>
              <a:gd name="f382" fmla="val 1035713"/>
              <a:gd name="f383" fmla="val 2468996"/>
              <a:gd name="f384" fmla="val 1060354"/>
              <a:gd name="f385" fmla="val 2611450"/>
              <a:gd name="f386" fmla="val 948194"/>
              <a:gd name="f387" fmla="val 2759243"/>
              <a:gd name="f388" fmla="val 773360"/>
              <a:gd name="f389" fmla="val 2817692"/>
              <a:gd name="f390" fmla="val 763867"/>
              <a:gd name="f391" fmla="val 2823239"/>
              <a:gd name="f392" fmla="val 753648"/>
              <a:gd name="f393" fmla="val 2823760"/>
              <a:gd name="f394" fmla="val 743309"/>
              <a:gd name="f395" fmla="val 576747"/>
              <a:gd name="f396" fmla="val 441721"/>
              <a:gd name="f397" fmla="val 2688734"/>
              <a:gd name="f398" fmla="val 2522172"/>
              <a:gd name="f399" fmla="val 459036"/>
              <a:gd name="f400" fmla="val 2436399"/>
              <a:gd name="f401" fmla="val 2427537"/>
              <a:gd name="f402" fmla="val 305234"/>
              <a:gd name="f403" fmla="val 2414137"/>
              <a:gd name="f404" fmla="val 200762"/>
              <a:gd name="f405" fmla="val 2297266"/>
              <a:gd name="f406" fmla="val 2155997"/>
              <a:gd name="f407" fmla="val 217593"/>
              <a:gd name="f408" fmla="val 2072628"/>
              <a:gd name="f409" fmla="val 89802"/>
              <a:gd name="f410" fmla="val 2019727"/>
              <a:gd name="f411" fmla="val 1893768"/>
              <a:gd name="f412" fmla="val 1746838"/>
              <a:gd name="f413" fmla="val 1665177"/>
              <a:gd name="f414" fmla="val 27737"/>
              <a:gd name="f415" fmla="val 1589996"/>
              <a:gd name="f416" fmla="val 75847"/>
              <a:gd name="f417" fmla="val 1531990"/>
              <a:gd name="f418" fmla="val 158816"/>
              <a:gd name="f419" fmla="val 1432590"/>
              <a:gd name="f420" fmla="val 276275"/>
              <a:gd name="f421" fmla="val 1387641"/>
              <a:gd name="f422" fmla="val 381353"/>
              <a:gd name="f423" fmla="val 1423131"/>
              <a:gd name="f424" fmla="val 394263"/>
              <a:gd name="f425" fmla="val 1384911"/>
              <a:gd name="f426" fmla="val 299825"/>
              <a:gd name="f427" fmla="val 1353014"/>
              <a:gd name="f428" fmla="val 197101"/>
              <a:gd name="f429" fmla="val 1376758"/>
              <a:gd name="f430" fmla="val 112642"/>
              <a:gd name="f431" fmla="val 1443556"/>
              <a:gd name="f432" fmla="val 74114"/>
              <a:gd name="f433" fmla="val 1395305"/>
              <a:gd name="f434" fmla="val 55810"/>
              <a:gd name="f435" fmla="val 1333244"/>
              <a:gd name="f436" fmla="val 1266911"/>
              <a:gd name="f437" fmla="val 1097473"/>
              <a:gd name="f438" fmla="val 175228"/>
              <a:gd name="f439" fmla="val 955927"/>
              <a:gd name="f440" fmla="val 334606"/>
              <a:gd name="f441" fmla="val 922383"/>
              <a:gd name="f442" fmla="val 497254"/>
              <a:gd name="f443" fmla="val 898036"/>
              <a:gd name="f444" fmla="val 645210"/>
              <a:gd name="f445" fmla="val 961827"/>
              <a:gd name="f446" fmla="val 694839"/>
              <a:gd name="f447" fmla="val 1079319"/>
              <a:gd name="f448" fmla="val 670482"/>
              <a:gd name="f449" fmla="val 1096114"/>
              <a:gd name="f450" fmla="val 651035"/>
              <a:gd name="f451" fmla="val 1119484"/>
              <a:gd name="f452" fmla="val 636636"/>
              <a:gd name="f453" fmla="val 1146893"/>
              <a:gd name="f454" fmla="val 598934"/>
              <a:gd name="f455" fmla="val 1218660"/>
              <a:gd name="f456" fmla="val 601627"/>
              <a:gd name="f457" fmla="val 1307205"/>
              <a:gd name="f458" fmla="val 643730"/>
              <a:gd name="f459" fmla="val 1380130"/>
              <a:gd name="f460" fmla="val 677177"/>
              <a:gd name="f461" fmla="val 1360819"/>
              <a:gd name="f462" fmla="val 642024"/>
              <a:gd name="f463" fmla="val 1299932"/>
              <a:gd name="f464" fmla="val 639299"/>
              <a:gd name="f465" fmla="val 1226219"/>
              <a:gd name="f466" fmla="val 669992"/>
              <a:gd name="f467" fmla="val 1166433"/>
              <a:gd name="f468" fmla="val 681439"/>
              <a:gd name="f469" fmla="val 1144136"/>
              <a:gd name="f470" fmla="val 696880"/>
              <a:gd name="f471" fmla="val 1125036"/>
              <a:gd name="f472" fmla="val 719376"/>
              <a:gd name="f473" fmla="val 1114815"/>
              <a:gd name="f474" fmla="val 753521"/>
              <a:gd name="f475" fmla="val 1105667"/>
              <a:gd name="f476" fmla="val 747068"/>
              <a:gd name="f477" fmla="val 1089375"/>
              <a:gd name="f478" fmla="val 775618"/>
              <a:gd name="f479" fmla="val 1073627"/>
              <a:gd name="f480" fmla="val 808756"/>
              <a:gd name="f481" fmla="val 1066440"/>
              <a:gd name="f482" fmla="val 843174"/>
              <a:gd name="f483" fmla="val 1068829"/>
              <a:gd name="f484" fmla="val 910177"/>
              <a:gd name="f485" fmla="val 1073482"/>
              <a:gd name="f486" fmla="val 971874"/>
              <a:gd name="f487" fmla="val 1113774"/>
              <a:gd name="f488" fmla="val 1005945"/>
              <a:gd name="f489" fmla="val 1175134"/>
              <a:gd name="f490" fmla="val 1039750"/>
              <a:gd name="f491" fmla="val 1156458"/>
              <a:gd name="f492" fmla="val 998956"/>
              <a:gd name="f493" fmla="val 1082934"/>
              <a:gd name="f494" fmla="val 924540"/>
              <a:gd name="f495" fmla="val 1035010"/>
              <a:gd name="f496" fmla="val 843662"/>
              <a:gd name="f497" fmla="val 1030172"/>
              <a:gd name="f498" fmla="val 804145"/>
              <a:gd name="f499" fmla="val 1027809"/>
              <a:gd name="f500" fmla="val 766021"/>
              <a:gd name="f501" fmla="val 1035895"/>
              <a:gd name="f502" fmla="val 732986"/>
              <a:gd name="f503" fmla="val 1053824"/>
              <a:gd name="f504" fmla="val 667861"/>
              <a:gd name="f505" fmla="val 924500"/>
              <a:gd name="f506" fmla="val 500732"/>
              <a:gd name="f507" fmla="val 853399"/>
              <a:gd name="f508" fmla="val 319377"/>
              <a:gd name="f509" fmla="val 879325"/>
              <a:gd name="f510" fmla="val 300989"/>
              <a:gd name="f511" fmla="val 843277"/>
              <a:gd name="f512" fmla="val 293334"/>
              <a:gd name="f513" fmla="val 802167"/>
              <a:gd name="f514" fmla="val 759266"/>
              <a:gd name="f515" fmla="val 639212"/>
              <a:gd name="f516" fmla="val 353287"/>
              <a:gd name="f517" fmla="val 533159"/>
              <a:gd name="f518" fmla="val 448596"/>
              <a:gd name="f519" fmla="val 474747"/>
              <a:gd name="f520" fmla="val 473964"/>
              <a:gd name="f521" fmla="val 344116"/>
              <a:gd name="f522" fmla="val 571545"/>
              <a:gd name="f523" fmla="val 239326"/>
              <a:gd name="f524" fmla="val 699138"/>
              <a:gd name="f525" fmla="val 207021"/>
              <a:gd name="f526" fmla="val 883688"/>
              <a:gd name="f527" fmla="val 175806"/>
              <a:gd name="f528" fmla="val 1051685"/>
              <a:gd name="f529" fmla="val 257594"/>
              <a:gd name="f530" fmla="val 1089767"/>
              <a:gd name="f531" fmla="val 399718"/>
              <a:gd name="f532" fmla="val 1128734"/>
              <a:gd name="f533" fmla="val 389277"/>
              <a:gd name="f534" fmla="val 1097563"/>
              <a:gd name="f535" fmla="val 272948"/>
              <a:gd name="f536" fmla="val 992084"/>
              <a:gd name="f537" fmla="val 191573"/>
              <a:gd name="f538" fmla="val 857834"/>
              <a:gd name="f539" fmla="val 171572"/>
              <a:gd name="f540" fmla="val 902623"/>
              <a:gd name="f541" fmla="val 69261"/>
              <a:gd name="f542" fmla="val 1005740"/>
              <a:gd name="f543" fmla="*/ f0 1 3068057"/>
              <a:gd name="f544" fmla="*/ f1 1 3083879"/>
              <a:gd name="f545" fmla="val f2"/>
              <a:gd name="f546" fmla="val f3"/>
              <a:gd name="f547" fmla="val f4"/>
              <a:gd name="f548" fmla="+- f547 0 f545"/>
              <a:gd name="f549" fmla="+- f546 0 f545"/>
              <a:gd name="f550" fmla="*/ f549 1 3068057"/>
              <a:gd name="f551" fmla="*/ f548 1 3083879"/>
              <a:gd name="f552" fmla="*/ f545 1 f550"/>
              <a:gd name="f553" fmla="*/ f546 1 f550"/>
              <a:gd name="f554" fmla="*/ f545 1 f551"/>
              <a:gd name="f555" fmla="*/ f547 1 f551"/>
              <a:gd name="f556" fmla="*/ f552 f543 1"/>
              <a:gd name="f557" fmla="*/ f553 f543 1"/>
              <a:gd name="f558" fmla="*/ f555 f544 1"/>
              <a:gd name="f559" fmla="*/ f554 f544 1"/>
            </a:gdLst>
            <a:ahLst/>
            <a:cxnLst>
              <a:cxn ang="3cd4">
                <a:pos x="hc" y="t"/>
              </a:cxn>
              <a:cxn ang="0">
                <a:pos x="r" y="vc"/>
              </a:cxn>
              <a:cxn ang="cd4">
                <a:pos x="hc" y="b"/>
              </a:cxn>
              <a:cxn ang="cd2">
                <a:pos x="l" y="vc"/>
              </a:cxn>
            </a:cxnLst>
            <a:rect l="f556" t="f559" r="f557" b="f558"/>
            <a:pathLst>
              <a:path w="3068057" h="3083879">
                <a:moveTo>
                  <a:pt x="f5" y="f2"/>
                </a:moveTo>
                <a:cubicBezTo>
                  <a:pt x="f6" y="f2"/>
                  <a:pt x="f7" y="f8"/>
                  <a:pt x="f9" y="f10"/>
                </a:cubicBezTo>
                <a:cubicBezTo>
                  <a:pt x="f11" y="f12"/>
                  <a:pt x="f13" y="f14"/>
                  <a:pt x="f15" y="f16"/>
                </a:cubicBezTo>
                <a:lnTo>
                  <a:pt x="f17" y="f18"/>
                </a:lnTo>
                <a:cubicBezTo>
                  <a:pt x="f19" y="f20"/>
                  <a:pt x="f21" y="f22"/>
                  <a:pt x="f23" y="f24"/>
                </a:cubicBezTo>
                <a:cubicBezTo>
                  <a:pt x="f25" y="f26"/>
                  <a:pt x="f27" y="f28"/>
                  <a:pt x="f29" y="f28"/>
                </a:cubicBezTo>
                <a:cubicBezTo>
                  <a:pt x="f30" y="f28"/>
                  <a:pt x="f31" y="f32"/>
                  <a:pt x="f31" y="f33"/>
                </a:cubicBezTo>
                <a:lnTo>
                  <a:pt x="f34" y="f35"/>
                </a:lnTo>
                <a:lnTo>
                  <a:pt x="f31" y="f35"/>
                </a:lnTo>
                <a:lnTo>
                  <a:pt x="f31" y="f36"/>
                </a:lnTo>
                <a:cubicBezTo>
                  <a:pt x="f37" y="f38"/>
                  <a:pt x="f39" y="f40"/>
                  <a:pt x="f39" y="f41"/>
                </a:cubicBezTo>
                <a:lnTo>
                  <a:pt x="f42" y="f43"/>
                </a:lnTo>
                <a:cubicBezTo>
                  <a:pt x="f44" y="f45"/>
                  <a:pt x="f3" y="f46"/>
                  <a:pt x="f3" y="f47"/>
                </a:cubicBezTo>
                <a:cubicBezTo>
                  <a:pt x="f3" y="f48"/>
                  <a:pt x="f49" y="f50"/>
                  <a:pt x="f51" y="f52"/>
                </a:cubicBezTo>
                <a:cubicBezTo>
                  <a:pt x="f53" y="f54"/>
                  <a:pt x="f55" y="f56"/>
                  <a:pt x="f57" y="f58"/>
                </a:cubicBezTo>
                <a:lnTo>
                  <a:pt x="f59" y="f60"/>
                </a:lnTo>
                <a:cubicBezTo>
                  <a:pt x="f61" y="f62"/>
                  <a:pt x="f63" y="f64"/>
                  <a:pt x="f65" y="f66"/>
                </a:cubicBezTo>
                <a:cubicBezTo>
                  <a:pt x="f67" y="f68"/>
                  <a:pt x="f69" y="f70"/>
                  <a:pt x="f69" y="f71"/>
                </a:cubicBezTo>
                <a:cubicBezTo>
                  <a:pt x="f69" y="f72"/>
                  <a:pt x="f73" y="f74"/>
                  <a:pt x="f75" y="f76"/>
                </a:cubicBezTo>
                <a:cubicBezTo>
                  <a:pt x="f77" y="f78"/>
                  <a:pt x="f79" y="f80"/>
                  <a:pt x="f81" y="f82"/>
                </a:cubicBezTo>
                <a:cubicBezTo>
                  <a:pt x="f83" y="f84"/>
                  <a:pt x="f85" y="f86"/>
                  <a:pt x="f87" y="f88"/>
                </a:cubicBezTo>
                <a:cubicBezTo>
                  <a:pt x="f89" y="f90"/>
                  <a:pt x="f91" y="f92"/>
                  <a:pt x="f93" y="f94"/>
                </a:cubicBezTo>
                <a:lnTo>
                  <a:pt x="f95" y="f96"/>
                </a:lnTo>
                <a:cubicBezTo>
                  <a:pt x="f97" y="f98"/>
                  <a:pt x="f99" y="f100"/>
                  <a:pt x="f101" y="f102"/>
                </a:cubicBezTo>
                <a:cubicBezTo>
                  <a:pt x="f103" y="f104"/>
                  <a:pt x="f105" y="f106"/>
                  <a:pt x="f107" y="f108"/>
                </a:cubicBezTo>
                <a:lnTo>
                  <a:pt x="f109" y="f110"/>
                </a:lnTo>
                <a:lnTo>
                  <a:pt x="f111" y="f112"/>
                </a:lnTo>
                <a:cubicBezTo>
                  <a:pt x="f113" y="f114"/>
                  <a:pt x="f115" y="f116"/>
                  <a:pt x="f117" y="f118"/>
                </a:cubicBezTo>
                <a:cubicBezTo>
                  <a:pt x="f119" y="f120"/>
                  <a:pt x="f121" y="f122"/>
                  <a:pt x="f123" y="f124"/>
                </a:cubicBezTo>
                <a:lnTo>
                  <a:pt x="f125" y="f126"/>
                </a:lnTo>
                <a:cubicBezTo>
                  <a:pt x="f127" y="f128"/>
                  <a:pt x="f129" y="f130"/>
                  <a:pt x="f131" y="f132"/>
                </a:cubicBezTo>
                <a:cubicBezTo>
                  <a:pt x="f133" y="f134"/>
                  <a:pt x="f135" y="f136"/>
                  <a:pt x="f137" y="f138"/>
                </a:cubicBezTo>
                <a:cubicBezTo>
                  <a:pt x="f139" y="f140"/>
                  <a:pt x="f141" y="f142"/>
                  <a:pt x="f143" y="f144"/>
                </a:cubicBezTo>
                <a:cubicBezTo>
                  <a:pt x="f145" y="f146"/>
                  <a:pt x="f147" y="f148"/>
                  <a:pt x="f147" y="f149"/>
                </a:cubicBezTo>
                <a:cubicBezTo>
                  <a:pt x="f147" y="f150"/>
                  <a:pt x="f151" y="f152"/>
                  <a:pt x="f153" y="f154"/>
                </a:cubicBezTo>
                <a:cubicBezTo>
                  <a:pt x="f155" y="f156"/>
                  <a:pt x="f157" y="f158"/>
                  <a:pt x="f159" y="f160"/>
                </a:cubicBezTo>
                <a:cubicBezTo>
                  <a:pt x="f161" y="f162"/>
                  <a:pt x="f163" y="f164"/>
                  <a:pt x="f165" y="f166"/>
                </a:cubicBezTo>
                <a:lnTo>
                  <a:pt x="f167" y="f168"/>
                </a:lnTo>
                <a:cubicBezTo>
                  <a:pt x="f169" y="f170"/>
                  <a:pt x="f171" y="f172"/>
                  <a:pt x="f173" y="f174"/>
                </a:cubicBezTo>
                <a:cubicBezTo>
                  <a:pt x="f175" y="f176"/>
                  <a:pt x="f177" y="f4"/>
                  <a:pt x="f5" y="f4"/>
                </a:cubicBezTo>
                <a:cubicBezTo>
                  <a:pt x="f178" y="f4"/>
                  <a:pt x="f179" y="f180"/>
                  <a:pt x="f181" y="f182"/>
                </a:cubicBezTo>
                <a:cubicBezTo>
                  <a:pt x="f183" y="f184"/>
                  <a:pt x="f185" y="f186"/>
                  <a:pt x="f187" y="f188"/>
                </a:cubicBezTo>
                <a:cubicBezTo>
                  <a:pt x="f189" y="f190"/>
                  <a:pt x="f191" y="f192"/>
                  <a:pt x="f193" y="f194"/>
                </a:cubicBezTo>
                <a:lnTo>
                  <a:pt x="f195" y="f196"/>
                </a:lnTo>
                <a:cubicBezTo>
                  <a:pt x="f197" y="f198"/>
                  <a:pt x="f199" y="f200"/>
                  <a:pt x="f201" y="f202"/>
                </a:cubicBezTo>
                <a:cubicBezTo>
                  <a:pt x="f203" y="f204"/>
                  <a:pt x="f205" y="f206"/>
                  <a:pt x="f207" y="f208"/>
                </a:cubicBezTo>
                <a:cubicBezTo>
                  <a:pt x="f209" y="f210"/>
                  <a:pt x="f211" y="f212"/>
                  <a:pt x="f213" y="f214"/>
                </a:cubicBezTo>
                <a:lnTo>
                  <a:pt x="f215" y="f216"/>
                </a:lnTo>
                <a:cubicBezTo>
                  <a:pt x="f217" y="f218"/>
                  <a:pt x="f219" y="f220"/>
                  <a:pt x="f221" y="f222"/>
                </a:cubicBezTo>
                <a:cubicBezTo>
                  <a:pt x="f223" y="f224"/>
                  <a:pt x="f225" y="f226"/>
                  <a:pt x="f227" y="f228"/>
                </a:cubicBezTo>
                <a:lnTo>
                  <a:pt x="f229" y="f230"/>
                </a:lnTo>
                <a:cubicBezTo>
                  <a:pt x="f231" y="f232"/>
                  <a:pt x="f233" y="f234"/>
                  <a:pt x="f235" y="f236"/>
                </a:cubicBezTo>
                <a:cubicBezTo>
                  <a:pt x="f237" y="f238"/>
                  <a:pt x="f239" y="f240"/>
                  <a:pt x="f241" y="f242"/>
                </a:cubicBezTo>
                <a:cubicBezTo>
                  <a:pt x="f243" y="f244"/>
                  <a:pt x="f245" y="f246"/>
                  <a:pt x="f247" y="f248"/>
                </a:cubicBezTo>
                <a:lnTo>
                  <a:pt x="f249" y="f250"/>
                </a:lnTo>
                <a:cubicBezTo>
                  <a:pt x="f251" y="f252"/>
                  <a:pt x="f253" y="f254"/>
                  <a:pt x="f255" y="f256"/>
                </a:cubicBezTo>
                <a:lnTo>
                  <a:pt x="f257" y="f258"/>
                </a:lnTo>
                <a:cubicBezTo>
                  <a:pt x="f259" y="f260"/>
                  <a:pt x="f261" y="f262"/>
                  <a:pt x="f263" y="f264"/>
                </a:cubicBezTo>
                <a:cubicBezTo>
                  <a:pt x="f265" y="f266"/>
                  <a:pt x="f267" y="f268"/>
                  <a:pt x="f269" y="f270"/>
                </a:cubicBezTo>
                <a:cubicBezTo>
                  <a:pt x="f271" y="f272"/>
                  <a:pt x="f273" y="f2"/>
                  <a:pt x="f5" y="f2"/>
                </a:cubicBezTo>
                <a:close/>
                <a:moveTo>
                  <a:pt x="f274" y="f2"/>
                </a:moveTo>
                <a:cubicBezTo>
                  <a:pt x="f275" y="f2"/>
                  <a:pt x="f276" y="f277"/>
                  <a:pt x="f278" y="f279"/>
                </a:cubicBezTo>
                <a:cubicBezTo>
                  <a:pt x="f280" y="f281"/>
                  <a:pt x="f282" y="f283"/>
                  <a:pt x="f284" y="f285"/>
                </a:cubicBezTo>
                <a:cubicBezTo>
                  <a:pt x="f286" y="f287"/>
                  <a:pt x="f288" y="f289"/>
                  <a:pt x="f290" y="f291"/>
                </a:cubicBezTo>
                <a:lnTo>
                  <a:pt x="f292" y="f293"/>
                </a:lnTo>
                <a:cubicBezTo>
                  <a:pt x="f294" y="f295"/>
                  <a:pt x="f296" y="f297"/>
                  <a:pt x="f298" y="f299"/>
                </a:cubicBezTo>
                <a:cubicBezTo>
                  <a:pt x="f300" y="f301"/>
                  <a:pt x="f302" y="f303"/>
                  <a:pt x="f304" y="f305"/>
                </a:cubicBezTo>
                <a:cubicBezTo>
                  <a:pt x="f306" y="f307"/>
                  <a:pt x="f308" y="f309"/>
                  <a:pt x="f310" y="f311"/>
                </a:cubicBezTo>
                <a:lnTo>
                  <a:pt x="f312" y="f313"/>
                </a:lnTo>
                <a:cubicBezTo>
                  <a:pt x="f314" y="f315"/>
                  <a:pt x="f316" y="f317"/>
                  <a:pt x="f318" y="f319"/>
                </a:cubicBezTo>
                <a:cubicBezTo>
                  <a:pt x="f320" y="f321"/>
                  <a:pt x="f322" y="f323"/>
                  <a:pt x="f324" y="f325"/>
                </a:cubicBezTo>
                <a:lnTo>
                  <a:pt x="f326" y="f327"/>
                </a:lnTo>
                <a:cubicBezTo>
                  <a:pt x="f328" y="f329"/>
                  <a:pt x="f330" y="f331"/>
                  <a:pt x="f332" y="f333"/>
                </a:cubicBezTo>
                <a:cubicBezTo>
                  <a:pt x="f334" y="f335"/>
                  <a:pt x="f336" y="f337"/>
                  <a:pt x="f338" y="f339"/>
                </a:cubicBezTo>
                <a:cubicBezTo>
                  <a:pt x="f340" y="f341"/>
                  <a:pt x="f342" y="f343"/>
                  <a:pt x="f344" y="f345"/>
                </a:cubicBezTo>
                <a:lnTo>
                  <a:pt x="f346" y="f347"/>
                </a:lnTo>
                <a:cubicBezTo>
                  <a:pt x="f348" y="f349"/>
                  <a:pt x="f350" y="f351"/>
                  <a:pt x="f352" y="f353"/>
                </a:cubicBezTo>
                <a:lnTo>
                  <a:pt x="f354" y="f355"/>
                </a:lnTo>
                <a:cubicBezTo>
                  <a:pt x="f356" y="f357"/>
                  <a:pt x="f358" y="f359"/>
                  <a:pt x="f360" y="f361"/>
                </a:cubicBezTo>
                <a:cubicBezTo>
                  <a:pt x="f362" y="f363"/>
                  <a:pt x="f364" y="f365"/>
                  <a:pt x="f366" y="f367"/>
                </a:cubicBezTo>
                <a:cubicBezTo>
                  <a:pt x="f368" y="f369"/>
                  <a:pt x="f370" y="f4"/>
                  <a:pt x="f274" y="f4"/>
                </a:cubicBezTo>
                <a:cubicBezTo>
                  <a:pt x="f371" y="f4"/>
                  <a:pt x="f372" y="f373"/>
                  <a:pt x="f374" y="f375"/>
                </a:cubicBezTo>
                <a:cubicBezTo>
                  <a:pt x="f376" y="f377"/>
                  <a:pt x="f378" y="f379"/>
                  <a:pt x="f380" y="f381"/>
                </a:cubicBezTo>
                <a:lnTo>
                  <a:pt x="f382" y="f383"/>
                </a:lnTo>
                <a:cubicBezTo>
                  <a:pt x="f384" y="f385"/>
                  <a:pt x="f386" y="f387"/>
                  <a:pt x="f388" y="f389"/>
                </a:cubicBezTo>
                <a:cubicBezTo>
                  <a:pt x="f390" y="f391"/>
                  <a:pt x="f392" y="f393"/>
                  <a:pt x="f394" y="f393"/>
                </a:cubicBezTo>
                <a:cubicBezTo>
                  <a:pt x="f395" y="f393"/>
                  <a:pt x="f396" y="f397"/>
                  <a:pt x="f396" y="f398"/>
                </a:cubicBezTo>
                <a:lnTo>
                  <a:pt x="f399" y="f400"/>
                </a:lnTo>
                <a:lnTo>
                  <a:pt x="f396" y="f400"/>
                </a:lnTo>
                <a:lnTo>
                  <a:pt x="f396" y="f401"/>
                </a:lnTo>
                <a:cubicBezTo>
                  <a:pt x="f402" y="f403"/>
                  <a:pt x="f404" y="f405"/>
                  <a:pt x="f404" y="f406"/>
                </a:cubicBezTo>
                <a:lnTo>
                  <a:pt x="f407" y="f408"/>
                </a:lnTo>
                <a:cubicBezTo>
                  <a:pt x="f409" y="f410"/>
                  <a:pt x="f2" y="f411"/>
                  <a:pt x="f2" y="f412"/>
                </a:cubicBezTo>
                <a:cubicBezTo>
                  <a:pt x="f2" y="f413"/>
                  <a:pt x="f414" y="f415"/>
                  <a:pt x="f416" y="f417"/>
                </a:cubicBezTo>
                <a:cubicBezTo>
                  <a:pt x="f418" y="f419"/>
                  <a:pt x="f420" y="f421"/>
                  <a:pt x="f422" y="f423"/>
                </a:cubicBezTo>
                <a:lnTo>
                  <a:pt x="f424" y="f425"/>
                </a:lnTo>
                <a:cubicBezTo>
                  <a:pt x="f426" y="f427"/>
                  <a:pt x="f428" y="f429"/>
                  <a:pt x="f430" y="f431"/>
                </a:cubicBezTo>
                <a:cubicBezTo>
                  <a:pt x="f432" y="f433"/>
                  <a:pt x="f434" y="f435"/>
                  <a:pt x="f434" y="f436"/>
                </a:cubicBezTo>
                <a:cubicBezTo>
                  <a:pt x="f434" y="f437"/>
                  <a:pt x="f438" y="f439"/>
                  <a:pt x="f440" y="f441"/>
                </a:cubicBezTo>
                <a:cubicBezTo>
                  <a:pt x="f442" y="f443"/>
                  <a:pt x="f444" y="f445"/>
                  <a:pt x="f446" y="f447"/>
                </a:cubicBezTo>
                <a:cubicBezTo>
                  <a:pt x="f448" y="f449"/>
                  <a:pt x="f450" y="f451"/>
                  <a:pt x="f452" y="f453"/>
                </a:cubicBezTo>
                <a:cubicBezTo>
                  <a:pt x="f454" y="f455"/>
                  <a:pt x="f456" y="f457"/>
                  <a:pt x="f458" y="f459"/>
                </a:cubicBezTo>
                <a:lnTo>
                  <a:pt x="f460" y="f461"/>
                </a:lnTo>
                <a:cubicBezTo>
                  <a:pt x="f462" y="f463"/>
                  <a:pt x="f464" y="f465"/>
                  <a:pt x="f466" y="f467"/>
                </a:cubicBezTo>
                <a:cubicBezTo>
                  <a:pt x="f468" y="f469"/>
                  <a:pt x="f470" y="f471"/>
                  <a:pt x="f472" y="f473"/>
                </a:cubicBezTo>
                <a:lnTo>
                  <a:pt x="f474" y="f475"/>
                </a:lnTo>
                <a:lnTo>
                  <a:pt x="f476" y="f477"/>
                </a:lnTo>
                <a:cubicBezTo>
                  <a:pt x="f478" y="f479"/>
                  <a:pt x="f480" y="f481"/>
                  <a:pt x="f482" y="f483"/>
                </a:cubicBezTo>
                <a:cubicBezTo>
                  <a:pt x="f484" y="f485"/>
                  <a:pt x="f486" y="f487"/>
                  <a:pt x="f488" y="f489"/>
                </a:cubicBezTo>
                <a:lnTo>
                  <a:pt x="f490" y="f491"/>
                </a:lnTo>
                <a:cubicBezTo>
                  <a:pt x="f492" y="f493"/>
                  <a:pt x="f494" y="f495"/>
                  <a:pt x="f496" y="f497"/>
                </a:cubicBezTo>
                <a:cubicBezTo>
                  <a:pt x="f498" y="f499"/>
                  <a:pt x="f500" y="f501"/>
                  <a:pt x="f502" y="f503"/>
                </a:cubicBezTo>
                <a:cubicBezTo>
                  <a:pt x="f504" y="f505"/>
                  <a:pt x="f506" y="f507"/>
                  <a:pt x="f508" y="f509"/>
                </a:cubicBezTo>
                <a:cubicBezTo>
                  <a:pt x="f510" y="f511"/>
                  <a:pt x="f512" y="f513"/>
                  <a:pt x="f512" y="f514"/>
                </a:cubicBezTo>
                <a:cubicBezTo>
                  <a:pt x="f512" y="f515"/>
                  <a:pt x="f516" y="f517"/>
                  <a:pt x="f518" y="f519"/>
                </a:cubicBezTo>
                <a:cubicBezTo>
                  <a:pt x="f520" y="f521"/>
                  <a:pt x="f522" y="f523"/>
                  <a:pt x="f524" y="f525"/>
                </a:cubicBezTo>
                <a:cubicBezTo>
                  <a:pt x="f526" y="f527"/>
                  <a:pt x="f528" y="f529"/>
                  <a:pt x="f530" y="f531"/>
                </a:cubicBezTo>
                <a:lnTo>
                  <a:pt x="f532" y="f533"/>
                </a:lnTo>
                <a:cubicBezTo>
                  <a:pt x="f534" y="f535"/>
                  <a:pt x="f536" y="f537"/>
                  <a:pt x="f538" y="f539"/>
                </a:cubicBezTo>
                <a:cubicBezTo>
                  <a:pt x="f540" y="f541"/>
                  <a:pt x="f542" y="f2"/>
                  <a:pt x="f274"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nvGrpSpPr>
          <p:cNvPr id="4" name="Group 110">
            <a:extLst>
              <a:ext uri="{FF2B5EF4-FFF2-40B4-BE49-F238E27FC236}">
                <a16:creationId xmlns:a16="http://schemas.microsoft.com/office/drawing/2014/main" id="{34385B07-1CE1-6016-9A85-A51F82F610FC}"/>
              </a:ext>
            </a:extLst>
          </p:cNvPr>
          <p:cNvGrpSpPr/>
          <p:nvPr/>
        </p:nvGrpSpPr>
        <p:grpSpPr>
          <a:xfrm>
            <a:off x="2465580" y="1373079"/>
            <a:ext cx="415402" cy="489222"/>
            <a:chOff x="3837179" y="1242450"/>
            <a:chExt cx="415402" cy="489222"/>
          </a:xfrm>
          <a:solidFill>
            <a:schemeClr val="bg1"/>
          </a:solidFill>
        </p:grpSpPr>
        <p:sp>
          <p:nvSpPr>
            <p:cNvPr id="5" name="Freeform 111">
              <a:extLst>
                <a:ext uri="{FF2B5EF4-FFF2-40B4-BE49-F238E27FC236}">
                  <a16:creationId xmlns:a16="http://schemas.microsoft.com/office/drawing/2014/main" id="{A7BCD304-F9DD-C1A1-477A-0BD93A80B568}"/>
                </a:ext>
              </a:extLst>
            </p:cNvPr>
            <p:cNvSpPr/>
            <p:nvPr/>
          </p:nvSpPr>
          <p:spPr>
            <a:xfrm>
              <a:off x="3837179" y="1242450"/>
              <a:ext cx="415402" cy="489222"/>
            </a:xfrm>
            <a:custGeom>
              <a:avLst/>
              <a:gdLst>
                <a:gd name="f0" fmla="val 10800000"/>
                <a:gd name="f1" fmla="val 5400000"/>
                <a:gd name="f2" fmla="val 180"/>
                <a:gd name="f3" fmla="val w"/>
                <a:gd name="f4" fmla="val h"/>
                <a:gd name="f5" fmla="val 0"/>
                <a:gd name="f6" fmla="val 5331558"/>
                <a:gd name="f7" fmla="val 5891405"/>
                <a:gd name="f8" fmla="val 2980491"/>
                <a:gd name="f9" fmla="val 968"/>
                <a:gd name="f10" fmla="val 1784302"/>
                <a:gd name="f11" fmla="val -22254"/>
                <a:gd name="f12" fmla="val 1040642"/>
                <a:gd name="f13" fmla="val 372305"/>
                <a:gd name="f14" fmla="val 726547"/>
                <a:gd name="f15" fmla="val 1181117"/>
                <a:gd name="f16" fmla="val 528785"/>
                <a:gd name="f17" fmla="val 1834793"/>
                <a:gd name="f18" fmla="val 744238"/>
                <a:gd name="f19" fmla="val 2066938"/>
                <a:gd name="f20" fmla="val 486068"/>
                <a:gd name="f21" fmla="val 2371366"/>
                <a:gd name="f22" fmla="val 239818"/>
                <a:gd name="f23" fmla="val 2677225"/>
                <a:gd name="f24" fmla="val -40213"/>
                <a:gd name="f25" fmla="val 2911644"/>
                <a:gd name="f26" fmla="val 4803"/>
                <a:gd name="f27" fmla="val 3079808"/>
                <a:gd name="f28" fmla="val 109541"/>
                <a:gd name="f29" fmla="val 3181162"/>
                <a:gd name="f30" fmla="val 260766"/>
                <a:gd name="f31" fmla="val 3266498"/>
                <a:gd name="f32" fmla="val 460575"/>
                <a:gd name="f33" fmla="val 3328959"/>
                <a:gd name="f34" fmla="val 403546"/>
                <a:gd name="f35" fmla="val 3464559"/>
                <a:gd name="f36" fmla="val 198074"/>
                <a:gd name="f37" fmla="val 3641722"/>
                <a:gd name="f38" fmla="val 289487"/>
                <a:gd name="f39" fmla="val 3735758"/>
                <a:gd name="f40" fmla="val 480873"/>
                <a:gd name="f41" fmla="val 3871219"/>
                <a:gd name="f42" fmla="val 428032"/>
                <a:gd name="f43" fmla="val 3935014"/>
                <a:gd name="f44" fmla="val 303940"/>
                <a:gd name="f45" fmla="val 3939433"/>
                <a:gd name="f46" fmla="val 322351"/>
                <a:gd name="f47" fmla="val 4062605"/>
                <a:gd name="f48" fmla="val 362395"/>
                <a:gd name="f49" fmla="val 4195168"/>
                <a:gd name="f50" fmla="val 550882"/>
                <a:gd name="f51" fmla="val 4226788"/>
                <a:gd name="f52" fmla="val 513737"/>
                <a:gd name="f53" fmla="val 4317787"/>
                <a:gd name="f54" fmla="val 397470"/>
                <a:gd name="f55" fmla="val 4561276"/>
                <a:gd name="f56" fmla="val 358392"/>
                <a:gd name="f57" fmla="val 4876020"/>
                <a:gd name="f58" fmla="val 449942"/>
                <a:gd name="f59" fmla="val 4977005"/>
                <a:gd name="f60" fmla="val 636587"/>
                <a:gd name="f61" fmla="val 5158310"/>
                <a:gd name="f62" fmla="val 1197305"/>
                <a:gd name="f63" fmla="val 5208988"/>
                <a:gd name="f64" fmla="val 1704584"/>
                <a:gd name="f65" fmla="val 5039972"/>
                <a:gd name="f66" fmla="val 1895970"/>
                <a:gd name="f67" fmla="val 4734863"/>
                <a:gd name="f68" fmla="val 5859508"/>
                <a:gd name="f69" fmla="val 4366268"/>
                <a:gd name="f70" fmla="val 4516262"/>
                <a:gd name="f71" fmla="val 4422975"/>
                <a:gd name="f72" fmla="val 3927926"/>
                <a:gd name="f73" fmla="val 4841189"/>
                <a:gd name="f74" fmla="val 3520345"/>
                <a:gd name="f75" fmla="val 6117095"/>
                <a:gd name="f76" fmla="val 1964448"/>
                <a:gd name="f77" fmla="val 4692333"/>
                <a:gd name="f78" fmla="val 36409"/>
                <a:gd name="f79" fmla="+- 0 0 -90"/>
                <a:gd name="f80" fmla="*/ f3 1 5331558"/>
                <a:gd name="f81" fmla="*/ f4 1 5891405"/>
                <a:gd name="f82" fmla="val f5"/>
                <a:gd name="f83" fmla="val f6"/>
                <a:gd name="f84" fmla="val f7"/>
                <a:gd name="f85" fmla="*/ f79 f0 1"/>
                <a:gd name="f86" fmla="+- f84 0 f82"/>
                <a:gd name="f87" fmla="+- f83 0 f82"/>
                <a:gd name="f88" fmla="*/ f85 1 f2"/>
                <a:gd name="f89" fmla="*/ f87 1 5331558"/>
                <a:gd name="f90" fmla="*/ f86 1 5891405"/>
                <a:gd name="f91" fmla="*/ 968 f86 1"/>
                <a:gd name="f92" fmla="*/ 1181117 f86 1"/>
                <a:gd name="f93" fmla="*/ 3328959 f86 1"/>
                <a:gd name="f94" fmla="*/ 3735758 f86 1"/>
                <a:gd name="f95" fmla="*/ 3871219 f86 1"/>
                <a:gd name="f96" fmla="*/ 4062605 f86 1"/>
                <a:gd name="f97" fmla="*/ 4317787 f86 1"/>
                <a:gd name="f98" fmla="*/ 4977005 f86 1"/>
                <a:gd name="f99" fmla="*/ 5039972 f86 1"/>
                <a:gd name="f100" fmla="*/ 5891405 f86 1"/>
                <a:gd name="f101" fmla="*/ 5859508 f86 1"/>
                <a:gd name="f102" fmla="*/ 3520345 f86 1"/>
                <a:gd name="f103" fmla="*/ 3079808 f86 1"/>
                <a:gd name="f104" fmla="*/ 2980491 f87 1"/>
                <a:gd name="f105" fmla="*/ 726547 f87 1"/>
                <a:gd name="f106" fmla="*/ 486068 f87 1"/>
                <a:gd name="f107" fmla="*/ 2371366 f86 1"/>
                <a:gd name="f108" fmla="*/ 4803 f87 1"/>
                <a:gd name="f109" fmla="*/ 460575 f87 1"/>
                <a:gd name="f110" fmla="*/ 289487 f87 1"/>
                <a:gd name="f111" fmla="*/ 480873 f87 1"/>
                <a:gd name="f112" fmla="*/ 322351 f87 1"/>
                <a:gd name="f113" fmla="*/ 513737 f87 1"/>
                <a:gd name="f114" fmla="*/ 449942 f87 1"/>
                <a:gd name="f115" fmla="*/ 1704584 f87 1"/>
                <a:gd name="f116" fmla="*/ 1895970 f87 1"/>
                <a:gd name="f117" fmla="*/ 4734863 f87 1"/>
                <a:gd name="f118" fmla="*/ 4841189 f87 1"/>
                <a:gd name="f119" fmla="+- f88 0 f1"/>
                <a:gd name="f120" fmla="*/ f91 1 5891405"/>
                <a:gd name="f121" fmla="*/ f92 1 5891405"/>
                <a:gd name="f122" fmla="*/ f93 1 5891405"/>
                <a:gd name="f123" fmla="*/ f94 1 5891405"/>
                <a:gd name="f124" fmla="*/ f95 1 5891405"/>
                <a:gd name="f125" fmla="*/ f96 1 5891405"/>
                <a:gd name="f126" fmla="*/ f97 1 5891405"/>
                <a:gd name="f127" fmla="*/ f98 1 5891405"/>
                <a:gd name="f128" fmla="*/ f99 1 5891405"/>
                <a:gd name="f129" fmla="*/ f100 1 5891405"/>
                <a:gd name="f130" fmla="*/ f101 1 5891405"/>
                <a:gd name="f131" fmla="*/ f102 1 5891405"/>
                <a:gd name="f132" fmla="*/ f103 1 5891405"/>
                <a:gd name="f133" fmla="*/ f104 1 5331558"/>
                <a:gd name="f134" fmla="*/ f105 1 5331558"/>
                <a:gd name="f135" fmla="*/ f106 1 5331558"/>
                <a:gd name="f136" fmla="*/ f107 1 5891405"/>
                <a:gd name="f137" fmla="*/ f108 1 5331558"/>
                <a:gd name="f138" fmla="*/ f109 1 5331558"/>
                <a:gd name="f139" fmla="*/ f110 1 5331558"/>
                <a:gd name="f140" fmla="*/ f111 1 5331558"/>
                <a:gd name="f141" fmla="*/ f112 1 5331558"/>
                <a:gd name="f142" fmla="*/ f113 1 5331558"/>
                <a:gd name="f143" fmla="*/ f114 1 5331558"/>
                <a:gd name="f144" fmla="*/ f115 1 5331558"/>
                <a:gd name="f145" fmla="*/ f116 1 5331558"/>
                <a:gd name="f146" fmla="*/ f117 1 5331558"/>
                <a:gd name="f147" fmla="*/ f118 1 5331558"/>
                <a:gd name="f148" fmla="*/ f82 1 f89"/>
                <a:gd name="f149" fmla="*/ f83 1 f89"/>
                <a:gd name="f150" fmla="*/ f82 1 f90"/>
                <a:gd name="f151" fmla="*/ f84 1 f90"/>
                <a:gd name="f152" fmla="*/ f133 1 f89"/>
                <a:gd name="f153" fmla="*/ f120 1 f90"/>
                <a:gd name="f154" fmla="*/ f134 1 f89"/>
                <a:gd name="f155" fmla="*/ f121 1 f90"/>
                <a:gd name="f156" fmla="*/ f135 1 f89"/>
                <a:gd name="f157" fmla="*/ f136 1 f90"/>
                <a:gd name="f158" fmla="*/ f137 1 f89"/>
                <a:gd name="f159" fmla="*/ f132 1 f90"/>
                <a:gd name="f160" fmla="*/ f138 1 f89"/>
                <a:gd name="f161" fmla="*/ f122 1 f90"/>
                <a:gd name="f162" fmla="*/ f139 1 f89"/>
                <a:gd name="f163" fmla="*/ f123 1 f90"/>
                <a:gd name="f164" fmla="*/ f140 1 f89"/>
                <a:gd name="f165" fmla="*/ f124 1 f90"/>
                <a:gd name="f166" fmla="*/ f141 1 f89"/>
                <a:gd name="f167" fmla="*/ f125 1 f90"/>
                <a:gd name="f168" fmla="*/ f142 1 f89"/>
                <a:gd name="f169" fmla="*/ f126 1 f90"/>
                <a:gd name="f170" fmla="*/ f143 1 f89"/>
                <a:gd name="f171" fmla="*/ f127 1 f90"/>
                <a:gd name="f172" fmla="*/ f144 1 f89"/>
                <a:gd name="f173" fmla="*/ f128 1 f90"/>
                <a:gd name="f174" fmla="*/ f145 1 f89"/>
                <a:gd name="f175" fmla="*/ f129 1 f90"/>
                <a:gd name="f176" fmla="*/ f146 1 f89"/>
                <a:gd name="f177" fmla="*/ f130 1 f90"/>
                <a:gd name="f178" fmla="*/ f147 1 f89"/>
                <a:gd name="f179" fmla="*/ f131 1 f90"/>
                <a:gd name="f180" fmla="*/ f148 f80 1"/>
                <a:gd name="f181" fmla="*/ f149 f80 1"/>
                <a:gd name="f182" fmla="*/ f151 f81 1"/>
                <a:gd name="f183" fmla="*/ f150 f81 1"/>
                <a:gd name="f184" fmla="*/ f152 f80 1"/>
                <a:gd name="f185" fmla="*/ f153 f81 1"/>
                <a:gd name="f186" fmla="*/ f154 f80 1"/>
                <a:gd name="f187" fmla="*/ f155 f81 1"/>
                <a:gd name="f188" fmla="*/ f156 f80 1"/>
                <a:gd name="f189" fmla="*/ f157 f81 1"/>
                <a:gd name="f190" fmla="*/ f158 f80 1"/>
                <a:gd name="f191" fmla="*/ f159 f81 1"/>
                <a:gd name="f192" fmla="*/ f160 f80 1"/>
                <a:gd name="f193" fmla="*/ f161 f81 1"/>
                <a:gd name="f194" fmla="*/ f162 f80 1"/>
                <a:gd name="f195" fmla="*/ f163 f81 1"/>
                <a:gd name="f196" fmla="*/ f164 f80 1"/>
                <a:gd name="f197" fmla="*/ f165 f81 1"/>
                <a:gd name="f198" fmla="*/ f166 f80 1"/>
                <a:gd name="f199" fmla="*/ f167 f81 1"/>
                <a:gd name="f200" fmla="*/ f168 f80 1"/>
                <a:gd name="f201" fmla="*/ f169 f81 1"/>
                <a:gd name="f202" fmla="*/ f170 f80 1"/>
                <a:gd name="f203" fmla="*/ f171 f81 1"/>
                <a:gd name="f204" fmla="*/ f172 f80 1"/>
                <a:gd name="f205" fmla="*/ f173 f81 1"/>
                <a:gd name="f206" fmla="*/ f174 f80 1"/>
                <a:gd name="f207" fmla="*/ f175 f81 1"/>
                <a:gd name="f208" fmla="*/ f176 f80 1"/>
                <a:gd name="f209" fmla="*/ f177 f81 1"/>
                <a:gd name="f210" fmla="*/ f178 f80 1"/>
                <a:gd name="f211" fmla="*/ f179 f81 1"/>
              </a:gdLst>
              <a:ahLst/>
              <a:cxnLst>
                <a:cxn ang="3cd4">
                  <a:pos x="hc" y="t"/>
                </a:cxn>
                <a:cxn ang="0">
                  <a:pos x="r" y="vc"/>
                </a:cxn>
                <a:cxn ang="cd4">
                  <a:pos x="hc" y="b"/>
                </a:cxn>
                <a:cxn ang="cd2">
                  <a:pos x="l" y="vc"/>
                </a:cxn>
                <a:cxn ang="f119">
                  <a:pos x="f184" y="f185"/>
                </a:cxn>
                <a:cxn ang="f119">
                  <a:pos x="f186" y="f187"/>
                </a:cxn>
                <a:cxn ang="f119">
                  <a:pos x="f188" y="f189"/>
                </a:cxn>
                <a:cxn ang="f119">
                  <a:pos x="f190" y="f191"/>
                </a:cxn>
                <a:cxn ang="f119">
                  <a:pos x="f192" y="f193"/>
                </a:cxn>
                <a:cxn ang="f119">
                  <a:pos x="f194" y="f195"/>
                </a:cxn>
                <a:cxn ang="f119">
                  <a:pos x="f196" y="f197"/>
                </a:cxn>
                <a:cxn ang="f119">
                  <a:pos x="f198" y="f199"/>
                </a:cxn>
                <a:cxn ang="f119">
                  <a:pos x="f200" y="f201"/>
                </a:cxn>
                <a:cxn ang="f119">
                  <a:pos x="f202" y="f203"/>
                </a:cxn>
                <a:cxn ang="f119">
                  <a:pos x="f204" y="f205"/>
                </a:cxn>
                <a:cxn ang="f119">
                  <a:pos x="f206" y="f207"/>
                </a:cxn>
                <a:cxn ang="f119">
                  <a:pos x="f208" y="f209"/>
                </a:cxn>
                <a:cxn ang="f119">
                  <a:pos x="f210" y="f211"/>
                </a:cxn>
                <a:cxn ang="f119">
                  <a:pos x="f184" y="f185"/>
                </a:cxn>
              </a:cxnLst>
              <a:rect l="f180" t="f183" r="f181" b="f182"/>
              <a:pathLst>
                <a:path w="5331558" h="5891405">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lnTo>
                    <a:pt x="f40" y="f41"/>
                  </a:lnTo>
                  <a:cubicBezTo>
                    <a:pt x="f42" y="f43"/>
                    <a:pt x="f44" y="f45"/>
                    <a:pt x="f46" y="f47"/>
                  </a:cubicBezTo>
                  <a:cubicBezTo>
                    <a:pt x="f48" y="f49"/>
                    <a:pt x="f50" y="f51"/>
                    <a:pt x="f52" y="f53"/>
                  </a:cubicBezTo>
                  <a:cubicBezTo>
                    <a:pt x="f54" y="f55"/>
                    <a:pt x="f56" y="f57"/>
                    <a:pt x="f58" y="f59"/>
                  </a:cubicBezTo>
                  <a:cubicBezTo>
                    <a:pt x="f60" y="f61"/>
                    <a:pt x="f62" y="f63"/>
                    <a:pt x="f64" y="f65"/>
                  </a:cubicBezTo>
                  <a:lnTo>
                    <a:pt x="f66" y="f7"/>
                  </a:lnTo>
                  <a:lnTo>
                    <a:pt x="f67" y="f68"/>
                  </a:lnTo>
                  <a:cubicBezTo>
                    <a:pt x="f69" y="f70"/>
                    <a:pt x="f71" y="f72"/>
                    <a:pt x="f73" y="f74"/>
                  </a:cubicBezTo>
                  <a:cubicBezTo>
                    <a:pt x="f75" y="f76"/>
                    <a:pt x="f77" y="f78"/>
                    <a:pt x="f8" y="f9"/>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6" name="Oval 37">
              <a:extLst>
                <a:ext uri="{FF2B5EF4-FFF2-40B4-BE49-F238E27FC236}">
                  <a16:creationId xmlns:a16="http://schemas.microsoft.com/office/drawing/2014/main" id="{DE64B1C0-4574-6328-E787-D40496FE29E7}"/>
                </a:ext>
              </a:extLst>
            </p:cNvPr>
            <p:cNvSpPr/>
            <p:nvPr/>
          </p:nvSpPr>
          <p:spPr>
            <a:xfrm rot="18100527">
              <a:off x="3982997" y="1232478"/>
              <a:ext cx="217672" cy="304513"/>
            </a:xfrm>
            <a:custGeom>
              <a:avLst/>
              <a:gdLst>
                <a:gd name="f0" fmla="val w"/>
                <a:gd name="f1" fmla="val h"/>
                <a:gd name="f2" fmla="val 0"/>
                <a:gd name="f3" fmla="val 1170491"/>
                <a:gd name="f4" fmla="val 1745209"/>
                <a:gd name="f5" fmla="val 429221"/>
                <a:gd name="f6" fmla="val 671495"/>
                <a:gd name="f7" fmla="val 415869"/>
                <a:gd name="f8" fmla="val 670322"/>
                <a:gd name="f9" fmla="val 402356"/>
                <a:gd name="f10" fmla="val 670624"/>
                <a:gd name="f11" fmla="val 388917"/>
                <a:gd name="f12" fmla="val 672439"/>
                <a:gd name="f13" fmla="val 370997"/>
                <a:gd name="f14" fmla="val 674859"/>
                <a:gd name="f15" fmla="val 353207"/>
                <a:gd name="f16" fmla="val 679968"/>
                <a:gd name="f17" fmla="val 336101"/>
                <a:gd name="f18" fmla="val 687858"/>
                <a:gd name="f19" fmla="val 344770"/>
                <a:gd name="f20" fmla="val 708640"/>
                <a:gd name="f21" fmla="val 405276"/>
                <a:gd name="f22" fmla="val 680369"/>
                <a:gd name="f23" fmla="val 475531"/>
                <a:gd name="f24" fmla="val 691805"/>
                <a:gd name="f25" fmla="val 523918"/>
                <a:gd name="f26" fmla="val 737799"/>
                <a:gd name="f27" fmla="val 569388"/>
                <a:gd name="f28" fmla="val 781022"/>
                <a:gd name="f29" fmla="val 587723"/>
                <a:gd name="f30" fmla="val 847396"/>
                <a:gd name="f31" fmla="val 571504"/>
                <a:gd name="f32" fmla="val 910067"/>
                <a:gd name="f33" fmla="val 593243"/>
                <a:gd name="f34" fmla="val 915886"/>
                <a:gd name="f35" fmla="val 611678"/>
                <a:gd name="f36" fmla="val 844923"/>
                <a:gd name="f37" fmla="val 590662"/>
                <a:gd name="f38" fmla="val 769719"/>
                <a:gd name="f39" fmla="val 538740"/>
                <a:gd name="f40" fmla="val 720849"/>
                <a:gd name="f41" fmla="val 507886"/>
                <a:gd name="f42" fmla="val 691808"/>
                <a:gd name="f43" fmla="val 469277"/>
                <a:gd name="f44" fmla="val 675014"/>
                <a:gd name="f45" fmla="val 588421"/>
                <a:gd name="f46" fmla="val 580980"/>
                <a:gd name="f47" fmla="val 534186"/>
                <a:gd name="f48" fmla="val 581239"/>
                <a:gd name="f49" fmla="val 482134"/>
                <a:gd name="f50" fmla="val 605639"/>
                <a:gd name="f51" fmla="val 446738"/>
                <a:gd name="f52" fmla="val 649695"/>
                <a:gd name="f53" fmla="val 463760"/>
                <a:gd name="f54" fmla="val 664437"/>
                <a:gd name="f55" fmla="val 505329"/>
                <a:gd name="f56" fmla="val 612166"/>
                <a:gd name="f57" fmla="val 573320"/>
                <a:gd name="f58" fmla="val 591099"/>
                <a:gd name="f59" fmla="val 637132"/>
                <a:gd name="f60" fmla="val 610714"/>
                <a:gd name="f61" fmla="val 697098"/>
                <a:gd name="f62" fmla="val 629147"/>
                <a:gd name="f63" fmla="val 743088"/>
                <a:gd name="f64" fmla="val 680397"/>
                <a:gd name="f65" fmla="val 756495"/>
                <a:gd name="f66" fmla="val 743730"/>
                <a:gd name="f67" fmla="val 778549"/>
                <a:gd name="f68" fmla="val 739251"/>
                <a:gd name="f69" fmla="val 763432"/>
                <a:gd name="f70" fmla="val 667508"/>
                <a:gd name="f71" fmla="val 711108"/>
                <a:gd name="f72" fmla="val 609548"/>
                <a:gd name="f73" fmla="val 642848"/>
                <a:gd name="f74" fmla="val 588934"/>
                <a:gd name="f75" fmla="val 624821"/>
                <a:gd name="f76" fmla="val 583490"/>
                <a:gd name="f77" fmla="val 606500"/>
                <a:gd name="f78" fmla="val 580894"/>
                <a:gd name="f79" fmla="val 533817"/>
                <a:gd name="f80" fmla="val 617807"/>
                <a:gd name="f81" fmla="val 1"/>
                <a:gd name="f82" fmla="val 687626"/>
                <a:gd name="f83" fmla="val 60667"/>
                <a:gd name="f84" fmla="val 697680"/>
                <a:gd name="f85" fmla="val 141081"/>
                <a:gd name="f86" fmla="val 603869"/>
                <a:gd name="f87" fmla="val 182843"/>
                <a:gd name="f88" fmla="val 547102"/>
                <a:gd name="f89" fmla="val 268997"/>
                <a:gd name="f90" fmla="val 562024"/>
                <a:gd name="f91" fmla="val 352718"/>
                <a:gd name="f92" fmla="val 584367"/>
                <a:gd name="f93" fmla="val 347971"/>
                <a:gd name="f94" fmla="val 570422"/>
                <a:gd name="f95" fmla="val 267354"/>
                <a:gd name="f96" fmla="val 633895"/>
                <a:gd name="f97" fmla="val 183716"/>
                <a:gd name="f98" fmla="val 732836"/>
                <a:gd name="f99" fmla="val 150639"/>
                <a:gd name="f100" fmla="val 738208"/>
                <a:gd name="f101" fmla="val 147500"/>
                <a:gd name="f102" fmla="val 743991"/>
                <a:gd name="f103" fmla="val 147205"/>
                <a:gd name="f104" fmla="val 749842"/>
                <a:gd name="f105" fmla="val 844103"/>
                <a:gd name="f106" fmla="val 920515"/>
                <a:gd name="f107" fmla="val 223618"/>
                <a:gd name="f108" fmla="val 317877"/>
                <a:gd name="f109" fmla="val 910716"/>
                <a:gd name="f110" fmla="val 366417"/>
                <a:gd name="f111" fmla="val 366418"/>
                <a:gd name="f112" fmla="val 371433"/>
                <a:gd name="f113" fmla="val 997755"/>
                <a:gd name="f114" fmla="val 379016"/>
                <a:gd name="f115" fmla="val 1056877"/>
                <a:gd name="f116" fmla="val 445155"/>
                <a:gd name="f117" fmla="val 525101"/>
                <a:gd name="f118" fmla="val 1047351"/>
                <a:gd name="f119" fmla="val 572282"/>
                <a:gd name="f120" fmla="val 1119671"/>
                <a:gd name="f121" fmla="val 602218"/>
                <a:gd name="f122" fmla="val 673500"/>
                <a:gd name="f123" fmla="val 756650"/>
                <a:gd name="f124" fmla="val 1170490"/>
                <a:gd name="f125" fmla="val 802863"/>
                <a:gd name="f126" fmla="val 1154794"/>
                <a:gd name="f127" fmla="val 845409"/>
                <a:gd name="f128" fmla="val 1127569"/>
                <a:gd name="f129" fmla="val 878235"/>
                <a:gd name="f130" fmla="val 1080615"/>
                <a:gd name="f131" fmla="val 934488"/>
                <a:gd name="f132" fmla="val 1014142"/>
                <a:gd name="f133" fmla="val 959925"/>
                <a:gd name="f134" fmla="val 954678"/>
                <a:gd name="f135" fmla="val 939840"/>
                <a:gd name="f136" fmla="val 947373"/>
                <a:gd name="f137" fmla="val 961469"/>
                <a:gd name="f138" fmla="val 1000817"/>
                <a:gd name="f139" fmla="val 979520"/>
                <a:gd name="f140" fmla="val 1058949"/>
                <a:gd name="f141" fmla="val 966083"/>
                <a:gd name="f142" fmla="val 1106746"/>
                <a:gd name="f143" fmla="val 928282"/>
                <a:gd name="f144" fmla="val 1128548"/>
                <a:gd name="f145" fmla="val 955588"/>
                <a:gd name="f146" fmla="val 1138907"/>
                <a:gd name="f147" fmla="val 990708"/>
                <a:gd name="f148" fmla="val 1028247"/>
                <a:gd name="f149" fmla="val 1124134"/>
                <a:gd name="f150" fmla="val 1071328"/>
                <a:gd name="f151" fmla="val 1204237"/>
                <a:gd name="f152" fmla="val 981133"/>
                <a:gd name="f153" fmla="val 1223220"/>
                <a:gd name="f154" fmla="val 889088"/>
                <a:gd name="f155" fmla="val 1236998"/>
                <a:gd name="f156" fmla="val 805358"/>
                <a:gd name="f157" fmla="val 1200898"/>
                <a:gd name="f158" fmla="val 777272"/>
                <a:gd name="f159" fmla="val 1134408"/>
                <a:gd name="f160" fmla="val 791057"/>
                <a:gd name="f161" fmla="val 1124903"/>
                <a:gd name="f162" fmla="val 802061"/>
                <a:gd name="f163" fmla="val 1111678"/>
                <a:gd name="f164" fmla="val 810210"/>
                <a:gd name="f165" fmla="val 1096167"/>
                <a:gd name="f166" fmla="val 831546"/>
                <a:gd name="f167" fmla="val 1055553"/>
                <a:gd name="f168" fmla="val 830022"/>
                <a:gd name="f169" fmla="val 1005443"/>
                <a:gd name="f170" fmla="val 806195"/>
                <a:gd name="f171" fmla="val 964175"/>
                <a:gd name="f172" fmla="val 787267"/>
                <a:gd name="f173" fmla="val 975103"/>
                <a:gd name="f174" fmla="val 807161"/>
                <a:gd name="f175" fmla="val 1009560"/>
                <a:gd name="f176" fmla="val 808703"/>
                <a:gd name="f177" fmla="val 1051275"/>
                <a:gd name="f178" fmla="val 791333"/>
                <a:gd name="f179" fmla="val 1085110"/>
                <a:gd name="f180" fmla="val 784855"/>
                <a:gd name="f181" fmla="val 1097727"/>
                <a:gd name="f182" fmla="val 776117"/>
                <a:gd name="f183" fmla="val 1108536"/>
                <a:gd name="f184" fmla="val 763385"/>
                <a:gd name="f185" fmla="val 1114320"/>
                <a:gd name="f186" fmla="val 744063"/>
                <a:gd name="f187" fmla="val 1119497"/>
                <a:gd name="f188" fmla="val 747716"/>
                <a:gd name="f189" fmla="val 1128718"/>
                <a:gd name="f190" fmla="val 731558"/>
                <a:gd name="f191" fmla="val 1137628"/>
                <a:gd name="f192" fmla="val 712804"/>
                <a:gd name="f193" fmla="val 1141697"/>
                <a:gd name="f194" fmla="val 693327"/>
                <a:gd name="f195" fmla="val 1140344"/>
                <a:gd name="f196" fmla="val 655409"/>
                <a:gd name="f197" fmla="val 1137711"/>
                <a:gd name="f198" fmla="val 620494"/>
                <a:gd name="f199" fmla="val 1114908"/>
                <a:gd name="f200" fmla="val 601213"/>
                <a:gd name="f201" fmla="val 1080185"/>
                <a:gd name="f202" fmla="val 582082"/>
                <a:gd name="f203" fmla="val 1090754"/>
                <a:gd name="f204" fmla="val 605167"/>
                <a:gd name="f205" fmla="val 1132362"/>
                <a:gd name="f206" fmla="val 647281"/>
                <a:gd name="f207" fmla="val 1159482"/>
                <a:gd name="f208" fmla="val 693051"/>
                <a:gd name="f209" fmla="val 1162221"/>
                <a:gd name="f210" fmla="val 715413"/>
                <a:gd name="f211" fmla="val 1163558"/>
                <a:gd name="f212" fmla="val 736989"/>
                <a:gd name="f213" fmla="val 1158982"/>
                <a:gd name="f214" fmla="val 755684"/>
                <a:gd name="f215" fmla="val 1148835"/>
                <a:gd name="f216" fmla="val 792539"/>
                <a:gd name="f217" fmla="val 1222022"/>
                <a:gd name="f218" fmla="val 887119"/>
                <a:gd name="f219" fmla="val 1262260"/>
                <a:gd name="f220" fmla="val 989751"/>
                <a:gd name="f221" fmla="val 1247587"/>
                <a:gd name="f222" fmla="val 1000157"/>
                <a:gd name="f223" fmla="val 1267987"/>
                <a:gd name="f224" fmla="val 1004489"/>
                <a:gd name="f225" fmla="val 1291252"/>
                <a:gd name="f226" fmla="val 1004488"/>
                <a:gd name="f227" fmla="val 1315531"/>
                <a:gd name="f228" fmla="val 1381750"/>
                <a:gd name="f229" fmla="val 972258"/>
                <a:gd name="f230" fmla="val 1440443"/>
                <a:gd name="f231" fmla="val 920375"/>
                <a:gd name="f232" fmla="val 1473506"/>
                <a:gd name="f233" fmla="val 913116"/>
                <a:gd name="f234" fmla="val 1474079"/>
                <a:gd name="f235" fmla="val 850536"/>
                <a:gd name="f236" fmla="val 1469665"/>
                <a:gd name="f237" fmla="val 794159"/>
                <a:gd name="f238" fmla="val 1430126"/>
                <a:gd name="f239" fmla="val 766796"/>
                <a:gd name="f240" fmla="val 1371458"/>
                <a:gd name="f241" fmla="val 746323"/>
                <a:gd name="f242" fmla="val 1380801"/>
                <a:gd name="f243" fmla="val 776874"/>
                <a:gd name="f244" fmla="val 1446464"/>
                <a:gd name="f245" fmla="val 839753"/>
                <a:gd name="f246" fmla="val 1490827"/>
                <a:gd name="f247" fmla="val 909888"/>
                <a:gd name="f248" fmla="val 1496052"/>
                <a:gd name="f249" fmla="val 891948"/>
                <a:gd name="f250" fmla="val 1561049"/>
                <a:gd name="f251" fmla="val 840393"/>
                <a:gd name="f252" fmla="val 1611456"/>
                <a:gd name="f253" fmla="val 774838"/>
                <a:gd name="f254" fmla="val 1628054"/>
                <a:gd name="f255" fmla="val 686646"/>
                <a:gd name="f256" fmla="val 1642970"/>
                <a:gd name="f257" fmla="val 605133"/>
                <a:gd name="f258" fmla="val 1612285"/>
                <a:gd name="f259" fmla="val 571751"/>
                <a:gd name="f260" fmla="val 1552195"/>
                <a:gd name="f261" fmla="val 550649"/>
                <a:gd name="f262" fmla="val 1566422"/>
                <a:gd name="f263" fmla="val 577499"/>
                <a:gd name="f264" fmla="val 1609979"/>
                <a:gd name="f265" fmla="val 626419"/>
                <a:gd name="f266" fmla="val 1639383"/>
                <a:gd name="f267" fmla="val 685031"/>
                <a:gd name="f268" fmla="val 1648114"/>
                <a:gd name="f269" fmla="val 659684"/>
                <a:gd name="f270" fmla="val 1706013"/>
                <a:gd name="f271" fmla="val 601329"/>
                <a:gd name="f272" fmla="val 1745210"/>
                <a:gd name="f273" fmla="val 533818"/>
                <a:gd name="f274" fmla="val 455549"/>
                <a:gd name="f275" fmla="val 416747"/>
                <a:gd name="f276" fmla="val 1692524"/>
                <a:gd name="f277" fmla="val 372301"/>
                <a:gd name="f278" fmla="val 1619888"/>
                <a:gd name="f279" fmla="val 366380"/>
                <a:gd name="f280" fmla="val 1592106"/>
                <a:gd name="f281" fmla="val 305091"/>
                <a:gd name="f282" fmla="val 1567105"/>
                <a:gd name="f283" fmla="val 259811"/>
                <a:gd name="f284" fmla="val 1511085"/>
                <a:gd name="f285" fmla="val 250590"/>
                <a:gd name="f286" fmla="val 1443452"/>
                <a:gd name="f287" fmla="val 203712"/>
                <a:gd name="f288" fmla="val 1453117"/>
                <a:gd name="f289" fmla="val 158965"/>
                <a:gd name="f290" fmla="val 1444975"/>
                <a:gd name="f291" fmla="val 117260"/>
                <a:gd name="f292" fmla="val 1407178"/>
                <a:gd name="f293" fmla="val 55030"/>
                <a:gd name="f294" fmla="val 1350772"/>
                <a:gd name="f295" fmla="val 44039"/>
                <a:gd name="f296" fmla="val 1258933"/>
                <a:gd name="f297" fmla="val 90593"/>
                <a:gd name="f298" fmla="val 1192598"/>
                <a:gd name="f299" fmla="val 186799"/>
                <a:gd name="f300" fmla="val 1224213"/>
                <a:gd name="f301" fmla="val 285304"/>
                <a:gd name="f302" fmla="val 1199642"/>
                <a:gd name="f303" fmla="val 330760"/>
                <a:gd name="f304" fmla="val 1129474"/>
                <a:gd name="f305" fmla="val 344999"/>
                <a:gd name="f306" fmla="val 1132822"/>
                <a:gd name="f307" fmla="val 420009"/>
                <a:gd name="f308" fmla="val 1139731"/>
                <a:gd name="f309" fmla="val 490500"/>
                <a:gd name="f310" fmla="val 1101048"/>
                <a:gd name="f311" fmla="val 524987"/>
                <a:gd name="f312" fmla="val 1034051"/>
                <a:gd name="f313" fmla="val 505360"/>
                <a:gd name="f314" fmla="val 1023014"/>
                <a:gd name="f315" fmla="val 475089"/>
                <a:gd name="f316" fmla="val 1082544"/>
                <a:gd name="f317" fmla="val 412689"/>
                <a:gd name="f318" fmla="val 1116790"/>
                <a:gd name="f319" fmla="val 346243"/>
                <a:gd name="f320" fmla="val 1110339"/>
                <a:gd name="f321" fmla="val 283801"/>
                <a:gd name="f322" fmla="val 1104277"/>
                <a:gd name="f323" fmla="val 228486"/>
                <a:gd name="f324" fmla="val 1063265"/>
                <a:gd name="f325" fmla="val 202679"/>
                <a:gd name="f326" fmla="val 1003895"/>
                <a:gd name="f327" fmla="val 181967"/>
                <a:gd name="f328" fmla="val 1012696"/>
                <a:gd name="f329" fmla="val 205492"/>
                <a:gd name="f330" fmla="val 1066954"/>
                <a:gd name="f331" fmla="val 250941"/>
                <a:gd name="f332" fmla="val 1107583"/>
                <a:gd name="f333" fmla="val 305288"/>
                <a:gd name="f334" fmla="val 1123484"/>
                <a:gd name="f335" fmla="val 260051"/>
                <a:gd name="f336" fmla="val 1186174"/>
                <a:gd name="f337" fmla="val 162021"/>
                <a:gd name="f338" fmla="val 1201884"/>
                <a:gd name="f339" fmla="val 70961"/>
                <a:gd name="f340" fmla="val 1161909"/>
                <a:gd name="f341" fmla="val 64874"/>
                <a:gd name="f342" fmla="val 1160625"/>
                <a:gd name="f343" fmla="val 60391"/>
                <a:gd name="f344" fmla="val 1156961"/>
                <a:gd name="f345" fmla="val 56055"/>
                <a:gd name="f346" fmla="val 1153032"/>
                <a:gd name="f347" fmla="val -13786"/>
                <a:gd name="f348" fmla="val 1089729"/>
                <a:gd name="f349" fmla="val -19088"/>
                <a:gd name="f350" fmla="val 981796"/>
                <a:gd name="f351" fmla="val 44214"/>
                <a:gd name="f352" fmla="val 911953"/>
                <a:gd name="f353" fmla="val 84073"/>
                <a:gd name="f354" fmla="val 882569"/>
                <a:gd name="f355" fmla="val 76811"/>
                <a:gd name="f356" fmla="val 875989"/>
                <a:gd name="f357" fmla="val 80179"/>
                <a:gd name="f358" fmla="val 872273"/>
                <a:gd name="f359" fmla="val 28040"/>
                <a:gd name="f360" fmla="val 814783"/>
                <a:gd name="f361" fmla="val 28651"/>
                <a:gd name="f362" fmla="val 726072"/>
                <a:gd name="f363" fmla="val 82340"/>
                <a:gd name="f364" fmla="val 666836"/>
                <a:gd name="f365" fmla="val 121082"/>
                <a:gd name="f366" fmla="val 638275"/>
                <a:gd name="f367" fmla="val 89526"/>
                <a:gd name="f368" fmla="val 571593"/>
                <a:gd name="f369" fmla="val 96788"/>
                <a:gd name="f370" fmla="val 490523"/>
                <a:gd name="f371" fmla="val 145805"/>
                <a:gd name="f372" fmla="val 430894"/>
                <a:gd name="f373" fmla="val 198586"/>
                <a:gd name="f374" fmla="val 400645"/>
                <a:gd name="f375" fmla="val 259015"/>
                <a:gd name="f376" fmla="val 385179"/>
                <a:gd name="f377" fmla="val 321878"/>
                <a:gd name="f378" fmla="val 383347"/>
                <a:gd name="f379" fmla="val 321111"/>
                <a:gd name="f380" fmla="val 357014"/>
                <a:gd name="f381" fmla="val 257723"/>
                <a:gd name="f382" fmla="val 358862"/>
                <a:gd name="f383" fmla="val 196668"/>
                <a:gd name="f384" fmla="val 373772"/>
                <a:gd name="f385" fmla="val 141180"/>
                <a:gd name="f386" fmla="val 399723"/>
                <a:gd name="f387" fmla="val 117813"/>
                <a:gd name="f388" fmla="val 370058"/>
                <a:gd name="f389" fmla="val 106816"/>
                <a:gd name="f390" fmla="val 332072"/>
                <a:gd name="f391" fmla="val 291518"/>
                <a:gd name="f392" fmla="val 170286"/>
                <a:gd name="f393" fmla="val 205094"/>
                <a:gd name="f394" fmla="val 72008"/>
                <a:gd name="f395" fmla="val 326327"/>
                <a:gd name="f396" fmla="val 350305"/>
                <a:gd name="f397" fmla="val 373385"/>
                <a:gd name="f398" fmla="val 75853"/>
                <a:gd name="f399" fmla="val 394659"/>
                <a:gd name="f400" fmla="val 83948"/>
                <a:gd name="f401" fmla="val 425371"/>
                <a:gd name="f402" fmla="val 33609"/>
                <a:gd name="f403" fmla="val 467237"/>
                <a:gd name="f404" fmla="*/ f0 1 1170491"/>
                <a:gd name="f405" fmla="*/ f1 1 1745209"/>
                <a:gd name="f406" fmla="val f2"/>
                <a:gd name="f407" fmla="val f3"/>
                <a:gd name="f408" fmla="val f4"/>
                <a:gd name="f409" fmla="+- f408 0 f406"/>
                <a:gd name="f410" fmla="+- f407 0 f406"/>
                <a:gd name="f411" fmla="*/ f410 1 1170491"/>
                <a:gd name="f412" fmla="*/ f409 1 1745209"/>
                <a:gd name="f413" fmla="*/ f406 1 f411"/>
                <a:gd name="f414" fmla="*/ f407 1 f411"/>
                <a:gd name="f415" fmla="*/ f406 1 f412"/>
                <a:gd name="f416" fmla="*/ f408 1 f412"/>
                <a:gd name="f417" fmla="*/ f413 f404 1"/>
                <a:gd name="f418" fmla="*/ f414 f404 1"/>
                <a:gd name="f419" fmla="*/ f416 f405 1"/>
                <a:gd name="f420" fmla="*/ f415 f405 1"/>
              </a:gdLst>
              <a:ahLst/>
              <a:cxnLst>
                <a:cxn ang="3cd4">
                  <a:pos x="hc" y="t"/>
                </a:cxn>
                <a:cxn ang="0">
                  <a:pos x="r" y="vc"/>
                </a:cxn>
                <a:cxn ang="cd4">
                  <a:pos x="hc" y="b"/>
                </a:cxn>
                <a:cxn ang="cd2">
                  <a:pos x="l" y="vc"/>
                </a:cxn>
              </a:cxnLst>
              <a:rect l="f417" t="f420" r="f418" b="f419"/>
              <a:pathLst>
                <a:path w="1170491" h="1745209">
                  <a:moveTo>
                    <a:pt x="f5" y="f6"/>
                  </a:moveTo>
                  <a:cubicBezTo>
                    <a:pt x="f7" y="f8"/>
                    <a:pt x="f9" y="f10"/>
                    <a:pt x="f11" y="f12"/>
                  </a:cubicBezTo>
                  <a:cubicBezTo>
                    <a:pt x="f13" y="f14"/>
                    <a:pt x="f15" y="f16"/>
                    <a:pt x="f17" y="f18"/>
                  </a:cubicBezTo>
                  <a:lnTo>
                    <a:pt x="f19" y="f20"/>
                  </a:lnTo>
                  <a:cubicBezTo>
                    <a:pt x="f21" y="f22"/>
                    <a:pt x="f23" y="f24"/>
                    <a:pt x="f25" y="f26"/>
                  </a:cubicBezTo>
                  <a:cubicBezTo>
                    <a:pt x="f27" y="f28"/>
                    <a:pt x="f29" y="f30"/>
                    <a:pt x="f31" y="f32"/>
                  </a:cubicBezTo>
                  <a:lnTo>
                    <a:pt x="f33" y="f34"/>
                  </a:lnTo>
                  <a:cubicBezTo>
                    <a:pt x="f35" y="f36"/>
                    <a:pt x="f37" y="f38"/>
                    <a:pt x="f39" y="f40"/>
                  </a:cubicBezTo>
                  <a:cubicBezTo>
                    <a:pt x="f41" y="f42"/>
                    <a:pt x="f43" y="f44"/>
                    <a:pt x="f5" y="f6"/>
                  </a:cubicBezTo>
                  <a:close/>
                  <a:moveTo>
                    <a:pt x="f45" y="f46"/>
                  </a:moveTo>
                  <a:cubicBezTo>
                    <a:pt x="f47" y="f48"/>
                    <a:pt x="f49" y="f50"/>
                    <a:pt x="f51" y="f52"/>
                  </a:cubicBezTo>
                  <a:lnTo>
                    <a:pt x="f53" y="f54"/>
                  </a:lnTo>
                  <a:cubicBezTo>
                    <a:pt x="f55" y="f56"/>
                    <a:pt x="f57" y="f58"/>
                    <a:pt x="f59" y="f60"/>
                  </a:cubicBezTo>
                  <a:cubicBezTo>
                    <a:pt x="f61" y="f62"/>
                    <a:pt x="f63" y="f64"/>
                    <a:pt x="f65" y="f66"/>
                  </a:cubicBezTo>
                  <a:lnTo>
                    <a:pt x="f67" y="f68"/>
                  </a:lnTo>
                  <a:cubicBezTo>
                    <a:pt x="f69" y="f70"/>
                    <a:pt x="f71" y="f72"/>
                    <a:pt x="f73" y="f74"/>
                  </a:cubicBezTo>
                  <a:cubicBezTo>
                    <a:pt x="f75" y="f76"/>
                    <a:pt x="f77" y="f78"/>
                    <a:pt x="f45" y="f46"/>
                  </a:cubicBezTo>
                  <a:close/>
                  <a:moveTo>
                    <a:pt x="f79" y="f2"/>
                  </a:moveTo>
                  <a:cubicBezTo>
                    <a:pt x="f80" y="f81"/>
                    <a:pt x="f82" y="f83"/>
                    <a:pt x="f84" y="f85"/>
                  </a:cubicBezTo>
                  <a:cubicBezTo>
                    <a:pt x="f86" y="f87"/>
                    <a:pt x="f88" y="f89"/>
                    <a:pt x="f90" y="f91"/>
                  </a:cubicBezTo>
                  <a:lnTo>
                    <a:pt x="f92" y="f93"/>
                  </a:lnTo>
                  <a:cubicBezTo>
                    <a:pt x="f94" y="f95"/>
                    <a:pt x="f96" y="f97"/>
                    <a:pt x="f98" y="f99"/>
                  </a:cubicBezTo>
                  <a:cubicBezTo>
                    <a:pt x="f100" y="f101"/>
                    <a:pt x="f102" y="f103"/>
                    <a:pt x="f104" y="f103"/>
                  </a:cubicBezTo>
                  <a:cubicBezTo>
                    <a:pt x="f105" y="f103"/>
                    <a:pt x="f106" y="f107"/>
                    <a:pt x="f106" y="f108"/>
                  </a:cubicBezTo>
                  <a:lnTo>
                    <a:pt x="f109" y="f110"/>
                  </a:lnTo>
                  <a:lnTo>
                    <a:pt x="f106" y="f111"/>
                  </a:lnTo>
                  <a:lnTo>
                    <a:pt x="f106" y="f112"/>
                  </a:lnTo>
                  <a:cubicBezTo>
                    <a:pt x="f113" y="f114"/>
                    <a:pt x="f115" y="f116"/>
                    <a:pt x="f115" y="f117"/>
                  </a:cubicBezTo>
                  <a:lnTo>
                    <a:pt x="f118" y="f119"/>
                  </a:lnTo>
                  <a:cubicBezTo>
                    <a:pt x="f120" y="f121"/>
                    <a:pt x="f3" y="f122"/>
                    <a:pt x="f3" y="f123"/>
                  </a:cubicBezTo>
                  <a:cubicBezTo>
                    <a:pt x="f124" y="f125"/>
                    <a:pt x="f126" y="f127"/>
                    <a:pt x="f128" y="f129"/>
                  </a:cubicBezTo>
                  <a:cubicBezTo>
                    <a:pt x="f130" y="f131"/>
                    <a:pt x="f132" y="f133"/>
                    <a:pt x="f134" y="f135"/>
                  </a:cubicBezTo>
                  <a:lnTo>
                    <a:pt x="f136" y="f137"/>
                  </a:lnTo>
                  <a:cubicBezTo>
                    <a:pt x="f138" y="f139"/>
                    <a:pt x="f140" y="f141"/>
                    <a:pt x="f142" y="f143"/>
                  </a:cubicBezTo>
                  <a:cubicBezTo>
                    <a:pt x="f144" y="f145"/>
                    <a:pt x="f146" y="f147"/>
                    <a:pt x="f146" y="f148"/>
                  </a:cubicBezTo>
                  <a:cubicBezTo>
                    <a:pt x="f146" y="f149"/>
                    <a:pt x="f150" y="f151"/>
                    <a:pt x="f152" y="f153"/>
                  </a:cubicBezTo>
                  <a:cubicBezTo>
                    <a:pt x="f154" y="f155"/>
                    <a:pt x="f156" y="f157"/>
                    <a:pt x="f158" y="f159"/>
                  </a:cubicBezTo>
                  <a:cubicBezTo>
                    <a:pt x="f160" y="f161"/>
                    <a:pt x="f162" y="f163"/>
                    <a:pt x="f164" y="f165"/>
                  </a:cubicBezTo>
                  <a:cubicBezTo>
                    <a:pt x="f166" y="f167"/>
                    <a:pt x="f168" y="f169"/>
                    <a:pt x="f170" y="f171"/>
                  </a:cubicBezTo>
                  <a:lnTo>
                    <a:pt x="f172" y="f173"/>
                  </a:lnTo>
                  <a:cubicBezTo>
                    <a:pt x="f174" y="f175"/>
                    <a:pt x="f176" y="f177"/>
                    <a:pt x="f178" y="f179"/>
                  </a:cubicBezTo>
                  <a:cubicBezTo>
                    <a:pt x="f180" y="f181"/>
                    <a:pt x="f182" y="f183"/>
                    <a:pt x="f184" y="f185"/>
                  </a:cubicBezTo>
                  <a:lnTo>
                    <a:pt x="f186" y="f187"/>
                  </a:lnTo>
                  <a:lnTo>
                    <a:pt x="f188" y="f189"/>
                  </a:lnTo>
                  <a:cubicBezTo>
                    <a:pt x="f190" y="f191"/>
                    <a:pt x="f192" y="f193"/>
                    <a:pt x="f194" y="f195"/>
                  </a:cubicBezTo>
                  <a:cubicBezTo>
                    <a:pt x="f196" y="f197"/>
                    <a:pt x="f198" y="f199"/>
                    <a:pt x="f200" y="f201"/>
                  </a:cubicBezTo>
                  <a:lnTo>
                    <a:pt x="f202" y="f203"/>
                  </a:lnTo>
                  <a:cubicBezTo>
                    <a:pt x="f204" y="f205"/>
                    <a:pt x="f206" y="f207"/>
                    <a:pt x="f208" y="f209"/>
                  </a:cubicBezTo>
                  <a:cubicBezTo>
                    <a:pt x="f210" y="f211"/>
                    <a:pt x="f212" y="f213"/>
                    <a:pt x="f214" y="f215"/>
                  </a:cubicBezTo>
                  <a:cubicBezTo>
                    <a:pt x="f216" y="f217"/>
                    <a:pt x="f218" y="f219"/>
                    <a:pt x="f220" y="f221"/>
                  </a:cubicBezTo>
                  <a:cubicBezTo>
                    <a:pt x="f222" y="f223"/>
                    <a:pt x="f224" y="f225"/>
                    <a:pt x="f226" y="f227"/>
                  </a:cubicBezTo>
                  <a:cubicBezTo>
                    <a:pt x="f226" y="f228"/>
                    <a:pt x="f229" y="f230"/>
                    <a:pt x="f231" y="f232"/>
                  </a:cubicBezTo>
                  <a:lnTo>
                    <a:pt x="f233" y="f234"/>
                  </a:lnTo>
                  <a:cubicBezTo>
                    <a:pt x="f235" y="f236"/>
                    <a:pt x="f237" y="f238"/>
                    <a:pt x="f239" y="f240"/>
                  </a:cubicBezTo>
                  <a:lnTo>
                    <a:pt x="f241" y="f242"/>
                  </a:lnTo>
                  <a:cubicBezTo>
                    <a:pt x="f243" y="f244"/>
                    <a:pt x="f245" y="f246"/>
                    <a:pt x="f247" y="f248"/>
                  </a:cubicBezTo>
                  <a:cubicBezTo>
                    <a:pt x="f249" y="f250"/>
                    <a:pt x="f251" y="f252"/>
                    <a:pt x="f253" y="f254"/>
                  </a:cubicBezTo>
                  <a:cubicBezTo>
                    <a:pt x="f255" y="f256"/>
                    <a:pt x="f257" y="f258"/>
                    <a:pt x="f259" y="f260"/>
                  </a:cubicBezTo>
                  <a:lnTo>
                    <a:pt x="f261" y="f262"/>
                  </a:lnTo>
                  <a:cubicBezTo>
                    <a:pt x="f263" y="f264"/>
                    <a:pt x="f265" y="f266"/>
                    <a:pt x="f267" y="f268"/>
                  </a:cubicBezTo>
                  <a:cubicBezTo>
                    <a:pt x="f269" y="f270"/>
                    <a:pt x="f271" y="f272"/>
                    <a:pt x="f273" y="f4"/>
                  </a:cubicBezTo>
                  <a:cubicBezTo>
                    <a:pt x="f274" y="f272"/>
                    <a:pt x="f275" y="f276"/>
                    <a:pt x="f277" y="f278"/>
                  </a:cubicBezTo>
                  <a:lnTo>
                    <a:pt x="f279" y="f280"/>
                  </a:lnTo>
                  <a:cubicBezTo>
                    <a:pt x="f281" y="f282"/>
                    <a:pt x="f283" y="f284"/>
                    <a:pt x="f285" y="f286"/>
                  </a:cubicBezTo>
                  <a:cubicBezTo>
                    <a:pt x="f287" y="f288"/>
                    <a:pt x="f289" y="f290"/>
                    <a:pt x="f291" y="f292"/>
                  </a:cubicBezTo>
                  <a:cubicBezTo>
                    <a:pt x="f293" y="f294"/>
                    <a:pt x="f295" y="f296"/>
                    <a:pt x="f297" y="f298"/>
                  </a:cubicBezTo>
                  <a:cubicBezTo>
                    <a:pt x="f299" y="f300"/>
                    <a:pt x="f301" y="f302"/>
                    <a:pt x="f303" y="f304"/>
                  </a:cubicBezTo>
                  <a:lnTo>
                    <a:pt x="f305" y="f306"/>
                  </a:lnTo>
                  <a:cubicBezTo>
                    <a:pt x="f307" y="f308"/>
                    <a:pt x="f309" y="f310"/>
                    <a:pt x="f311" y="f312"/>
                  </a:cubicBezTo>
                  <a:lnTo>
                    <a:pt x="f313" y="f314"/>
                  </a:lnTo>
                  <a:cubicBezTo>
                    <a:pt x="f315" y="f316"/>
                    <a:pt x="f317" y="f318"/>
                    <a:pt x="f319" y="f320"/>
                  </a:cubicBezTo>
                  <a:cubicBezTo>
                    <a:pt x="f321" y="f322"/>
                    <a:pt x="f323" y="f324"/>
                    <a:pt x="f325" y="f326"/>
                  </a:cubicBezTo>
                  <a:lnTo>
                    <a:pt x="f327" y="f328"/>
                  </a:lnTo>
                  <a:cubicBezTo>
                    <a:pt x="f329" y="f330"/>
                    <a:pt x="f331" y="f332"/>
                    <a:pt x="f333" y="f334"/>
                  </a:cubicBezTo>
                  <a:cubicBezTo>
                    <a:pt x="f335" y="f336"/>
                    <a:pt x="f337" y="f338"/>
                    <a:pt x="f339" y="f340"/>
                  </a:cubicBezTo>
                  <a:cubicBezTo>
                    <a:pt x="f341" y="f342"/>
                    <a:pt x="f343" y="f344"/>
                    <a:pt x="f345" y="f346"/>
                  </a:cubicBezTo>
                  <a:cubicBezTo>
                    <a:pt x="f347" y="f348"/>
                    <a:pt x="f349" y="f350"/>
                    <a:pt x="f351" y="f352"/>
                  </a:cubicBezTo>
                  <a:lnTo>
                    <a:pt x="f353" y="f354"/>
                  </a:lnTo>
                  <a:lnTo>
                    <a:pt x="f355" y="f356"/>
                  </a:lnTo>
                  <a:lnTo>
                    <a:pt x="f357" y="f358"/>
                  </a:lnTo>
                  <a:cubicBezTo>
                    <a:pt x="f359" y="f360"/>
                    <a:pt x="f361" y="f362"/>
                    <a:pt x="f363" y="f364"/>
                  </a:cubicBezTo>
                  <a:lnTo>
                    <a:pt x="f365" y="f366"/>
                  </a:lnTo>
                  <a:cubicBezTo>
                    <a:pt x="f367" y="f368"/>
                    <a:pt x="f369" y="f370"/>
                    <a:pt x="f371" y="f372"/>
                  </a:cubicBezTo>
                  <a:cubicBezTo>
                    <a:pt x="f373" y="f374"/>
                    <a:pt x="f375" y="f376"/>
                    <a:pt x="f377" y="f378"/>
                  </a:cubicBezTo>
                  <a:lnTo>
                    <a:pt x="f379" y="f380"/>
                  </a:lnTo>
                  <a:cubicBezTo>
                    <a:pt x="f381" y="f382"/>
                    <a:pt x="f383" y="f384"/>
                    <a:pt x="f385" y="f386"/>
                  </a:cubicBezTo>
                  <a:cubicBezTo>
                    <a:pt x="f387" y="f388"/>
                    <a:pt x="f389" y="f390"/>
                    <a:pt x="f389" y="f391"/>
                  </a:cubicBezTo>
                  <a:cubicBezTo>
                    <a:pt x="f389" y="f392"/>
                    <a:pt x="f393" y="f394"/>
                    <a:pt x="f395" y="f394"/>
                  </a:cubicBezTo>
                  <a:cubicBezTo>
                    <a:pt x="f396" y="f394"/>
                    <a:pt x="f397" y="f398"/>
                    <a:pt x="f399" y="f400"/>
                  </a:cubicBezTo>
                  <a:cubicBezTo>
                    <a:pt x="f401" y="f402"/>
                    <a:pt x="f403" y="f2"/>
                    <a:pt x="f79" y="f2"/>
                  </a:cubicBezTo>
                  <a:close/>
                </a:path>
              </a:pathLst>
            </a:custGeom>
            <a:grp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sp>
        <p:nvSpPr>
          <p:cNvPr id="7" name="Rectangle 19">
            <a:extLst>
              <a:ext uri="{FF2B5EF4-FFF2-40B4-BE49-F238E27FC236}">
                <a16:creationId xmlns:a16="http://schemas.microsoft.com/office/drawing/2014/main" id="{259A9D51-FAEF-B5A9-C465-6AAA8F7C6651}"/>
              </a:ext>
            </a:extLst>
          </p:cNvPr>
          <p:cNvSpPr/>
          <p:nvPr/>
        </p:nvSpPr>
        <p:spPr>
          <a:xfrm>
            <a:off x="1786070" y="1399625"/>
            <a:ext cx="372270" cy="436123"/>
          </a:xfrm>
          <a:custGeom>
            <a:avLst/>
            <a:gdLst>
              <a:gd name="f0" fmla="val w"/>
              <a:gd name="f1" fmla="val h"/>
              <a:gd name="f2" fmla="val 0"/>
              <a:gd name="f3" fmla="val 2926108"/>
              <a:gd name="f4" fmla="val 3216409"/>
              <a:gd name="f5" fmla="val 1150286"/>
              <a:gd name="f6" fmla="val 2039882"/>
              <a:gd name="f7" fmla="val 1216487"/>
              <a:gd name="f8" fmla="val 2110220"/>
              <a:gd name="f9" fmla="val 1249586"/>
              <a:gd name="f10" fmla="val 2238485"/>
              <a:gd name="f11" fmla="val 1348889"/>
              <a:gd name="f12" fmla="val 2250897"/>
              <a:gd name="f13" fmla="val 1452327"/>
              <a:gd name="f14" fmla="val 2213659"/>
              <a:gd name="f15" fmla="val 1530941"/>
              <a:gd name="f16" fmla="val 2147458"/>
              <a:gd name="f17" fmla="val 1597142"/>
              <a:gd name="f18" fmla="val 2052295"/>
              <a:gd name="f19" fmla="val 1634380"/>
              <a:gd name="f20" fmla="val 2030228"/>
              <a:gd name="f21" fmla="val 1712994"/>
              <a:gd name="f22" fmla="val 2049536"/>
              <a:gd name="f23" fmla="val 1721269"/>
              <a:gd name="f24" fmla="val 2072982"/>
              <a:gd name="f25" fmla="val 1533700"/>
              <a:gd name="f26" fmla="val 2362611"/>
              <a:gd name="f27" fmla="val 1615072"/>
              <a:gd name="f28" fmla="val 2763954"/>
              <a:gd name="f29" fmla="val 1568179"/>
              <a:gd name="f30" fmla="val 2830155"/>
              <a:gd name="f31" fmla="val 1391644"/>
              <a:gd name="f32" fmla="val 2965315"/>
              <a:gd name="f33" fmla="val 1231658"/>
              <a:gd name="f34" fmla="val 2893598"/>
              <a:gd name="f35" fmla="val 1063398"/>
              <a:gd name="f36" fmla="val 2925319"/>
              <a:gd name="f37" fmla="val 925479"/>
              <a:gd name="f38" fmla="val 2954282"/>
              <a:gd name="f39" fmla="val 820660"/>
              <a:gd name="f40" fmla="val 3107371"/>
              <a:gd name="f41" fmla="val 686879"/>
              <a:gd name="f42" fmla="val 3148747"/>
              <a:gd name="f43" fmla="val 536548"/>
              <a:gd name="f44" fmla="val 3184606"/>
              <a:gd name="f45" fmla="val 373804"/>
              <a:gd name="f46" fmla="val 3224602"/>
              <a:gd name="f47" fmla="val 215198"/>
              <a:gd name="f48" fmla="val 3214948"/>
              <a:gd name="f49" fmla="val 93829"/>
              <a:gd name="f50" fmla="val 3209431"/>
              <a:gd name="f51" fmla="val 71763"/>
              <a:gd name="f52" fmla="val 3046687"/>
              <a:gd name="f53" fmla="val 136584"/>
              <a:gd name="f54" fmla="val 2925318"/>
              <a:gd name="f55" fmla="val 168305"/>
              <a:gd name="f56" fmla="val 2828775"/>
              <a:gd name="f57" fmla="val 121415"/>
              <a:gd name="f58" fmla="val 2802571"/>
              <a:gd name="f59" fmla="val 107623"/>
              <a:gd name="f60" fmla="val 2710165"/>
              <a:gd name="f61" fmla="val 111150"/>
              <a:gd name="f62" fmla="val 2693172"/>
              <a:gd name="f63" fmla="val 127647"/>
              <a:gd name="f64" fmla="val 2691385"/>
              <a:gd name="f65" fmla="val 158288"/>
              <a:gd name="f66" fmla="val 2695563"/>
              <a:gd name="f67" fmla="val 2626239"/>
              <a:gd name="f68" fmla="val 266288"/>
              <a:gd name="f69" fmla="val 2708276"/>
              <a:gd name="f70" fmla="val 307224"/>
              <a:gd name="f71" fmla="val 2711894"/>
              <a:gd name="f72" fmla="val 415224"/>
              <a:gd name="f73" fmla="val 2711420"/>
              <a:gd name="f74" fmla="val 428487"/>
              <a:gd name="f75" fmla="val 2711947"/>
              <a:gd name="f76" fmla="val 442136"/>
              <a:gd name="f77" fmla="val 2710942"/>
              <a:gd name="f78" fmla="val 456160"/>
              <a:gd name="f79" fmla="val 2708700"/>
              <a:gd name="f80" fmla="val 2617963"/>
              <a:gd name="f81" fmla="val 564160"/>
              <a:gd name="f82" fmla="val 2692500"/>
              <a:gd name="f83" fmla="val 577696"/>
              <a:gd name="f84" fmla="val 2691220"/>
              <a:gd name="f85" fmla="val 591289"/>
              <a:gd name="f86" fmla="val 2688332"/>
              <a:gd name="f87" fmla="val 605096"/>
              <a:gd name="f88" fmla="val 2684680"/>
              <a:gd name="f89" fmla="val 2601411"/>
              <a:gd name="f90" fmla="val 713096"/>
              <a:gd name="f91" fmla="val 2654658"/>
              <a:gd name="f92" fmla="val 754032"/>
              <a:gd name="f93" fmla="val 2641463"/>
              <a:gd name="f94" fmla="val 2580721"/>
              <a:gd name="f95" fmla="val 862032"/>
              <a:gd name="f96" fmla="val 2599792"/>
              <a:gd name="f97" fmla="val 897454"/>
              <a:gd name="f98" fmla="val 2584791"/>
              <a:gd name="f99" fmla="val 934214"/>
              <a:gd name="f100" fmla="val 2567836"/>
              <a:gd name="f101" fmla="val 972371"/>
              <a:gd name="f102" fmla="val 2548802"/>
              <a:gd name="f103" fmla="val 1030297"/>
              <a:gd name="f104" fmla="val 2506047"/>
              <a:gd name="f105" fmla="val 939271"/>
              <a:gd name="f106" fmla="val 2219176"/>
              <a:gd name="f107" fmla="val 947546"/>
              <a:gd name="f108" fmla="val 2122633"/>
              <a:gd name="f109" fmla="val 957201"/>
              <a:gd name="f110" fmla="val 2082636"/>
              <a:gd name="f111" fmla="val 1082706"/>
              <a:gd name="f112" fmla="val 2067466"/>
              <a:gd name="f113" fmla="val 394278"/>
              <a:gd name="f114" fmla="val 1320337"/>
              <a:gd name="f115" fmla="val 356565"/>
              <a:gd name="f116" fmla="val 1315036"/>
              <a:gd name="f117" fmla="val 316914"/>
              <a:gd name="f118" fmla="val 1320983"/>
              <a:gd name="f119" fmla="val 277262"/>
              <a:gd name="f120" fmla="val 1344774"/>
              <a:gd name="f121" fmla="val 169686"/>
              <a:gd name="f122" fmla="val 1368221"/>
              <a:gd name="f123" fmla="val 281399"/>
              <a:gd name="f124" fmla="val 1532343"/>
              <a:gd name="f125" fmla="val 314500"/>
              <a:gd name="f126" fmla="val 1626128"/>
              <a:gd name="f127" fmla="val 335188"/>
              <a:gd name="f128" fmla="val 1715776"/>
              <a:gd name="f129" fmla="val 306225"/>
              <a:gd name="f130" fmla="val 1838523"/>
              <a:gd name="f131" fmla="val 376563"/>
              <a:gd name="f132" fmla="val 1820593"/>
              <a:gd name="f133" fmla="val 535169"/>
              <a:gd name="f134" fmla="val 1786113"/>
              <a:gd name="f135" fmla="val 681363"/>
              <a:gd name="f136" fmla="val 1673020"/>
              <a:gd name="f137" fmla="val 628954"/>
              <a:gd name="f138" fmla="val 1493726"/>
              <a:gd name="f139" fmla="val 603094"/>
              <a:gd name="f140" fmla="val 1453384"/>
              <a:gd name="f141" fmla="val 507414"/>
              <a:gd name="f142" fmla="val 1336241"/>
              <a:gd name="f143" fmla="val 1526804"/>
              <a:gd name="f144" fmla="val 66"/>
              <a:gd name="f145" fmla="val 2066065"/>
              <a:gd name="f146" fmla="val 2824"/>
              <a:gd name="f147" fmla="val 2621877"/>
              <a:gd name="f148" fmla="val 129710"/>
              <a:gd name="f149" fmla="val 2896335"/>
              <a:gd name="f150" fmla="val 1038593"/>
              <a:gd name="f151" fmla="val 3057700"/>
              <a:gd name="f152" fmla="val 1564063"/>
              <a:gd name="f153" fmla="val 2532230"/>
              <a:gd name="f154" fmla="val 2366749"/>
              <a:gd name="f155" fmla="val 2064686"/>
              <a:gd name="f156" fmla="val 2292273"/>
              <a:gd name="f157" fmla="val 1885392"/>
              <a:gd name="f158" fmla="val 2267447"/>
              <a:gd name="f159" fmla="val 1950214"/>
              <a:gd name="f160" fmla="val 2015056"/>
              <a:gd name="f161" fmla="val 1555767"/>
              <a:gd name="f162" fmla="val 1940580"/>
              <a:gd name="f163" fmla="val 1179249"/>
              <a:gd name="f164" fmla="val 1868862"/>
              <a:gd name="f165" fmla="val 732393"/>
              <a:gd name="f166" fmla="val 2186075"/>
              <a:gd name="f167" fmla="val 554478"/>
              <a:gd name="f168" fmla="val 2159871"/>
              <a:gd name="f169" fmla="val 466211"/>
              <a:gd name="f170" fmla="val 2141942"/>
              <a:gd name="f171" fmla="val 394493"/>
              <a:gd name="f172" fmla="val 1904722"/>
              <a:gd name="f173" fmla="val 364151"/>
              <a:gd name="f174" fmla="val 1932305"/>
              <a:gd name="f175" fmla="val 322774"/>
              <a:gd name="f176" fmla="val 1970922"/>
              <a:gd name="f177" fmla="val 405526"/>
              <a:gd name="f178" fmla="val 2146079"/>
              <a:gd name="f179" fmla="val 467589"/>
              <a:gd name="f180" fmla="val 2205384"/>
              <a:gd name="f181" fmla="val 525515"/>
              <a:gd name="f182" fmla="val 2241243"/>
              <a:gd name="f183" fmla="val 2202626"/>
              <a:gd name="f184" fmla="val 873070"/>
              <a:gd name="f185" fmla="val 2139183"/>
              <a:gd name="f186" fmla="val 913066"/>
              <a:gd name="f187" fmla="val 2128149"/>
              <a:gd name="f188" fmla="val 870312"/>
              <a:gd name="f189" fmla="val 2253655"/>
              <a:gd name="f190" fmla="val 877208"/>
              <a:gd name="f191" fmla="val 2333648"/>
              <a:gd name="f192" fmla="val 862033"/>
              <a:gd name="f193" fmla="val 2337135"/>
              <a:gd name="f194" fmla="val 2415799"/>
              <a:gd name="f195" fmla="val 754033"/>
              <a:gd name="f196" fmla="val 2360695"/>
              <a:gd name="f197" fmla="val 713097"/>
              <a:gd name="f198" fmla="val 2366601"/>
              <a:gd name="f199" fmla="val 2428213"/>
              <a:gd name="f200" fmla="val 605097"/>
              <a:gd name="f201" fmla="val 2379641"/>
              <a:gd name="f202" fmla="val 564161"/>
              <a:gd name="f203" fmla="val 2382960"/>
              <a:gd name="f204" fmla="val 2436489"/>
              <a:gd name="f205" fmla="val 456161"/>
              <a:gd name="f206" fmla="val 2388351"/>
              <a:gd name="f207" fmla="val 415225"/>
              <a:gd name="f208" fmla="val 2389346"/>
              <a:gd name="f209" fmla="val 307225"/>
              <a:gd name="f210" fmla="val 2386989"/>
              <a:gd name="f211" fmla="val 293173"/>
              <a:gd name="f212" fmla="val 2387203"/>
              <a:gd name="f213" fmla="val 279516"/>
              <a:gd name="f214" fmla="val 2386340"/>
              <a:gd name="f215" fmla="val 266289"/>
              <a:gd name="f216" fmla="val 2385150"/>
              <a:gd name="f217" fmla="val 158289"/>
              <a:gd name="f218" fmla="val 2370613"/>
              <a:gd name="f219" fmla="val 107017"/>
              <a:gd name="f220" fmla="val 2360332"/>
              <a:gd name="f221" fmla="val 72014"/>
              <a:gd name="f222" fmla="val 2345184"/>
              <a:gd name="f223" fmla="val 62108"/>
              <a:gd name="f224" fmla="val 2325373"/>
              <a:gd name="f225" fmla="val 37284"/>
              <a:gd name="f226" fmla="val 2261930"/>
              <a:gd name="f227" fmla="val 103484"/>
              <a:gd name="f228" fmla="val 2223314"/>
              <a:gd name="f229" fmla="val 124172"/>
              <a:gd name="f230" fmla="val 2172284"/>
              <a:gd name="f231" fmla="val 111759"/>
              <a:gd name="f232" fmla="val 2144700"/>
              <a:gd name="f233" fmla="val 74522"/>
              <a:gd name="f234" fmla="val 86934"/>
              <a:gd name="f235" fmla="val 2089533"/>
              <a:gd name="f236" fmla="val 96588"/>
              <a:gd name="f237" fmla="val 2053674"/>
              <a:gd name="f238" fmla="val 242782"/>
              <a:gd name="f239" fmla="val 264849"/>
              <a:gd name="f240" fmla="val 1994369"/>
              <a:gd name="f241" fmla="val 273125"/>
              <a:gd name="f242" fmla="val 1919892"/>
              <a:gd name="f243" fmla="val -4093"/>
              <a:gd name="f244" fmla="val 1721291"/>
              <a:gd name="f245" fmla="val 45"/>
              <a:gd name="f246" fmla="val 1671639"/>
              <a:gd name="f247" fmla="val 12458"/>
              <a:gd name="f248" fmla="val 1619230"/>
              <a:gd name="f249" fmla="val 1558546"/>
              <a:gd name="f250" fmla="val 190373"/>
              <a:gd name="f251" fmla="val 1477174"/>
              <a:gd name="f252" fmla="val 222094"/>
              <a:gd name="f253" fmla="val 1438557"/>
              <a:gd name="f254" fmla="val 80038"/>
              <a:gd name="f255" fmla="val 1267538"/>
              <a:gd name="f256" fmla="val 91072"/>
              <a:gd name="f257" fmla="val 1224783"/>
              <a:gd name="f258" fmla="val 111760"/>
              <a:gd name="f259" fmla="val 1092381"/>
              <a:gd name="f260" fmla="val 240023"/>
              <a:gd name="f261" fmla="val 943429"/>
              <a:gd name="f262" fmla="val 703451"/>
              <a:gd name="f263" fmla="val 342084"/>
              <a:gd name="f264" fmla="val 332450"/>
              <a:gd name="f265" fmla="val 961338"/>
              <a:gd name="f266" fmla="val -5451"/>
              <a:gd name="f267" fmla="*/ f0 1 2926108"/>
              <a:gd name="f268" fmla="*/ f1 1 3216409"/>
              <a:gd name="f269" fmla="val f2"/>
              <a:gd name="f270" fmla="val f3"/>
              <a:gd name="f271" fmla="val f4"/>
              <a:gd name="f272" fmla="+- f271 0 f269"/>
              <a:gd name="f273" fmla="+- f270 0 f269"/>
              <a:gd name="f274" fmla="*/ f273 1 2926108"/>
              <a:gd name="f275" fmla="*/ f272 1 3216409"/>
              <a:gd name="f276" fmla="*/ f269 1 f274"/>
              <a:gd name="f277" fmla="*/ f270 1 f274"/>
              <a:gd name="f278" fmla="*/ f269 1 f275"/>
              <a:gd name="f279" fmla="*/ f271 1 f275"/>
              <a:gd name="f280" fmla="*/ f276 f267 1"/>
              <a:gd name="f281" fmla="*/ f277 f267 1"/>
              <a:gd name="f282" fmla="*/ f279 f268 1"/>
              <a:gd name="f283" fmla="*/ f278 f268 1"/>
            </a:gdLst>
            <a:ahLst/>
            <a:cxnLst>
              <a:cxn ang="3cd4">
                <a:pos x="hc" y="t"/>
              </a:cxn>
              <a:cxn ang="0">
                <a:pos x="r" y="vc"/>
              </a:cxn>
              <a:cxn ang="cd4">
                <a:pos x="hc" y="b"/>
              </a:cxn>
              <a:cxn ang="cd2">
                <a:pos x="l" y="vc"/>
              </a:cxn>
            </a:cxnLst>
            <a:rect l="f280" t="f283" r="f281" b="f282"/>
            <a:pathLst>
              <a:path w="2926108" h="3216409">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8"/>
                </a:cubicBezTo>
                <a:cubicBezTo>
                  <a:pt x="f49" y="f50"/>
                  <a:pt x="f51" y="f52"/>
                  <a:pt x="f53" y="f54"/>
                </a:cubicBezTo>
                <a:cubicBezTo>
                  <a:pt x="f55" y="f56"/>
                  <a:pt x="f57" y="f58"/>
                  <a:pt x="f59" y="f60"/>
                </a:cubicBezTo>
                <a:cubicBezTo>
                  <a:pt x="f61" y="f62"/>
                  <a:pt x="f63" y="f64"/>
                  <a:pt x="f65" y="f66"/>
                </a:cubicBezTo>
                <a:lnTo>
                  <a:pt x="f65" y="f67"/>
                </a:lnTo>
                <a:lnTo>
                  <a:pt x="f68" y="f67"/>
                </a:lnTo>
                <a:lnTo>
                  <a:pt x="f68" y="f69"/>
                </a:lnTo>
                <a:lnTo>
                  <a:pt x="f70" y="f71"/>
                </a:lnTo>
                <a:lnTo>
                  <a:pt x="f70" y="f67"/>
                </a:lnTo>
                <a:lnTo>
                  <a:pt x="f72" y="f67"/>
                </a:lnTo>
                <a:lnTo>
                  <a:pt x="f72" y="f73"/>
                </a:lnTo>
                <a:cubicBezTo>
                  <a:pt x="f74" y="f75"/>
                  <a:pt x="f76" y="f77"/>
                  <a:pt x="f78" y="f79"/>
                </a:cubicBezTo>
                <a:lnTo>
                  <a:pt x="f78" y="f80"/>
                </a:lnTo>
                <a:lnTo>
                  <a:pt x="f81" y="f80"/>
                </a:lnTo>
                <a:lnTo>
                  <a:pt x="f81" y="f82"/>
                </a:lnTo>
                <a:cubicBezTo>
                  <a:pt x="f83" y="f84"/>
                  <a:pt x="f85" y="f86"/>
                  <a:pt x="f87" y="f88"/>
                </a:cubicBezTo>
                <a:lnTo>
                  <a:pt x="f87" y="f89"/>
                </a:lnTo>
                <a:lnTo>
                  <a:pt x="f90" y="f89"/>
                </a:lnTo>
                <a:lnTo>
                  <a:pt x="f90" y="f91"/>
                </a:lnTo>
                <a:lnTo>
                  <a:pt x="f92" y="f93"/>
                </a:lnTo>
                <a:lnTo>
                  <a:pt x="f92" y="f94"/>
                </a:lnTo>
                <a:lnTo>
                  <a:pt x="f95" y="f94"/>
                </a:lnTo>
                <a:lnTo>
                  <a:pt x="f95" y="f96"/>
                </a:lnTo>
                <a:cubicBezTo>
                  <a:pt x="f97" y="f98"/>
                  <a:pt x="f99" y="f100"/>
                  <a:pt x="f101" y="f102"/>
                </a:cubicBezTo>
                <a:cubicBezTo>
                  <a:pt x="f103" y="f104"/>
                  <a:pt x="f105" y="f106"/>
                  <a:pt x="f107" y="f108"/>
                </a:cubicBezTo>
                <a:cubicBezTo>
                  <a:pt x="f109" y="f110"/>
                  <a:pt x="f111" y="f112"/>
                  <a:pt x="f5" y="f6"/>
                </a:cubicBezTo>
                <a:close/>
                <a:moveTo>
                  <a:pt x="f113" y="f114"/>
                </a:moveTo>
                <a:cubicBezTo>
                  <a:pt x="f115" y="f116"/>
                  <a:pt x="f117" y="f118"/>
                  <a:pt x="f119" y="f120"/>
                </a:cubicBezTo>
                <a:cubicBezTo>
                  <a:pt x="f121" y="f122"/>
                  <a:pt x="f123" y="f124"/>
                  <a:pt x="f125" y="f126"/>
                </a:cubicBezTo>
                <a:cubicBezTo>
                  <a:pt x="f127" y="f128"/>
                  <a:pt x="f129" y="f130"/>
                  <a:pt x="f131" y="f132"/>
                </a:cubicBezTo>
                <a:cubicBezTo>
                  <a:pt x="f133" y="f134"/>
                  <a:pt x="f135" y="f136"/>
                  <a:pt x="f137" y="f138"/>
                </a:cubicBezTo>
                <a:cubicBezTo>
                  <a:pt x="f139" y="f140"/>
                  <a:pt x="f141" y="f142"/>
                  <a:pt x="f113" y="f114"/>
                </a:cubicBezTo>
                <a:close/>
                <a:moveTo>
                  <a:pt x="f143" y="f144"/>
                </a:moveTo>
                <a:cubicBezTo>
                  <a:pt x="f145" y="f146"/>
                  <a:pt x="f147" y="f148"/>
                  <a:pt x="f149" y="f150"/>
                </a:cubicBezTo>
                <a:cubicBezTo>
                  <a:pt x="f151" y="f152"/>
                  <a:pt x="f153" y="f154"/>
                  <a:pt x="f155" y="f156"/>
                </a:cubicBezTo>
                <a:cubicBezTo>
                  <a:pt x="f157" y="f158"/>
                  <a:pt x="f159" y="f160"/>
                  <a:pt x="f161" y="f162"/>
                </a:cubicBezTo>
                <a:cubicBezTo>
                  <a:pt x="f163" y="f164"/>
                  <a:pt x="f165" y="f166"/>
                  <a:pt x="f167" y="f168"/>
                </a:cubicBezTo>
                <a:cubicBezTo>
                  <a:pt x="f169" y="f170"/>
                  <a:pt x="f171" y="f172"/>
                  <a:pt x="f173" y="f174"/>
                </a:cubicBezTo>
                <a:cubicBezTo>
                  <a:pt x="f175" y="f176"/>
                  <a:pt x="f177" y="f178"/>
                  <a:pt x="f179" y="f180"/>
                </a:cubicBezTo>
                <a:cubicBezTo>
                  <a:pt x="f181" y="f182"/>
                  <a:pt x="f165" y="f183"/>
                  <a:pt x="f184" y="f185"/>
                </a:cubicBezTo>
                <a:cubicBezTo>
                  <a:pt x="f186" y="f187"/>
                  <a:pt x="f188" y="f189"/>
                  <a:pt x="f190" y="f191"/>
                </a:cubicBezTo>
                <a:lnTo>
                  <a:pt x="f192" y="f193"/>
                </a:lnTo>
                <a:lnTo>
                  <a:pt x="f192" y="f194"/>
                </a:lnTo>
                <a:lnTo>
                  <a:pt x="f195" y="f194"/>
                </a:lnTo>
                <a:lnTo>
                  <a:pt x="f195" y="f196"/>
                </a:lnTo>
                <a:lnTo>
                  <a:pt x="f197" y="f198"/>
                </a:lnTo>
                <a:lnTo>
                  <a:pt x="f197" y="f199"/>
                </a:lnTo>
                <a:lnTo>
                  <a:pt x="f200" y="f199"/>
                </a:lnTo>
                <a:lnTo>
                  <a:pt x="f200" y="f201"/>
                </a:lnTo>
                <a:lnTo>
                  <a:pt x="f202" y="f203"/>
                </a:lnTo>
                <a:lnTo>
                  <a:pt x="f202" y="f204"/>
                </a:lnTo>
                <a:lnTo>
                  <a:pt x="f205" y="f204"/>
                </a:lnTo>
                <a:lnTo>
                  <a:pt x="f205" y="f206"/>
                </a:lnTo>
                <a:lnTo>
                  <a:pt x="f207" y="f208"/>
                </a:lnTo>
                <a:lnTo>
                  <a:pt x="f207" y="f204"/>
                </a:lnTo>
                <a:lnTo>
                  <a:pt x="f209" y="f204"/>
                </a:lnTo>
                <a:lnTo>
                  <a:pt x="f209" y="f210"/>
                </a:lnTo>
                <a:cubicBezTo>
                  <a:pt x="f211" y="f212"/>
                  <a:pt x="f213" y="f214"/>
                  <a:pt x="f215" y="f216"/>
                </a:cubicBezTo>
                <a:lnTo>
                  <a:pt x="f215" y="f199"/>
                </a:lnTo>
                <a:lnTo>
                  <a:pt x="f217" y="f199"/>
                </a:lnTo>
                <a:lnTo>
                  <a:pt x="f217" y="f218"/>
                </a:lnTo>
                <a:cubicBezTo>
                  <a:pt x="f219" y="f220"/>
                  <a:pt x="f221" y="f222"/>
                  <a:pt x="f223" y="f224"/>
                </a:cubicBezTo>
                <a:cubicBezTo>
                  <a:pt x="f225" y="f226"/>
                  <a:pt x="f227" y="f228"/>
                  <a:pt x="f229" y="f230"/>
                </a:cubicBezTo>
                <a:cubicBezTo>
                  <a:pt x="f231" y="f232"/>
                  <a:pt x="f233" y="f170"/>
                  <a:pt x="f234" y="f235"/>
                </a:cubicBezTo>
                <a:cubicBezTo>
                  <a:pt x="f236" y="f237"/>
                  <a:pt x="f238" y="f20"/>
                  <a:pt x="f239" y="f240"/>
                </a:cubicBezTo>
                <a:cubicBezTo>
                  <a:pt x="f241" y="f242"/>
                  <a:pt x="f243" y="f244"/>
                  <a:pt x="f245" y="f246"/>
                </a:cubicBezTo>
                <a:cubicBezTo>
                  <a:pt x="f247" y="f248"/>
                  <a:pt x="f229" y="f249"/>
                  <a:pt x="f250" y="f251"/>
                </a:cubicBezTo>
                <a:cubicBezTo>
                  <a:pt x="f252" y="f253"/>
                  <a:pt x="f254" y="f255"/>
                  <a:pt x="f256" y="f257"/>
                </a:cubicBezTo>
                <a:cubicBezTo>
                  <a:pt x="f258" y="f259"/>
                  <a:pt x="f260" y="f261"/>
                  <a:pt x="f239" y="f262"/>
                </a:cubicBezTo>
                <a:cubicBezTo>
                  <a:pt x="f263" y="f264"/>
                  <a:pt x="f265" y="f266"/>
                  <a:pt x="f143" y="f144"/>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8" name="Oval 47">
            <a:extLst>
              <a:ext uri="{FF2B5EF4-FFF2-40B4-BE49-F238E27FC236}">
                <a16:creationId xmlns:a16="http://schemas.microsoft.com/office/drawing/2014/main" id="{F2918B67-1A4B-EB9B-1890-47C78F412AA6}"/>
              </a:ext>
            </a:extLst>
          </p:cNvPr>
          <p:cNvSpPr/>
          <p:nvPr/>
        </p:nvSpPr>
        <p:spPr>
          <a:xfrm>
            <a:off x="7112404" y="1383988"/>
            <a:ext cx="438546" cy="467395"/>
          </a:xfrm>
          <a:custGeom>
            <a:avLst/>
            <a:gdLst>
              <a:gd name="f0" fmla="val w"/>
              <a:gd name="f1" fmla="val h"/>
              <a:gd name="f2" fmla="val 0"/>
              <a:gd name="f3" fmla="val 3240000"/>
              <a:gd name="f4" fmla="val 1303187"/>
              <a:gd name="f5" fmla="val 480874"/>
              <a:gd name="f6" fmla="val 1936813"/>
              <a:gd name="f7" fmla="val 2759126"/>
              <a:gd name="f8" fmla="val 1620000"/>
              <a:gd name="f9" fmla="val 2514701"/>
              <a:gd name="f10" fmla="val 725299"/>
              <a:gd name="f11" fmla="*/ f0 1 3240000"/>
              <a:gd name="f12" fmla="*/ f1 1 3240000"/>
              <a:gd name="f13" fmla="val f2"/>
              <a:gd name="f14" fmla="val f3"/>
              <a:gd name="f15" fmla="+- f14 0 f13"/>
              <a:gd name="f16" fmla="*/ f15 1 3240000"/>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3240000" h="3240000">
                <a:moveTo>
                  <a:pt x="f4" y="f5"/>
                </a:moveTo>
                <a:lnTo>
                  <a:pt x="f4" y="f4"/>
                </a:lnTo>
                <a:lnTo>
                  <a:pt x="f5" y="f4"/>
                </a:lnTo>
                <a:lnTo>
                  <a:pt x="f5" y="f6"/>
                </a:lnTo>
                <a:lnTo>
                  <a:pt x="f4" y="f6"/>
                </a:lnTo>
                <a:lnTo>
                  <a:pt x="f4" y="f7"/>
                </a:lnTo>
                <a:lnTo>
                  <a:pt x="f6" y="f7"/>
                </a:lnTo>
                <a:lnTo>
                  <a:pt x="f6" y="f6"/>
                </a:lnTo>
                <a:lnTo>
                  <a:pt x="f7" y="f6"/>
                </a:lnTo>
                <a:lnTo>
                  <a:pt x="f7" y="f4"/>
                </a:lnTo>
                <a:lnTo>
                  <a:pt x="f6" y="f4"/>
                </a:lnTo>
                <a:lnTo>
                  <a:pt x="f6" y="f5"/>
                </a:lnTo>
                <a:close/>
                <a:moveTo>
                  <a:pt x="f8" y="f2"/>
                </a:moveTo>
                <a:cubicBezTo>
                  <a:pt x="f9" y="f2"/>
                  <a:pt x="f3" y="f10"/>
                  <a:pt x="f3" y="f8"/>
                </a:cubicBezTo>
                <a:cubicBezTo>
                  <a:pt x="f3" y="f9"/>
                  <a:pt x="f9" y="f3"/>
                  <a:pt x="f8" y="f3"/>
                </a:cubicBezTo>
                <a:cubicBezTo>
                  <a:pt x="f10" y="f3"/>
                  <a:pt x="f2" y="f9"/>
                  <a:pt x="f2" y="f8"/>
                </a:cubicBezTo>
                <a:cubicBezTo>
                  <a:pt x="f2" y="f10"/>
                  <a:pt x="f10" y="f2"/>
                  <a:pt x="f8"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9" name="Rounded Rectangle 2">
            <a:extLst>
              <a:ext uri="{FF2B5EF4-FFF2-40B4-BE49-F238E27FC236}">
                <a16:creationId xmlns:a16="http://schemas.microsoft.com/office/drawing/2014/main" id="{8B5EF66A-D86B-A6D9-2CC3-4D9A8FADAB11}"/>
              </a:ext>
            </a:extLst>
          </p:cNvPr>
          <p:cNvSpPr/>
          <p:nvPr/>
        </p:nvSpPr>
        <p:spPr>
          <a:xfrm>
            <a:off x="2458373" y="4211981"/>
            <a:ext cx="429813" cy="458086"/>
          </a:xfrm>
          <a:custGeom>
            <a:avLst/>
            <a:gdLst>
              <a:gd name="f0" fmla="val 10800000"/>
              <a:gd name="f1" fmla="val 5400000"/>
              <a:gd name="f2" fmla="val 180"/>
              <a:gd name="f3" fmla="val w"/>
              <a:gd name="f4" fmla="val h"/>
              <a:gd name="f5" fmla="val 0"/>
              <a:gd name="f6" fmla="val 3960440"/>
              <a:gd name="f7" fmla="val 3960000"/>
              <a:gd name="f8" fmla="val 1979373"/>
              <a:gd name="f9" fmla="val 472350"/>
              <a:gd name="f10" fmla="val 1228307"/>
              <a:gd name="f11" fmla="val 485871"/>
              <a:gd name="f12" fmla="val 850011"/>
              <a:gd name="f13" fmla="val 1078219"/>
              <a:gd name="f14" fmla="val 813783"/>
              <a:gd name="f15" fmla="val 1434034"/>
              <a:gd name="f16" fmla="val 787561"/>
              <a:gd name="f17" fmla="val 1781828"/>
              <a:gd name="f18" fmla="val 889690"/>
              <a:gd name="f19" fmla="val 2005359"/>
              <a:gd name="f20" fmla="val 1119009"/>
              <a:gd name="f21" fmla="val 2222584"/>
              <a:gd name="f22" fmla="val 1178964"/>
              <a:gd name="f23" fmla="val 2123026"/>
              <a:gd name="f24" fmla="val 1260199"/>
              <a:gd name="f25" fmla="val 1908547"/>
              <a:gd name="f26" fmla="val 1328015"/>
              <a:gd name="f27" fmla="val 1812920"/>
              <a:gd name="f28" fmla="val 1222115"/>
              <a:gd name="f29" fmla="val 1647651"/>
              <a:gd name="f30" fmla="val 1255483"/>
              <a:gd name="f31" fmla="val 1756375"/>
              <a:gd name="f32" fmla="val 1234998"/>
              <a:gd name="f33" fmla="val 1431771"/>
              <a:gd name="f34" fmla="val 1331609"/>
              <a:gd name="f35" fmla="val 922504"/>
              <a:gd name="f36" fmla="val 1719145"/>
              <a:gd name="f37" fmla="val 812633"/>
              <a:gd name="f38" fmla="val 2217373"/>
              <a:gd name="f39" fmla="val 891303"/>
              <a:gd name="f40" fmla="val 2693518"/>
              <a:gd name="f41" fmla="val 1016895"/>
              <a:gd name="f42" fmla="val 2787642"/>
              <a:gd name="f43" fmla="val 1344599"/>
              <a:gd name="f44" fmla="val 2783502"/>
              <a:gd name="f45" fmla="val 1606823"/>
              <a:gd name="f46" fmla="val 2771081"/>
              <a:gd name="f47" fmla="val 1743454"/>
              <a:gd name="f48" fmla="val 2679609"/>
              <a:gd name="f49" fmla="val 2064482"/>
              <a:gd name="f50" fmla="val 2456028"/>
              <a:gd name="f51" fmla="val 2225955"/>
              <a:gd name="f52" fmla="val 2192422"/>
              <a:gd name="f53" fmla="val 2399851"/>
              <a:gd name="f54" fmla="val 2004893"/>
              <a:gd name="f55" fmla="val 2209395"/>
              <a:gd name="f56" fmla="val 2026974"/>
              <a:gd name="f57" fmla="val 2018938"/>
              <a:gd name="f58" fmla="val 2072519"/>
              <a:gd name="f59" fmla="val 1810540"/>
              <a:gd name="f60" fmla="val 2086043"/>
              <a:gd name="f61" fmla="val 1754994"/>
              <a:gd name="f62" fmla="val 2135727"/>
              <a:gd name="f63" fmla="val 1554876"/>
              <a:gd name="f64" fmla="val 2195073"/>
              <a:gd name="f65" fmla="val 1382360"/>
              <a:gd name="f66" fmla="val 2084273"/>
              <a:gd name="f67" fmla="val 1259912"/>
              <a:gd name="f68" fmla="val 1915898"/>
              <a:gd name="f69" fmla="val 1219889"/>
              <a:gd name="f70" fmla="val 1750283"/>
              <a:gd name="f71" fmla="val 1186766"/>
              <a:gd name="f72" fmla="val 1626460"/>
              <a:gd name="f73" fmla="val 1331294"/>
              <a:gd name="f74" fmla="val 1589196"/>
              <a:gd name="f75" fmla="val 1434803"/>
              <a:gd name="f76" fmla="val 1499489"/>
              <a:gd name="f77" fmla="val 1732912"/>
              <a:gd name="f78" fmla="val 1614533"/>
              <a:gd name="f79" fmla="val 1824000"/>
              <a:gd name="f80" fmla="val 1574511"/>
              <a:gd name="f81" fmla="val 1939931"/>
              <a:gd name="f82" fmla="val 1332991"/>
              <a:gd name="f83" fmla="val 2671400"/>
              <a:gd name="f84" fmla="val 1220920"/>
              <a:gd name="f85" fmla="val 3468343"/>
              <a:gd name="f86" fmla="val 1339611"/>
              <a:gd name="f87" fmla="val 3487664"/>
              <a:gd name="f88" fmla="val 1434840"/>
              <a:gd name="f89" fmla="val 3497327"/>
              <a:gd name="f90" fmla="val 1730357"/>
              <a:gd name="f91" fmla="val 3129057"/>
              <a:gd name="f92" fmla="val 1887692"/>
              <a:gd name="f93" fmla="val 2422431"/>
              <a:gd name="f94" fmla="val 1985681"/>
              <a:gd name="f95" fmla="val 2531460"/>
              <a:gd name="f96" fmla="val 2093439"/>
              <a:gd name="f97" fmla="val 2747804"/>
              <a:gd name="f98" fmla="val 2336342"/>
              <a:gd name="f99" fmla="val 2720202"/>
              <a:gd name="f100" fmla="val 2693796"/>
              <a:gd name="f101" fmla="val 2666377"/>
              <a:gd name="f102" fmla="val 3092265"/>
              <a:gd name="f103" fmla="val 2401394"/>
              <a:gd name="f104" fmla="val 3176454"/>
              <a:gd name="f105" fmla="val 1627140"/>
              <a:gd name="f106" fmla="val 3254038"/>
              <a:gd name="f107" fmla="val 999456"/>
              <a:gd name="f108" fmla="val 2816023"/>
              <a:gd name="f109" fmla="val 430731"/>
              <a:gd name="f110" fmla="val 436907"/>
              <a:gd name="f111" fmla="val 3523533"/>
              <a:gd name="f112" fmla="val 3764830"/>
              <a:gd name="f113" fmla="val 195610"/>
              <a:gd name="f114" fmla="val 3523093"/>
              <a:gd name="f115" fmla="val 3764390"/>
              <a:gd name="f116" fmla="+- 0 0 -90"/>
              <a:gd name="f117" fmla="*/ f3 1 3960440"/>
              <a:gd name="f118" fmla="*/ f4 1 3960000"/>
              <a:gd name="f119" fmla="val f5"/>
              <a:gd name="f120" fmla="val f6"/>
              <a:gd name="f121" fmla="val f7"/>
              <a:gd name="f122" fmla="*/ f116 f0 1"/>
              <a:gd name="f123" fmla="+- f121 0 f119"/>
              <a:gd name="f124" fmla="+- f120 0 f119"/>
              <a:gd name="f125" fmla="*/ f122 1 f2"/>
              <a:gd name="f126" fmla="*/ f124 1 3960440"/>
              <a:gd name="f127" fmla="*/ f123 1 3960000"/>
              <a:gd name="f128" fmla="*/ 1979373 f124 1"/>
              <a:gd name="f129" fmla="*/ 472350 f123 1"/>
              <a:gd name="f130" fmla="*/ 813783 f124 1"/>
              <a:gd name="f131" fmla="*/ 1434034 f123 1"/>
              <a:gd name="f132" fmla="*/ 2217373 f124 1"/>
              <a:gd name="f133" fmla="*/ 1339611 f124 1"/>
              <a:gd name="f134" fmla="*/ 3487664 f123 1"/>
              <a:gd name="f135" fmla="*/ 436907 f124 1"/>
              <a:gd name="f136" fmla="*/ 0 f123 1"/>
              <a:gd name="f137" fmla="*/ 3523533 f124 1"/>
              <a:gd name="f138" fmla="*/ 3960440 f124 1"/>
              <a:gd name="f139" fmla="*/ 436907 f123 1"/>
              <a:gd name="f140" fmla="*/ 3523093 f123 1"/>
              <a:gd name="f141" fmla="*/ 3960000 f123 1"/>
              <a:gd name="f142" fmla="*/ 0 f124 1"/>
              <a:gd name="f143" fmla="*/ 1119009 f124 1"/>
              <a:gd name="f144" fmla="*/ 2222584 f123 1"/>
              <a:gd name="f145" fmla="*/ 1234998 f124 1"/>
              <a:gd name="f146" fmla="*/ 1431771 f123 1"/>
              <a:gd name="f147" fmla="*/ 1915898 f124 1"/>
              <a:gd name="f148" fmla="*/ 1219889 f123 1"/>
              <a:gd name="f149" fmla="*/ 1589196 f124 1"/>
              <a:gd name="f150" fmla="*/ 1434803 f123 1"/>
              <a:gd name="f151" fmla="*/ 1574511 f124 1"/>
              <a:gd name="f152" fmla="*/ 1939931 f123 1"/>
              <a:gd name="f153" fmla="*/ 2135727 f124 1"/>
              <a:gd name="f154" fmla="*/ 1554876 f123 1"/>
              <a:gd name="f155" fmla="*/ 891303 f123 1"/>
              <a:gd name="f156" fmla="*/ 2783502 f124 1"/>
              <a:gd name="f157" fmla="*/ 1606823 f123 1"/>
              <a:gd name="f158" fmla="*/ 2456028 f124 1"/>
              <a:gd name="f159" fmla="*/ 2225955 f123 1"/>
              <a:gd name="f160" fmla="*/ 2026974 f124 1"/>
              <a:gd name="f161" fmla="*/ 2018938 f123 1"/>
              <a:gd name="f162" fmla="*/ 1887692 f124 1"/>
              <a:gd name="f163" fmla="*/ 2422431 f123 1"/>
              <a:gd name="f164" fmla="*/ 2336342 f124 1"/>
              <a:gd name="f165" fmla="*/ 2720202 f123 1"/>
              <a:gd name="f166" fmla="*/ 3176454 f124 1"/>
              <a:gd name="f167" fmla="*/ 1627140 f123 1"/>
              <a:gd name="f168" fmla="*/ 1328015 f124 1"/>
              <a:gd name="f169" fmla="*/ 1812920 f123 1"/>
              <a:gd name="f170" fmla="+- f125 0 f1"/>
              <a:gd name="f171" fmla="*/ f128 1 3960440"/>
              <a:gd name="f172" fmla="*/ f129 1 3960000"/>
              <a:gd name="f173" fmla="*/ f130 1 3960440"/>
              <a:gd name="f174" fmla="*/ f131 1 3960000"/>
              <a:gd name="f175" fmla="*/ f132 1 3960440"/>
              <a:gd name="f176" fmla="*/ f133 1 3960440"/>
              <a:gd name="f177" fmla="*/ f134 1 3960000"/>
              <a:gd name="f178" fmla="*/ f135 1 3960440"/>
              <a:gd name="f179" fmla="*/ f136 1 3960000"/>
              <a:gd name="f180" fmla="*/ f137 1 3960440"/>
              <a:gd name="f181" fmla="*/ f138 1 3960440"/>
              <a:gd name="f182" fmla="*/ f139 1 3960000"/>
              <a:gd name="f183" fmla="*/ f140 1 3960000"/>
              <a:gd name="f184" fmla="*/ f141 1 3960000"/>
              <a:gd name="f185" fmla="*/ f142 1 3960440"/>
              <a:gd name="f186" fmla="*/ f143 1 3960440"/>
              <a:gd name="f187" fmla="*/ f144 1 3960000"/>
              <a:gd name="f188" fmla="*/ f145 1 3960440"/>
              <a:gd name="f189" fmla="*/ f146 1 3960000"/>
              <a:gd name="f190" fmla="*/ f147 1 3960440"/>
              <a:gd name="f191" fmla="*/ f148 1 3960000"/>
              <a:gd name="f192" fmla="*/ f149 1 3960440"/>
              <a:gd name="f193" fmla="*/ f150 1 3960000"/>
              <a:gd name="f194" fmla="*/ f151 1 3960440"/>
              <a:gd name="f195" fmla="*/ f152 1 3960000"/>
              <a:gd name="f196" fmla="*/ f153 1 3960440"/>
              <a:gd name="f197" fmla="*/ f154 1 3960000"/>
              <a:gd name="f198" fmla="*/ f155 1 3960000"/>
              <a:gd name="f199" fmla="*/ f156 1 3960440"/>
              <a:gd name="f200" fmla="*/ f157 1 3960000"/>
              <a:gd name="f201" fmla="*/ f158 1 3960440"/>
              <a:gd name="f202" fmla="*/ f159 1 3960000"/>
              <a:gd name="f203" fmla="*/ f160 1 3960440"/>
              <a:gd name="f204" fmla="*/ f161 1 3960000"/>
              <a:gd name="f205" fmla="*/ f162 1 3960440"/>
              <a:gd name="f206" fmla="*/ f163 1 3960000"/>
              <a:gd name="f207" fmla="*/ f164 1 3960440"/>
              <a:gd name="f208" fmla="*/ f165 1 3960000"/>
              <a:gd name="f209" fmla="*/ f166 1 3960440"/>
              <a:gd name="f210" fmla="*/ f167 1 3960000"/>
              <a:gd name="f211" fmla="*/ f168 1 3960440"/>
              <a:gd name="f212" fmla="*/ f169 1 3960000"/>
              <a:gd name="f213" fmla="*/ f119 1 f126"/>
              <a:gd name="f214" fmla="*/ f120 1 f126"/>
              <a:gd name="f215" fmla="*/ f119 1 f127"/>
              <a:gd name="f216" fmla="*/ f121 1 f127"/>
              <a:gd name="f217" fmla="*/ f171 1 f126"/>
              <a:gd name="f218" fmla="*/ f172 1 f127"/>
              <a:gd name="f219" fmla="*/ f173 1 f126"/>
              <a:gd name="f220" fmla="*/ f174 1 f127"/>
              <a:gd name="f221" fmla="*/ f186 1 f126"/>
              <a:gd name="f222" fmla="*/ f187 1 f127"/>
              <a:gd name="f223" fmla="*/ f211 1 f126"/>
              <a:gd name="f224" fmla="*/ f212 1 f127"/>
              <a:gd name="f225" fmla="*/ f188 1 f126"/>
              <a:gd name="f226" fmla="*/ f189 1 f127"/>
              <a:gd name="f227" fmla="*/ f175 1 f126"/>
              <a:gd name="f228" fmla="*/ f198 1 f127"/>
              <a:gd name="f229" fmla="*/ f199 1 f126"/>
              <a:gd name="f230" fmla="*/ f200 1 f127"/>
              <a:gd name="f231" fmla="*/ f201 1 f126"/>
              <a:gd name="f232" fmla="*/ f202 1 f127"/>
              <a:gd name="f233" fmla="*/ f203 1 f126"/>
              <a:gd name="f234" fmla="*/ f204 1 f127"/>
              <a:gd name="f235" fmla="*/ f196 1 f126"/>
              <a:gd name="f236" fmla="*/ f197 1 f127"/>
              <a:gd name="f237" fmla="*/ f190 1 f126"/>
              <a:gd name="f238" fmla="*/ f191 1 f127"/>
              <a:gd name="f239" fmla="*/ f192 1 f126"/>
              <a:gd name="f240" fmla="*/ f193 1 f127"/>
              <a:gd name="f241" fmla="*/ f194 1 f126"/>
              <a:gd name="f242" fmla="*/ f195 1 f127"/>
              <a:gd name="f243" fmla="*/ f176 1 f126"/>
              <a:gd name="f244" fmla="*/ f177 1 f127"/>
              <a:gd name="f245" fmla="*/ f205 1 f126"/>
              <a:gd name="f246" fmla="*/ f206 1 f127"/>
              <a:gd name="f247" fmla="*/ f207 1 f126"/>
              <a:gd name="f248" fmla="*/ f208 1 f127"/>
              <a:gd name="f249" fmla="*/ f209 1 f126"/>
              <a:gd name="f250" fmla="*/ f210 1 f127"/>
              <a:gd name="f251" fmla="*/ f178 1 f126"/>
              <a:gd name="f252" fmla="*/ f179 1 f127"/>
              <a:gd name="f253" fmla="*/ f180 1 f126"/>
              <a:gd name="f254" fmla="*/ f181 1 f126"/>
              <a:gd name="f255" fmla="*/ f182 1 f127"/>
              <a:gd name="f256" fmla="*/ f183 1 f127"/>
              <a:gd name="f257" fmla="*/ f184 1 f127"/>
              <a:gd name="f258" fmla="*/ f185 1 f126"/>
              <a:gd name="f259" fmla="*/ f213 f117 1"/>
              <a:gd name="f260" fmla="*/ f214 f117 1"/>
              <a:gd name="f261" fmla="*/ f216 f118 1"/>
              <a:gd name="f262" fmla="*/ f215 f118 1"/>
              <a:gd name="f263" fmla="*/ f217 f117 1"/>
              <a:gd name="f264" fmla="*/ f218 f118 1"/>
              <a:gd name="f265" fmla="*/ f219 f117 1"/>
              <a:gd name="f266" fmla="*/ f220 f118 1"/>
              <a:gd name="f267" fmla="*/ f221 f117 1"/>
              <a:gd name="f268" fmla="*/ f222 f118 1"/>
              <a:gd name="f269" fmla="*/ f223 f117 1"/>
              <a:gd name="f270" fmla="*/ f224 f118 1"/>
              <a:gd name="f271" fmla="*/ f225 f117 1"/>
              <a:gd name="f272" fmla="*/ f226 f118 1"/>
              <a:gd name="f273" fmla="*/ f227 f117 1"/>
              <a:gd name="f274" fmla="*/ f228 f118 1"/>
              <a:gd name="f275" fmla="*/ f229 f117 1"/>
              <a:gd name="f276" fmla="*/ f230 f118 1"/>
              <a:gd name="f277" fmla="*/ f231 f117 1"/>
              <a:gd name="f278" fmla="*/ f232 f118 1"/>
              <a:gd name="f279" fmla="*/ f233 f117 1"/>
              <a:gd name="f280" fmla="*/ f234 f118 1"/>
              <a:gd name="f281" fmla="*/ f235 f117 1"/>
              <a:gd name="f282" fmla="*/ f236 f118 1"/>
              <a:gd name="f283" fmla="*/ f237 f117 1"/>
              <a:gd name="f284" fmla="*/ f238 f118 1"/>
              <a:gd name="f285" fmla="*/ f239 f117 1"/>
              <a:gd name="f286" fmla="*/ f240 f118 1"/>
              <a:gd name="f287" fmla="*/ f241 f117 1"/>
              <a:gd name="f288" fmla="*/ f242 f118 1"/>
              <a:gd name="f289" fmla="*/ f243 f117 1"/>
              <a:gd name="f290" fmla="*/ f244 f118 1"/>
              <a:gd name="f291" fmla="*/ f245 f117 1"/>
              <a:gd name="f292" fmla="*/ f246 f118 1"/>
              <a:gd name="f293" fmla="*/ f247 f117 1"/>
              <a:gd name="f294" fmla="*/ f248 f118 1"/>
              <a:gd name="f295" fmla="*/ f249 f117 1"/>
              <a:gd name="f296" fmla="*/ f250 f118 1"/>
              <a:gd name="f297" fmla="*/ f251 f117 1"/>
              <a:gd name="f298" fmla="*/ f252 f118 1"/>
              <a:gd name="f299" fmla="*/ f253 f117 1"/>
              <a:gd name="f300" fmla="*/ f254 f117 1"/>
              <a:gd name="f301" fmla="*/ f255 f118 1"/>
              <a:gd name="f302" fmla="*/ f256 f118 1"/>
              <a:gd name="f303" fmla="*/ f257 f118 1"/>
              <a:gd name="f304" fmla="*/ f258 f117 1"/>
            </a:gdLst>
            <a:ahLst/>
            <a:cxnLst>
              <a:cxn ang="3cd4">
                <a:pos x="hc" y="t"/>
              </a:cxn>
              <a:cxn ang="0">
                <a:pos x="r" y="vc"/>
              </a:cxn>
              <a:cxn ang="cd4">
                <a:pos x="hc" y="b"/>
              </a:cxn>
              <a:cxn ang="cd2">
                <a:pos x="l" y="vc"/>
              </a:cxn>
              <a:cxn ang="f170">
                <a:pos x="f263" y="f264"/>
              </a:cxn>
              <a:cxn ang="f170">
                <a:pos x="f265" y="f266"/>
              </a:cxn>
              <a:cxn ang="f170">
                <a:pos x="f267" y="f268"/>
              </a:cxn>
              <a:cxn ang="f170">
                <a:pos x="f269" y="f270"/>
              </a:cxn>
              <a:cxn ang="f170">
                <a:pos x="f271" y="f272"/>
              </a:cxn>
              <a:cxn ang="f170">
                <a:pos x="f273" y="f274"/>
              </a:cxn>
              <a:cxn ang="f170">
                <a:pos x="f275" y="f276"/>
              </a:cxn>
              <a:cxn ang="f170">
                <a:pos x="f277" y="f278"/>
              </a:cxn>
              <a:cxn ang="f170">
                <a:pos x="f279" y="f280"/>
              </a:cxn>
              <a:cxn ang="f170">
                <a:pos x="f281" y="f282"/>
              </a:cxn>
              <a:cxn ang="f170">
                <a:pos x="f283" y="f284"/>
              </a:cxn>
              <a:cxn ang="f170">
                <a:pos x="f285" y="f286"/>
              </a:cxn>
              <a:cxn ang="f170">
                <a:pos x="f287" y="f288"/>
              </a:cxn>
              <a:cxn ang="f170">
                <a:pos x="f289" y="f290"/>
              </a:cxn>
              <a:cxn ang="f170">
                <a:pos x="f291" y="f292"/>
              </a:cxn>
              <a:cxn ang="f170">
                <a:pos x="f293" y="f294"/>
              </a:cxn>
              <a:cxn ang="f170">
                <a:pos x="f295" y="f296"/>
              </a:cxn>
              <a:cxn ang="f170">
                <a:pos x="f263" y="f264"/>
              </a:cxn>
              <a:cxn ang="f170">
                <a:pos x="f297" y="f298"/>
              </a:cxn>
              <a:cxn ang="f170">
                <a:pos x="f299" y="f298"/>
              </a:cxn>
              <a:cxn ang="f170">
                <a:pos x="f300" y="f301"/>
              </a:cxn>
              <a:cxn ang="f170">
                <a:pos x="f300" y="f302"/>
              </a:cxn>
              <a:cxn ang="f170">
                <a:pos x="f299" y="f303"/>
              </a:cxn>
              <a:cxn ang="f170">
                <a:pos x="f297" y="f303"/>
              </a:cxn>
              <a:cxn ang="f170">
                <a:pos x="f304" y="f302"/>
              </a:cxn>
              <a:cxn ang="f170">
                <a:pos x="f304" y="f301"/>
              </a:cxn>
              <a:cxn ang="f170">
                <a:pos x="f297" y="f298"/>
              </a:cxn>
            </a:cxnLst>
            <a:rect l="f259" t="f262" r="f260" b="f261"/>
            <a:pathLst>
              <a:path w="3960440" h="3960000">
                <a:moveTo>
                  <a:pt x="f8" y="f9"/>
                </a:moveTo>
                <a:cubicBezTo>
                  <a:pt x="f10" y="f11"/>
                  <a:pt x="f12" y="f13"/>
                  <a:pt x="f14" y="f15"/>
                </a:cubicBezTo>
                <a:cubicBezTo>
                  <a:pt x="f16" y="f17"/>
                  <a:pt x="f18" y="f19"/>
                  <a:pt x="f20" y="f21"/>
                </a:cubicBezTo>
                <a:cubicBezTo>
                  <a:pt x="f22" y="f23"/>
                  <a:pt x="f24" y="f25"/>
                  <a:pt x="f26" y="f27"/>
                </a:cubicBezTo>
                <a:cubicBezTo>
                  <a:pt x="f28" y="f29"/>
                  <a:pt x="f30" y="f31"/>
                  <a:pt x="f32" y="f33"/>
                </a:cubicBezTo>
                <a:cubicBezTo>
                  <a:pt x="f34" y="f35"/>
                  <a:pt x="f36" y="f37"/>
                  <a:pt x="f38" y="f39"/>
                </a:cubicBezTo>
                <a:cubicBezTo>
                  <a:pt x="f40" y="f41"/>
                  <a:pt x="f42" y="f43"/>
                  <a:pt x="f44" y="f45"/>
                </a:cubicBezTo>
                <a:cubicBezTo>
                  <a:pt x="f46" y="f47"/>
                  <a:pt x="f48" y="f49"/>
                  <a:pt x="f50" y="f51"/>
                </a:cubicBezTo>
                <a:cubicBezTo>
                  <a:pt x="f52" y="f53"/>
                  <a:pt x="f54" y="f55"/>
                  <a:pt x="f56" y="f57"/>
                </a:cubicBezTo>
                <a:cubicBezTo>
                  <a:pt x="f58" y="f59"/>
                  <a:pt x="f60" y="f61"/>
                  <a:pt x="f62" y="f63"/>
                </a:cubicBezTo>
                <a:cubicBezTo>
                  <a:pt x="f64" y="f65"/>
                  <a:pt x="f66" y="f67"/>
                  <a:pt x="f68" y="f69"/>
                </a:cubicBezTo>
                <a:cubicBezTo>
                  <a:pt x="f70" y="f71"/>
                  <a:pt x="f72" y="f73"/>
                  <a:pt x="f74" y="f75"/>
                </a:cubicBezTo>
                <a:cubicBezTo>
                  <a:pt x="f76" y="f77"/>
                  <a:pt x="f78" y="f79"/>
                  <a:pt x="f80" y="f81"/>
                </a:cubicBezTo>
                <a:cubicBezTo>
                  <a:pt x="f82" y="f83"/>
                  <a:pt x="f84" y="f85"/>
                  <a:pt x="f86" y="f87"/>
                </a:cubicBezTo>
                <a:cubicBezTo>
                  <a:pt x="f88" y="f89"/>
                  <a:pt x="f90" y="f91"/>
                  <a:pt x="f92" y="f93"/>
                </a:cubicBezTo>
                <a:cubicBezTo>
                  <a:pt x="f94" y="f95"/>
                  <a:pt x="f96" y="f97"/>
                  <a:pt x="f98" y="f99"/>
                </a:cubicBezTo>
                <a:cubicBezTo>
                  <a:pt x="f100" y="f101"/>
                  <a:pt x="f102" y="f103"/>
                  <a:pt x="f104" y="f105"/>
                </a:cubicBezTo>
                <a:cubicBezTo>
                  <a:pt x="f106" y="f107"/>
                  <a:pt x="f108" y="f109"/>
                  <a:pt x="f8" y="f9"/>
                </a:cubicBezTo>
                <a:close/>
                <a:moveTo>
                  <a:pt x="f110" y="f5"/>
                </a:moveTo>
                <a:lnTo>
                  <a:pt x="f111" y="f5"/>
                </a:lnTo>
                <a:cubicBezTo>
                  <a:pt x="f112" y="f5"/>
                  <a:pt x="f6" y="f113"/>
                  <a:pt x="f6" y="f110"/>
                </a:cubicBezTo>
                <a:lnTo>
                  <a:pt x="f6" y="f114"/>
                </a:lnTo>
                <a:cubicBezTo>
                  <a:pt x="f6" y="f115"/>
                  <a:pt x="f112" y="f7"/>
                  <a:pt x="f111" y="f7"/>
                </a:cubicBezTo>
                <a:lnTo>
                  <a:pt x="f110" y="f7"/>
                </a:lnTo>
                <a:cubicBezTo>
                  <a:pt x="f113" y="f7"/>
                  <a:pt x="f5" y="f115"/>
                  <a:pt x="f5" y="f114"/>
                </a:cubicBezTo>
                <a:lnTo>
                  <a:pt x="f5" y="f110"/>
                </a:lnTo>
                <a:cubicBezTo>
                  <a:pt x="f5" y="f113"/>
                  <a:pt x="f113" y="f5"/>
                  <a:pt x="f110" y="f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0" name="Rounded Rectangle 8">
            <a:extLst>
              <a:ext uri="{FF2B5EF4-FFF2-40B4-BE49-F238E27FC236}">
                <a16:creationId xmlns:a16="http://schemas.microsoft.com/office/drawing/2014/main" id="{20E35854-C7D4-4A04-EB2B-EBF94A2F6BA8}"/>
              </a:ext>
            </a:extLst>
          </p:cNvPr>
          <p:cNvSpPr/>
          <p:nvPr/>
        </p:nvSpPr>
        <p:spPr>
          <a:xfrm>
            <a:off x="1757267" y="4211981"/>
            <a:ext cx="429859" cy="458086"/>
          </a:xfrm>
          <a:custGeom>
            <a:avLst/>
            <a:gdLst>
              <a:gd name="f0" fmla="val 10800000"/>
              <a:gd name="f1" fmla="val 5400000"/>
              <a:gd name="f2" fmla="val 180"/>
              <a:gd name="f3" fmla="val w"/>
              <a:gd name="f4" fmla="val h"/>
              <a:gd name="f5" fmla="val 0"/>
              <a:gd name="f6" fmla="val 3888432"/>
              <a:gd name="f7" fmla="val 3960440"/>
              <a:gd name="f8" fmla="val 554477"/>
              <a:gd name="f9" fmla="val 1512168"/>
              <a:gd name="f10" fmla="val 3312368"/>
              <a:gd name="f11" fmla="val 1201638"/>
              <a:gd name="f12" fmla="val 2840340"/>
              <a:gd name="f13" fmla="val 1479943"/>
              <a:gd name="f14" fmla="val 2293254"/>
              <a:gd name="f15" fmla="val 1484797"/>
              <a:gd name="f16" fmla="val 2254084"/>
              <a:gd name="f17" fmla="val 1780470"/>
              <a:gd name="f18" fmla="val 2136833"/>
              <a:gd name="f19" fmla="val 1785510"/>
              <a:gd name="f20" fmla="val 1510185"/>
              <a:gd name="f21" fmla="val 1489672"/>
              <a:gd name="f22" fmla="val 3310385"/>
              <a:gd name="f23" fmla="val 2140283"/>
              <a:gd name="f24" fmla="val 2925445"/>
              <a:gd name="f25" fmla="val 2133383"/>
              <a:gd name="f26" fmla="val 2560917"/>
              <a:gd name="f27" fmla="val 2147184"/>
              <a:gd name="f28" fmla="val 2155564"/>
              <a:gd name="f29" fmla="val 2187272"/>
              <a:gd name="f30" fmla="val 1842063"/>
              <a:gd name="f31" fmla="val 2668986"/>
              <a:gd name="f32" fmla="val 1938990"/>
              <a:gd name="f33" fmla="val 2673919"/>
              <a:gd name="f34" fmla="val 2138897"/>
              <a:gd name="f35" fmla="val 2679688"/>
              <a:gd name="f36" fmla="val 3312366"/>
              <a:gd name="f37" fmla="val 3326849"/>
              <a:gd name="f38" fmla="val 3329155"/>
              <a:gd name="f39" fmla="val 2917782"/>
              <a:gd name="f40" fmla="val 3331462"/>
              <a:gd name="f41" fmla="val 2523197"/>
              <a:gd name="f42" fmla="val 3333768"/>
              <a:gd name="f43" fmla="val 2128613"/>
              <a:gd name="f44" fmla="val 3339026"/>
              <a:gd name="f45" fmla="val 1942962"/>
              <a:gd name="f46" fmla="val 3184753"/>
              <a:gd name="f47" fmla="val 1475890"/>
              <a:gd name="f48" fmla="val 878058"/>
              <a:gd name="f49" fmla="val 648072"/>
              <a:gd name="f50" fmla="val 699349"/>
              <a:gd name="f51" fmla="val 792944"/>
              <a:gd name="f52" fmla="val 971653"/>
              <a:gd name="f53" fmla="val 1150362"/>
              <a:gd name="f54" fmla="val 1295234"/>
              <a:gd name="f55" fmla="val 1056767"/>
              <a:gd name="f56" fmla="val 1201639"/>
              <a:gd name="f57" fmla="val 333511"/>
              <a:gd name="f58" fmla="val 3554921"/>
              <a:gd name="f59" fmla="val 3739114"/>
              <a:gd name="f60" fmla="val 149318"/>
              <a:gd name="f61" fmla="val 3626929"/>
              <a:gd name="f62" fmla="val 3811122"/>
              <a:gd name="f63" fmla="+- 0 0 -90"/>
              <a:gd name="f64" fmla="*/ f3 1 3888432"/>
              <a:gd name="f65" fmla="*/ f4 1 3960440"/>
              <a:gd name="f66" fmla="val f5"/>
              <a:gd name="f67" fmla="val f6"/>
              <a:gd name="f68" fmla="val f7"/>
              <a:gd name="f69" fmla="*/ f63 f0 1"/>
              <a:gd name="f70" fmla="+- f68 0 f66"/>
              <a:gd name="f71" fmla="+- f67 0 f66"/>
              <a:gd name="f72" fmla="*/ f69 1 f2"/>
              <a:gd name="f73" fmla="*/ f71 1 3888432"/>
              <a:gd name="f74" fmla="*/ f70 1 3960440"/>
              <a:gd name="f75" fmla="*/ 554477 f71 1"/>
              <a:gd name="f76" fmla="*/ 1512168 f70 1"/>
              <a:gd name="f77" fmla="*/ 3312368 f70 1"/>
              <a:gd name="f78" fmla="*/ 1201638 f71 1"/>
              <a:gd name="f79" fmla="*/ 2136833 f71 1"/>
              <a:gd name="f80" fmla="*/ 1785510 f70 1"/>
              <a:gd name="f81" fmla="*/ 1510185 f70 1"/>
              <a:gd name="f82" fmla="*/ 1489672 f71 1"/>
              <a:gd name="f83" fmla="*/ 3310385 f70 1"/>
              <a:gd name="f84" fmla="*/ 2673919 f71 1"/>
              <a:gd name="f85" fmla="*/ 2138897 f70 1"/>
              <a:gd name="f86" fmla="*/ 2679688 f71 1"/>
              <a:gd name="f87" fmla="*/ 3312366 f70 1"/>
              <a:gd name="f88" fmla="*/ 3326849 f71 1"/>
              <a:gd name="f89" fmla="*/ 3333768 f71 1"/>
              <a:gd name="f90" fmla="*/ 2128613 f70 1"/>
              <a:gd name="f91" fmla="*/ 2840340 f71 1"/>
              <a:gd name="f92" fmla="*/ 1479943 f70 1"/>
              <a:gd name="f93" fmla="*/ 878058 f71 1"/>
              <a:gd name="f94" fmla="*/ 648072 f70 1"/>
              <a:gd name="f95" fmla="*/ 971653 f70 1"/>
              <a:gd name="f96" fmla="*/ 1295234 f70 1"/>
              <a:gd name="f97" fmla="*/ 1201639 f71 1"/>
              <a:gd name="f98" fmla="*/ 333511 f71 1"/>
              <a:gd name="f99" fmla="*/ 0 f70 1"/>
              <a:gd name="f100" fmla="*/ 3554921 f71 1"/>
              <a:gd name="f101" fmla="*/ 3888432 f71 1"/>
              <a:gd name="f102" fmla="*/ 333511 f70 1"/>
              <a:gd name="f103" fmla="*/ 3626929 f70 1"/>
              <a:gd name="f104" fmla="*/ 3960440 f70 1"/>
              <a:gd name="f105" fmla="*/ 0 f71 1"/>
              <a:gd name="f106" fmla="*/ 2147184 f71 1"/>
              <a:gd name="f107" fmla="*/ 2155564 f70 1"/>
              <a:gd name="f108" fmla="+- f72 0 f1"/>
              <a:gd name="f109" fmla="*/ f75 1 3888432"/>
              <a:gd name="f110" fmla="*/ f76 1 3960440"/>
              <a:gd name="f111" fmla="*/ f77 1 3960440"/>
              <a:gd name="f112" fmla="*/ f78 1 3888432"/>
              <a:gd name="f113" fmla="*/ f79 1 3888432"/>
              <a:gd name="f114" fmla="*/ f80 1 3960440"/>
              <a:gd name="f115" fmla="*/ f81 1 3960440"/>
              <a:gd name="f116" fmla="*/ f82 1 3888432"/>
              <a:gd name="f117" fmla="*/ f83 1 3960440"/>
              <a:gd name="f118" fmla="*/ f84 1 3888432"/>
              <a:gd name="f119" fmla="*/ f85 1 3960440"/>
              <a:gd name="f120" fmla="*/ f86 1 3888432"/>
              <a:gd name="f121" fmla="*/ f87 1 3960440"/>
              <a:gd name="f122" fmla="*/ f88 1 3888432"/>
              <a:gd name="f123" fmla="*/ f89 1 3888432"/>
              <a:gd name="f124" fmla="*/ f90 1 3960440"/>
              <a:gd name="f125" fmla="*/ f91 1 3888432"/>
              <a:gd name="f126" fmla="*/ f92 1 3960440"/>
              <a:gd name="f127" fmla="*/ f93 1 3888432"/>
              <a:gd name="f128" fmla="*/ f94 1 3960440"/>
              <a:gd name="f129" fmla="*/ f95 1 3960440"/>
              <a:gd name="f130" fmla="*/ f96 1 3960440"/>
              <a:gd name="f131" fmla="*/ f97 1 3888432"/>
              <a:gd name="f132" fmla="*/ f98 1 3888432"/>
              <a:gd name="f133" fmla="*/ f99 1 3960440"/>
              <a:gd name="f134" fmla="*/ f100 1 3888432"/>
              <a:gd name="f135" fmla="*/ f101 1 3888432"/>
              <a:gd name="f136" fmla="*/ f102 1 3960440"/>
              <a:gd name="f137" fmla="*/ f103 1 3960440"/>
              <a:gd name="f138" fmla="*/ f104 1 3960440"/>
              <a:gd name="f139" fmla="*/ f105 1 3888432"/>
              <a:gd name="f140" fmla="*/ f106 1 3888432"/>
              <a:gd name="f141" fmla="*/ f107 1 3960440"/>
              <a:gd name="f142" fmla="*/ f66 1 f73"/>
              <a:gd name="f143" fmla="*/ f67 1 f73"/>
              <a:gd name="f144" fmla="*/ f66 1 f74"/>
              <a:gd name="f145" fmla="*/ f68 1 f74"/>
              <a:gd name="f146" fmla="*/ f109 1 f73"/>
              <a:gd name="f147" fmla="*/ f110 1 f74"/>
              <a:gd name="f148" fmla="*/ f111 1 f74"/>
              <a:gd name="f149" fmla="*/ f112 1 f73"/>
              <a:gd name="f150" fmla="*/ f125 1 f73"/>
              <a:gd name="f151" fmla="*/ f126 1 f74"/>
              <a:gd name="f152" fmla="*/ f113 1 f73"/>
              <a:gd name="f153" fmla="*/ f114 1 f74"/>
              <a:gd name="f154" fmla="*/ f115 1 f74"/>
              <a:gd name="f155" fmla="*/ f116 1 f73"/>
              <a:gd name="f156" fmla="*/ f117 1 f74"/>
              <a:gd name="f157" fmla="*/ f140 1 f73"/>
              <a:gd name="f158" fmla="*/ f141 1 f74"/>
              <a:gd name="f159" fmla="*/ f118 1 f73"/>
              <a:gd name="f160" fmla="*/ f119 1 f74"/>
              <a:gd name="f161" fmla="*/ f120 1 f73"/>
              <a:gd name="f162" fmla="*/ f121 1 f74"/>
              <a:gd name="f163" fmla="*/ f122 1 f73"/>
              <a:gd name="f164" fmla="*/ f123 1 f73"/>
              <a:gd name="f165" fmla="*/ f124 1 f74"/>
              <a:gd name="f166" fmla="*/ f127 1 f73"/>
              <a:gd name="f167" fmla="*/ f128 1 f74"/>
              <a:gd name="f168" fmla="*/ f129 1 f74"/>
              <a:gd name="f169" fmla="*/ f130 1 f74"/>
              <a:gd name="f170" fmla="*/ f131 1 f73"/>
              <a:gd name="f171" fmla="*/ f132 1 f73"/>
              <a:gd name="f172" fmla="*/ f133 1 f74"/>
              <a:gd name="f173" fmla="*/ f134 1 f73"/>
              <a:gd name="f174" fmla="*/ f135 1 f73"/>
              <a:gd name="f175" fmla="*/ f136 1 f74"/>
              <a:gd name="f176" fmla="*/ f137 1 f74"/>
              <a:gd name="f177" fmla="*/ f138 1 f74"/>
              <a:gd name="f178" fmla="*/ f139 1 f73"/>
              <a:gd name="f179" fmla="*/ f142 f64 1"/>
              <a:gd name="f180" fmla="*/ f143 f64 1"/>
              <a:gd name="f181" fmla="*/ f145 f65 1"/>
              <a:gd name="f182" fmla="*/ f144 f65 1"/>
              <a:gd name="f183" fmla="*/ f146 f64 1"/>
              <a:gd name="f184" fmla="*/ f147 f65 1"/>
              <a:gd name="f185" fmla="*/ f148 f65 1"/>
              <a:gd name="f186" fmla="*/ f149 f64 1"/>
              <a:gd name="f187" fmla="*/ f150 f64 1"/>
              <a:gd name="f188" fmla="*/ f151 f65 1"/>
              <a:gd name="f189" fmla="*/ f152 f64 1"/>
              <a:gd name="f190" fmla="*/ f153 f65 1"/>
              <a:gd name="f191" fmla="*/ f154 f65 1"/>
              <a:gd name="f192" fmla="*/ f155 f64 1"/>
              <a:gd name="f193" fmla="*/ f156 f65 1"/>
              <a:gd name="f194" fmla="*/ f157 f64 1"/>
              <a:gd name="f195" fmla="*/ f158 f65 1"/>
              <a:gd name="f196" fmla="*/ f159 f64 1"/>
              <a:gd name="f197" fmla="*/ f160 f65 1"/>
              <a:gd name="f198" fmla="*/ f161 f64 1"/>
              <a:gd name="f199" fmla="*/ f162 f65 1"/>
              <a:gd name="f200" fmla="*/ f163 f64 1"/>
              <a:gd name="f201" fmla="*/ f164 f64 1"/>
              <a:gd name="f202" fmla="*/ f165 f65 1"/>
              <a:gd name="f203" fmla="*/ f166 f64 1"/>
              <a:gd name="f204" fmla="*/ f167 f65 1"/>
              <a:gd name="f205" fmla="*/ f168 f65 1"/>
              <a:gd name="f206" fmla="*/ f169 f65 1"/>
              <a:gd name="f207" fmla="*/ f170 f64 1"/>
              <a:gd name="f208" fmla="*/ f171 f64 1"/>
              <a:gd name="f209" fmla="*/ f172 f65 1"/>
              <a:gd name="f210" fmla="*/ f173 f64 1"/>
              <a:gd name="f211" fmla="*/ f174 f64 1"/>
              <a:gd name="f212" fmla="*/ f175 f65 1"/>
              <a:gd name="f213" fmla="*/ f176 f65 1"/>
              <a:gd name="f214" fmla="*/ f177 f65 1"/>
              <a:gd name="f215" fmla="*/ f178 f64 1"/>
            </a:gdLst>
            <a:ahLst/>
            <a:cxnLst>
              <a:cxn ang="3cd4">
                <a:pos x="hc" y="t"/>
              </a:cxn>
              <a:cxn ang="0">
                <a:pos x="r" y="vc"/>
              </a:cxn>
              <a:cxn ang="cd4">
                <a:pos x="hc" y="b"/>
              </a:cxn>
              <a:cxn ang="cd2">
                <a:pos x="l" y="vc"/>
              </a:cxn>
              <a:cxn ang="f108">
                <a:pos x="f183" y="f184"/>
              </a:cxn>
              <a:cxn ang="f108">
                <a:pos x="f183" y="f185"/>
              </a:cxn>
              <a:cxn ang="f108">
                <a:pos x="f186" y="f185"/>
              </a:cxn>
              <a:cxn ang="f108">
                <a:pos x="f186" y="f184"/>
              </a:cxn>
              <a:cxn ang="f108">
                <a:pos x="f183" y="f184"/>
              </a:cxn>
              <a:cxn ang="f108">
                <a:pos x="f187" y="f188"/>
              </a:cxn>
              <a:cxn ang="f108">
                <a:pos x="f189" y="f190"/>
              </a:cxn>
              <a:cxn ang="f108">
                <a:pos x="f189" y="f191"/>
              </a:cxn>
              <a:cxn ang="f108">
                <a:pos x="f192" y="f191"/>
              </a:cxn>
              <a:cxn ang="f108">
                <a:pos x="f192" y="f193"/>
              </a:cxn>
              <a:cxn ang="f108">
                <a:pos x="f189" y="f193"/>
              </a:cxn>
              <a:cxn ang="f108">
                <a:pos x="f194" y="f195"/>
              </a:cxn>
              <a:cxn ang="f108">
                <a:pos x="f196" y="f197"/>
              </a:cxn>
              <a:cxn ang="f108">
                <a:pos x="f198" y="f199"/>
              </a:cxn>
              <a:cxn ang="f108">
                <a:pos x="f200" y="f199"/>
              </a:cxn>
              <a:cxn ang="f108">
                <a:pos x="f201" y="f202"/>
              </a:cxn>
              <a:cxn ang="f108">
                <a:pos x="f187" y="f188"/>
              </a:cxn>
              <a:cxn ang="f108">
                <a:pos x="f203" y="f204"/>
              </a:cxn>
              <a:cxn ang="f108">
                <a:pos x="f183" y="f205"/>
              </a:cxn>
              <a:cxn ang="f108">
                <a:pos x="f203" y="f206"/>
              </a:cxn>
              <a:cxn ang="f108">
                <a:pos x="f207" y="f205"/>
              </a:cxn>
              <a:cxn ang="f108">
                <a:pos x="f203" y="f204"/>
              </a:cxn>
              <a:cxn ang="f108">
                <a:pos x="f208" y="f209"/>
              </a:cxn>
              <a:cxn ang="f108">
                <a:pos x="f210" y="f209"/>
              </a:cxn>
              <a:cxn ang="f108">
                <a:pos x="f211" y="f212"/>
              </a:cxn>
              <a:cxn ang="f108">
                <a:pos x="f211" y="f213"/>
              </a:cxn>
              <a:cxn ang="f108">
                <a:pos x="f210" y="f214"/>
              </a:cxn>
              <a:cxn ang="f108">
                <a:pos x="f208" y="f214"/>
              </a:cxn>
              <a:cxn ang="f108">
                <a:pos x="f215" y="f213"/>
              </a:cxn>
              <a:cxn ang="f108">
                <a:pos x="f215" y="f212"/>
              </a:cxn>
              <a:cxn ang="f108">
                <a:pos x="f208" y="f209"/>
              </a:cxn>
            </a:cxnLst>
            <a:rect l="f179" t="f182" r="f180" b="f181"/>
            <a:pathLst>
              <a:path w="3888432" h="3960440">
                <a:moveTo>
                  <a:pt x="f8" y="f9"/>
                </a:moveTo>
                <a:lnTo>
                  <a:pt x="f8" y="f10"/>
                </a:lnTo>
                <a:lnTo>
                  <a:pt x="f11" y="f10"/>
                </a:lnTo>
                <a:lnTo>
                  <a:pt x="f11" y="f9"/>
                </a:lnTo>
                <a:lnTo>
                  <a:pt x="f8" y="f9"/>
                </a:lnTo>
                <a:close/>
                <a:moveTo>
                  <a:pt x="f12" y="f13"/>
                </a:moveTo>
                <a:cubicBezTo>
                  <a:pt x="f14" y="f15"/>
                  <a:pt x="f16" y="f17"/>
                  <a:pt x="f18" y="f19"/>
                </a:cubicBezTo>
                <a:lnTo>
                  <a:pt x="f18" y="f20"/>
                </a:lnTo>
                <a:lnTo>
                  <a:pt x="f21" y="f20"/>
                </a:lnTo>
                <a:lnTo>
                  <a:pt x="f21" y="f22"/>
                </a:lnTo>
                <a:lnTo>
                  <a:pt x="f18" y="f22"/>
                </a:lnTo>
                <a:cubicBezTo>
                  <a:pt x="f23" y="f24"/>
                  <a:pt x="f25" y="f26"/>
                  <a:pt x="f27" y="f28"/>
                </a:cubicBezTo>
                <a:cubicBezTo>
                  <a:pt x="f29" y="f30"/>
                  <a:pt x="f31" y="f32"/>
                  <a:pt x="f33" y="f34"/>
                </a:cubicBezTo>
                <a:lnTo>
                  <a:pt x="f35" y="f36"/>
                </a:lnTo>
                <a:lnTo>
                  <a:pt x="f37" y="f36"/>
                </a:lnTo>
                <a:cubicBezTo>
                  <a:pt x="f38" y="f39"/>
                  <a:pt x="f40" y="f41"/>
                  <a:pt x="f42" y="f43"/>
                </a:cubicBezTo>
                <a:cubicBezTo>
                  <a:pt x="f44" y="f45"/>
                  <a:pt x="f46" y="f47"/>
                  <a:pt x="f12" y="f13"/>
                </a:cubicBezTo>
                <a:close/>
                <a:moveTo>
                  <a:pt x="f48" y="f49"/>
                </a:moveTo>
                <a:cubicBezTo>
                  <a:pt x="f50" y="f49"/>
                  <a:pt x="f8" y="f51"/>
                  <a:pt x="f8" y="f52"/>
                </a:cubicBezTo>
                <a:cubicBezTo>
                  <a:pt x="f8" y="f53"/>
                  <a:pt x="f50" y="f54"/>
                  <a:pt x="f48" y="f54"/>
                </a:cubicBezTo>
                <a:cubicBezTo>
                  <a:pt x="f55" y="f54"/>
                  <a:pt x="f56" y="f53"/>
                  <a:pt x="f56" y="f52"/>
                </a:cubicBezTo>
                <a:cubicBezTo>
                  <a:pt x="f56" y="f51"/>
                  <a:pt x="f55" y="f49"/>
                  <a:pt x="f48" y="f49"/>
                </a:cubicBezTo>
                <a:close/>
                <a:moveTo>
                  <a:pt x="f57" y="f5"/>
                </a:moveTo>
                <a:lnTo>
                  <a:pt x="f58" y="f5"/>
                </a:lnTo>
                <a:cubicBezTo>
                  <a:pt x="f59" y="f5"/>
                  <a:pt x="f6" y="f60"/>
                  <a:pt x="f6" y="f57"/>
                </a:cubicBezTo>
                <a:lnTo>
                  <a:pt x="f6" y="f61"/>
                </a:lnTo>
                <a:cubicBezTo>
                  <a:pt x="f6" y="f62"/>
                  <a:pt x="f59" y="f7"/>
                  <a:pt x="f58" y="f7"/>
                </a:cubicBezTo>
                <a:lnTo>
                  <a:pt x="f57" y="f7"/>
                </a:lnTo>
                <a:cubicBezTo>
                  <a:pt x="f60" y="f7"/>
                  <a:pt x="f5" y="f62"/>
                  <a:pt x="f5" y="f61"/>
                </a:cubicBezTo>
                <a:lnTo>
                  <a:pt x="f5" y="f57"/>
                </a:lnTo>
                <a:cubicBezTo>
                  <a:pt x="f5" y="f60"/>
                  <a:pt x="f60" y="f5"/>
                  <a:pt x="f57" y="f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1" name="Rounded Rectangle 2">
            <a:extLst>
              <a:ext uri="{FF2B5EF4-FFF2-40B4-BE49-F238E27FC236}">
                <a16:creationId xmlns:a16="http://schemas.microsoft.com/office/drawing/2014/main" id="{66E64284-35BC-A59E-E106-712296BF028D}"/>
              </a:ext>
            </a:extLst>
          </p:cNvPr>
          <p:cNvSpPr/>
          <p:nvPr/>
        </p:nvSpPr>
        <p:spPr>
          <a:xfrm>
            <a:off x="3855568" y="4211981"/>
            <a:ext cx="429813" cy="458086"/>
          </a:xfrm>
          <a:custGeom>
            <a:avLst/>
            <a:gdLst>
              <a:gd name="f0" fmla="val 10800000"/>
              <a:gd name="f1" fmla="val 5400000"/>
              <a:gd name="f2" fmla="val 180"/>
              <a:gd name="f3" fmla="val w"/>
              <a:gd name="f4" fmla="val h"/>
              <a:gd name="f5" fmla="val 0"/>
              <a:gd name="f6" fmla="val 3960000"/>
              <a:gd name="f7" fmla="val 3160999"/>
              <a:gd name="f8" fmla="val 1374274"/>
              <a:gd name="f9" fmla="val 3155132"/>
              <a:gd name="f10" fmla="val 1419362"/>
              <a:gd name="f11" fmla="val 2496208"/>
              <a:gd name="f12" fmla="val 770986"/>
              <a:gd name="f13" fmla="val 2113414"/>
              <a:gd name="f14" fmla="val 1929581"/>
              <a:gd name="f15" fmla="val 1106902"/>
              <a:gd name="f16" fmla="val 1921633"/>
              <a:gd name="f17" fmla="val 1292845"/>
              <a:gd name="f18" fmla="val 1914712"/>
              <a:gd name="f19" fmla="val 1454769"/>
              <a:gd name="f20" fmla="val 1928136"/>
              <a:gd name="f21" fmla="val 1522392"/>
              <a:gd name="f22" fmla="val 1942445"/>
              <a:gd name="f23" fmla="val 1570340"/>
              <a:gd name="f24" fmla="val 1547199"/>
              <a:gd name="f25" fmla="val 1510736"/>
              <a:gd name="f26" fmla="val 1237189"/>
              <a:gd name="f27" fmla="val 1330681"/>
              <a:gd name="f28" fmla="val 815277"/>
              <a:gd name="f29" fmla="val 836121"/>
              <a:gd name="f30" fmla="val 618819"/>
              <a:gd name="f31" fmla="val 1229038"/>
              <a:gd name="f32" fmla="val 733086"/>
              <a:gd name="f33" fmla="val 1558961"/>
              <a:gd name="f34" fmla="val 965659"/>
              <a:gd name="f35" fmla="val 1735195"/>
              <a:gd name="f36" fmla="val 864541"/>
              <a:gd name="f37" fmla="val 1716416"/>
              <a:gd name="f38" fmla="val 662904"/>
              <a:gd name="f39" fmla="val 1695759"/>
              <a:gd name="f40" fmla="val 570453"/>
              <a:gd name="f41" fmla="val 1629310"/>
              <a:gd name="f42" fmla="val 597898"/>
              <a:gd name="f43" fmla="val 2016450"/>
              <a:gd name="f44" fmla="val 990931"/>
              <a:gd name="f45" fmla="val 2177657"/>
              <a:gd name="f46" fmla="val 1196057"/>
              <a:gd name="f47" fmla="val 2257108"/>
              <a:gd name="f48" fmla="val 1113718"/>
              <a:gd name="f49" fmla="val 2275887"/>
              <a:gd name="f50" fmla="val 943857"/>
              <a:gd name="f51" fmla="val 2321380"/>
              <a:gd name="f52" fmla="val 813848"/>
              <a:gd name="f53" fmla="val 2296824"/>
              <a:gd name="f54" fmla="val 926523"/>
              <a:gd name="f55" fmla="val 2634848"/>
              <a:gd name="f56" fmla="val 1326064"/>
              <a:gd name="f57" fmla="val 2611755"/>
              <a:gd name="f58" fmla="val 1486410"/>
              <a:gd name="f59" fmla="val 2607420"/>
              <a:gd name="f60" fmla="val 1297174"/>
              <a:gd name="f61" fmla="val 2749708"/>
              <a:gd name="f62" fmla="val 1000058"/>
              <a:gd name="f63" fmla="val 2795794"/>
              <a:gd name="f64" fmla="val 489408"/>
              <a:gd name="f65" fmla="val 2829018"/>
              <a:gd name="f66" fmla="val 914827"/>
              <a:gd name="f67" fmla="val 3139596"/>
              <a:gd name="f68" fmla="val 1734874"/>
              <a:gd name="f69" fmla="val 3242281"/>
              <a:gd name="f70" fmla="val 2062787"/>
              <a:gd name="f71" fmla="val 3146219"/>
              <a:gd name="f72" fmla="val 2763394"/>
              <a:gd name="f73" fmla="val 2903535"/>
              <a:gd name="f74" fmla="val 2915370"/>
              <a:gd name="f75" fmla="val 2621267"/>
              <a:gd name="f76" fmla="val 3074271"/>
              <a:gd name="f77" fmla="val 2105563"/>
              <a:gd name="f78" fmla="val 3173740"/>
              <a:gd name="f79" fmla="val 1733406"/>
              <a:gd name="f80" fmla="val 3145310"/>
              <a:gd name="f81" fmla="val 1648999"/>
              <a:gd name="f82" fmla="val 3207849"/>
              <a:gd name="f83" fmla="val 1493166"/>
              <a:gd name="f84" fmla="val 3270388"/>
              <a:gd name="f85" fmla="val 1337333"/>
              <a:gd name="f86" fmla="val 3414210"/>
              <a:gd name="f87" fmla="val 1276468"/>
              <a:gd name="f88" fmla="val 3449507"/>
              <a:gd name="f89" fmla="val 1170564"/>
              <a:gd name="f90" fmla="val 3349883"/>
              <a:gd name="f91" fmla="val 1192977"/>
              <a:gd name="f92" fmla="val 3252716"/>
              <a:gd name="f93" fmla="val 1239516"/>
              <a:gd name="f94" fmla="val 3140091"/>
              <a:gd name="f95" fmla="val 1227260"/>
              <a:gd name="f96" fmla="val 3219995"/>
              <a:gd name="f97" fmla="val 1183499"/>
              <a:gd name="f98" fmla="val 3274317"/>
              <a:gd name="f99" fmla="val 996523"/>
              <a:gd name="f100" fmla="val 3324107"/>
              <a:gd name="f101" fmla="val 851504"/>
              <a:gd name="f102" fmla="val 3215037"/>
              <a:gd name="f103" fmla="val 921165"/>
              <a:gd name="f104" fmla="val 3152155"/>
              <a:gd name="f105" fmla="val 998691"/>
              <a:gd name="f106" fmla="val 2995677"/>
              <a:gd name="f107" fmla="val 1008938"/>
              <a:gd name="f108" fmla="val 2884471"/>
              <a:gd name="f109" fmla="val 881691"/>
              <a:gd name="f110" fmla="val 2678487"/>
              <a:gd name="f111" fmla="val 308009"/>
              <a:gd name="f112" fmla="val 3651991"/>
              <a:gd name="f113" fmla="val 3822100"/>
              <a:gd name="f114" fmla="val 137900"/>
              <a:gd name="f115" fmla="+- 0 0 -90"/>
              <a:gd name="f116" fmla="*/ f3 1 3960000"/>
              <a:gd name="f117" fmla="*/ f4 1 3960000"/>
              <a:gd name="f118" fmla="val f5"/>
              <a:gd name="f119" fmla="val f6"/>
              <a:gd name="f120" fmla="*/ f115 f0 1"/>
              <a:gd name="f121" fmla="+- f119 0 f118"/>
              <a:gd name="f122" fmla="*/ f120 1 f2"/>
              <a:gd name="f123" fmla="*/ f121 1 3960000"/>
              <a:gd name="f124" fmla="*/ 3160999 f121 1"/>
              <a:gd name="f125" fmla="*/ 1374274 f121 1"/>
              <a:gd name="f126" fmla="*/ 3155132 f121 1"/>
              <a:gd name="f127" fmla="*/ 1419362 f121 1"/>
              <a:gd name="f128" fmla="*/ 1921633 f121 1"/>
              <a:gd name="f129" fmla="*/ 1942445 f121 1"/>
              <a:gd name="f130" fmla="*/ 1570340 f121 1"/>
              <a:gd name="f131" fmla="*/ 2257108 f121 1"/>
              <a:gd name="f132" fmla="*/ 3207849 f121 1"/>
              <a:gd name="f133" fmla="*/ 1493166 f121 1"/>
              <a:gd name="f134" fmla="*/ 2995677 f121 1"/>
              <a:gd name="f135" fmla="*/ 1008938 f121 1"/>
              <a:gd name="f136" fmla="*/ 308009 f121 1"/>
              <a:gd name="f137" fmla="*/ 0 f121 1"/>
              <a:gd name="f138" fmla="*/ 3651991 f121 1"/>
              <a:gd name="f139" fmla="*/ 3960000 f121 1"/>
              <a:gd name="f140" fmla="*/ 3140091 f121 1"/>
              <a:gd name="f141" fmla="*/ 1227260 f121 1"/>
              <a:gd name="f142" fmla="*/ 3449507 f121 1"/>
              <a:gd name="f143" fmla="*/ 1170564 f121 1"/>
              <a:gd name="f144" fmla="*/ 3324107 f121 1"/>
              <a:gd name="f145" fmla="*/ 851504 f121 1"/>
              <a:gd name="f146" fmla="*/ 1292845 f121 1"/>
              <a:gd name="f147" fmla="*/ 2496208 f121 1"/>
              <a:gd name="f148" fmla="*/ 770986 f121 1"/>
              <a:gd name="f149" fmla="*/ 815277 f121 1"/>
              <a:gd name="f150" fmla="*/ 836121 f121 1"/>
              <a:gd name="f151" fmla="*/ 965659 f121 1"/>
              <a:gd name="f152" fmla="*/ 1735195 f121 1"/>
              <a:gd name="f153" fmla="*/ 1196057 f121 1"/>
              <a:gd name="f154" fmla="*/ 1486410 f121 1"/>
              <a:gd name="f155" fmla="*/ 2607420 f121 1"/>
              <a:gd name="f156" fmla="*/ 813848 f121 1"/>
              <a:gd name="f157" fmla="*/ 2296824 f121 1"/>
              <a:gd name="f158" fmla="*/ 570453 f121 1"/>
              <a:gd name="f159" fmla="*/ 1629310 f121 1"/>
              <a:gd name="f160" fmla="*/ 489408 f121 1"/>
              <a:gd name="f161" fmla="*/ 2829018 f121 1"/>
              <a:gd name="f162" fmla="*/ 2062787 f121 1"/>
              <a:gd name="f163" fmla="*/ 3146219 f121 1"/>
              <a:gd name="f164" fmla="*/ 3074271 f121 1"/>
              <a:gd name="f165" fmla="*/ 2105563 f121 1"/>
              <a:gd name="f166" fmla="+- f122 0 f1"/>
              <a:gd name="f167" fmla="*/ f124 1 3960000"/>
              <a:gd name="f168" fmla="*/ f125 1 3960000"/>
              <a:gd name="f169" fmla="*/ f126 1 3960000"/>
              <a:gd name="f170" fmla="*/ f127 1 3960000"/>
              <a:gd name="f171" fmla="*/ f128 1 3960000"/>
              <a:gd name="f172" fmla="*/ f129 1 3960000"/>
              <a:gd name="f173" fmla="*/ f130 1 3960000"/>
              <a:gd name="f174" fmla="*/ f131 1 3960000"/>
              <a:gd name="f175" fmla="*/ f132 1 3960000"/>
              <a:gd name="f176" fmla="*/ f133 1 3960000"/>
              <a:gd name="f177" fmla="*/ f134 1 3960000"/>
              <a:gd name="f178" fmla="*/ f135 1 3960000"/>
              <a:gd name="f179" fmla="*/ f136 1 3960000"/>
              <a:gd name="f180" fmla="*/ f137 1 3960000"/>
              <a:gd name="f181" fmla="*/ f138 1 3960000"/>
              <a:gd name="f182" fmla="*/ f139 1 3960000"/>
              <a:gd name="f183" fmla="*/ f140 1 3960000"/>
              <a:gd name="f184" fmla="*/ f141 1 3960000"/>
              <a:gd name="f185" fmla="*/ f142 1 3960000"/>
              <a:gd name="f186" fmla="*/ f143 1 3960000"/>
              <a:gd name="f187" fmla="*/ f144 1 3960000"/>
              <a:gd name="f188" fmla="*/ f145 1 3960000"/>
              <a:gd name="f189" fmla="*/ f146 1 3960000"/>
              <a:gd name="f190" fmla="*/ f147 1 3960000"/>
              <a:gd name="f191" fmla="*/ f148 1 3960000"/>
              <a:gd name="f192" fmla="*/ f149 1 3960000"/>
              <a:gd name="f193" fmla="*/ f150 1 3960000"/>
              <a:gd name="f194" fmla="*/ f151 1 3960000"/>
              <a:gd name="f195" fmla="*/ f152 1 3960000"/>
              <a:gd name="f196" fmla="*/ f153 1 3960000"/>
              <a:gd name="f197" fmla="*/ f154 1 3960000"/>
              <a:gd name="f198" fmla="*/ f155 1 3960000"/>
              <a:gd name="f199" fmla="*/ f156 1 3960000"/>
              <a:gd name="f200" fmla="*/ f157 1 3960000"/>
              <a:gd name="f201" fmla="*/ f158 1 3960000"/>
              <a:gd name="f202" fmla="*/ f159 1 3960000"/>
              <a:gd name="f203" fmla="*/ f160 1 3960000"/>
              <a:gd name="f204" fmla="*/ f161 1 3960000"/>
              <a:gd name="f205" fmla="*/ f162 1 3960000"/>
              <a:gd name="f206" fmla="*/ f163 1 3960000"/>
              <a:gd name="f207" fmla="*/ f164 1 3960000"/>
              <a:gd name="f208" fmla="*/ f165 1 3960000"/>
              <a:gd name="f209" fmla="*/ f118 1 f123"/>
              <a:gd name="f210" fmla="*/ f119 1 f123"/>
              <a:gd name="f211" fmla="*/ f167 1 f123"/>
              <a:gd name="f212" fmla="*/ f168 1 f123"/>
              <a:gd name="f213" fmla="*/ f169 1 f123"/>
              <a:gd name="f214" fmla="*/ f170 1 f123"/>
              <a:gd name="f215" fmla="*/ f190 1 f123"/>
              <a:gd name="f216" fmla="*/ f191 1 f123"/>
              <a:gd name="f217" fmla="*/ f171 1 f123"/>
              <a:gd name="f218" fmla="*/ f189 1 f123"/>
              <a:gd name="f219" fmla="*/ f172 1 f123"/>
              <a:gd name="f220" fmla="*/ f173 1 f123"/>
              <a:gd name="f221" fmla="*/ f192 1 f123"/>
              <a:gd name="f222" fmla="*/ f193 1 f123"/>
              <a:gd name="f223" fmla="*/ f194 1 f123"/>
              <a:gd name="f224" fmla="*/ f195 1 f123"/>
              <a:gd name="f225" fmla="*/ f201 1 f123"/>
              <a:gd name="f226" fmla="*/ f202 1 f123"/>
              <a:gd name="f227" fmla="*/ f196 1 f123"/>
              <a:gd name="f228" fmla="*/ f174 1 f123"/>
              <a:gd name="f229" fmla="*/ f199 1 f123"/>
              <a:gd name="f230" fmla="*/ f200 1 f123"/>
              <a:gd name="f231" fmla="*/ f197 1 f123"/>
              <a:gd name="f232" fmla="*/ f198 1 f123"/>
              <a:gd name="f233" fmla="*/ f203 1 f123"/>
              <a:gd name="f234" fmla="*/ f204 1 f123"/>
              <a:gd name="f235" fmla="*/ f205 1 f123"/>
              <a:gd name="f236" fmla="*/ f206 1 f123"/>
              <a:gd name="f237" fmla="*/ f207 1 f123"/>
              <a:gd name="f238" fmla="*/ f208 1 f123"/>
              <a:gd name="f239" fmla="*/ f175 1 f123"/>
              <a:gd name="f240" fmla="*/ f176 1 f123"/>
              <a:gd name="f241" fmla="*/ f185 1 f123"/>
              <a:gd name="f242" fmla="*/ f186 1 f123"/>
              <a:gd name="f243" fmla="*/ f183 1 f123"/>
              <a:gd name="f244" fmla="*/ f184 1 f123"/>
              <a:gd name="f245" fmla="*/ f187 1 f123"/>
              <a:gd name="f246" fmla="*/ f188 1 f123"/>
              <a:gd name="f247" fmla="*/ f177 1 f123"/>
              <a:gd name="f248" fmla="*/ f178 1 f123"/>
              <a:gd name="f249" fmla="*/ f179 1 f123"/>
              <a:gd name="f250" fmla="*/ f180 1 f123"/>
              <a:gd name="f251" fmla="*/ f181 1 f123"/>
              <a:gd name="f252" fmla="*/ f182 1 f123"/>
              <a:gd name="f253" fmla="*/ f209 f116 1"/>
              <a:gd name="f254" fmla="*/ f210 f116 1"/>
              <a:gd name="f255" fmla="*/ f210 f117 1"/>
              <a:gd name="f256" fmla="*/ f209 f117 1"/>
              <a:gd name="f257" fmla="*/ f211 f116 1"/>
              <a:gd name="f258" fmla="*/ f212 f117 1"/>
              <a:gd name="f259" fmla="*/ f213 f116 1"/>
              <a:gd name="f260" fmla="*/ f214 f117 1"/>
              <a:gd name="f261" fmla="*/ f215 f116 1"/>
              <a:gd name="f262" fmla="*/ f216 f117 1"/>
              <a:gd name="f263" fmla="*/ f217 f116 1"/>
              <a:gd name="f264" fmla="*/ f218 f117 1"/>
              <a:gd name="f265" fmla="*/ f219 f116 1"/>
              <a:gd name="f266" fmla="*/ f220 f117 1"/>
              <a:gd name="f267" fmla="*/ f221 f116 1"/>
              <a:gd name="f268" fmla="*/ f222 f117 1"/>
              <a:gd name="f269" fmla="*/ f223 f116 1"/>
              <a:gd name="f270" fmla="*/ f224 f117 1"/>
              <a:gd name="f271" fmla="*/ f225 f116 1"/>
              <a:gd name="f272" fmla="*/ f226 f117 1"/>
              <a:gd name="f273" fmla="*/ f227 f116 1"/>
              <a:gd name="f274" fmla="*/ f228 f117 1"/>
              <a:gd name="f275" fmla="*/ f229 f116 1"/>
              <a:gd name="f276" fmla="*/ f230 f117 1"/>
              <a:gd name="f277" fmla="*/ f231 f116 1"/>
              <a:gd name="f278" fmla="*/ f232 f117 1"/>
              <a:gd name="f279" fmla="*/ f233 f116 1"/>
              <a:gd name="f280" fmla="*/ f234 f117 1"/>
              <a:gd name="f281" fmla="*/ f235 f116 1"/>
              <a:gd name="f282" fmla="*/ f236 f117 1"/>
              <a:gd name="f283" fmla="*/ f237 f116 1"/>
              <a:gd name="f284" fmla="*/ f238 f117 1"/>
              <a:gd name="f285" fmla="*/ f239 f116 1"/>
              <a:gd name="f286" fmla="*/ f240 f117 1"/>
              <a:gd name="f287" fmla="*/ f241 f116 1"/>
              <a:gd name="f288" fmla="*/ f242 f117 1"/>
              <a:gd name="f289" fmla="*/ f243 f116 1"/>
              <a:gd name="f290" fmla="*/ f244 f117 1"/>
              <a:gd name="f291" fmla="*/ f245 f116 1"/>
              <a:gd name="f292" fmla="*/ f246 f117 1"/>
              <a:gd name="f293" fmla="*/ f247 f116 1"/>
              <a:gd name="f294" fmla="*/ f248 f117 1"/>
              <a:gd name="f295" fmla="*/ f249 f116 1"/>
              <a:gd name="f296" fmla="*/ f250 f117 1"/>
              <a:gd name="f297" fmla="*/ f251 f116 1"/>
              <a:gd name="f298" fmla="*/ f252 f116 1"/>
              <a:gd name="f299" fmla="*/ f249 f117 1"/>
              <a:gd name="f300" fmla="*/ f251 f117 1"/>
              <a:gd name="f301" fmla="*/ f252 f117 1"/>
              <a:gd name="f302" fmla="*/ f250 f116 1"/>
            </a:gdLst>
            <a:ahLst/>
            <a:cxnLst>
              <a:cxn ang="3cd4">
                <a:pos x="hc" y="t"/>
              </a:cxn>
              <a:cxn ang="0">
                <a:pos x="r" y="vc"/>
              </a:cxn>
              <a:cxn ang="cd4">
                <a:pos x="hc" y="b"/>
              </a:cxn>
              <a:cxn ang="cd2">
                <a:pos x="l" y="vc"/>
              </a:cxn>
              <a:cxn ang="f166">
                <a:pos x="f257" y="f258"/>
              </a:cxn>
              <a:cxn ang="f166">
                <a:pos x="f259" y="f260"/>
              </a:cxn>
              <a:cxn ang="f166">
                <a:pos x="f257" y="f258"/>
              </a:cxn>
              <a:cxn ang="f166">
                <a:pos x="f261" y="f262"/>
              </a:cxn>
              <a:cxn ang="f166">
                <a:pos x="f263" y="f264"/>
              </a:cxn>
              <a:cxn ang="f166">
                <a:pos x="f265" y="f266"/>
              </a:cxn>
              <a:cxn ang="f166">
                <a:pos x="f267" y="f268"/>
              </a:cxn>
              <a:cxn ang="f166">
                <a:pos x="f269" y="f270"/>
              </a:cxn>
              <a:cxn ang="f166">
                <a:pos x="f271" y="f272"/>
              </a:cxn>
              <a:cxn ang="f166">
                <a:pos x="f273" y="f274"/>
              </a:cxn>
              <a:cxn ang="f166">
                <a:pos x="f275" y="f276"/>
              </a:cxn>
              <a:cxn ang="f166">
                <a:pos x="f277" y="f278"/>
              </a:cxn>
              <a:cxn ang="f166">
                <a:pos x="f279" y="f280"/>
              </a:cxn>
              <a:cxn ang="f166">
                <a:pos x="f281" y="f282"/>
              </a:cxn>
              <a:cxn ang="f166">
                <a:pos x="f283" y="f284"/>
              </a:cxn>
              <a:cxn ang="f166">
                <a:pos x="f285" y="f286"/>
              </a:cxn>
              <a:cxn ang="f166">
                <a:pos x="f287" y="f288"/>
              </a:cxn>
              <a:cxn ang="f166">
                <a:pos x="f289" y="f290"/>
              </a:cxn>
              <a:cxn ang="f166">
                <a:pos x="f291" y="f292"/>
              </a:cxn>
              <a:cxn ang="f166">
                <a:pos x="f293" y="f294"/>
              </a:cxn>
              <a:cxn ang="f166">
                <a:pos x="f261" y="f262"/>
              </a:cxn>
              <a:cxn ang="f166">
                <a:pos x="f295" y="f296"/>
              </a:cxn>
              <a:cxn ang="f166">
                <a:pos x="f297" y="f296"/>
              </a:cxn>
              <a:cxn ang="f166">
                <a:pos x="f298" y="f299"/>
              </a:cxn>
              <a:cxn ang="f166">
                <a:pos x="f298" y="f300"/>
              </a:cxn>
              <a:cxn ang="f166">
                <a:pos x="f297" y="f301"/>
              </a:cxn>
              <a:cxn ang="f166">
                <a:pos x="f295" y="f301"/>
              </a:cxn>
              <a:cxn ang="f166">
                <a:pos x="f302" y="f300"/>
              </a:cxn>
              <a:cxn ang="f166">
                <a:pos x="f302" y="f299"/>
              </a:cxn>
              <a:cxn ang="f166">
                <a:pos x="f295" y="f296"/>
              </a:cxn>
            </a:cxnLst>
            <a:rect l="f253" t="f256" r="f254" b="f255"/>
            <a:pathLst>
              <a:path w="3960000" h="3960000">
                <a:moveTo>
                  <a:pt x="f7" y="f8"/>
                </a:moveTo>
                <a:lnTo>
                  <a:pt x="f9" y="f10"/>
                </a:lnTo>
                <a:lnTo>
                  <a:pt x="f7" y="f8"/>
                </a:lnTo>
                <a:close/>
                <a:moveTo>
                  <a:pt x="f11" y="f12"/>
                </a:moveTo>
                <a:cubicBezTo>
                  <a:pt x="f13" y="f12"/>
                  <a:pt x="f14" y="f15"/>
                  <a:pt x="f16" y="f17"/>
                </a:cubicBezTo>
                <a:cubicBezTo>
                  <a:pt x="f18" y="f19"/>
                  <a:pt x="f20" y="f21"/>
                  <a:pt x="f22" y="f23"/>
                </a:cubicBezTo>
                <a:cubicBezTo>
                  <a:pt x="f24" y="f25"/>
                  <a:pt x="f26" y="f27"/>
                  <a:pt x="f28" y="f29"/>
                </a:cubicBezTo>
                <a:cubicBezTo>
                  <a:pt x="f30" y="f31"/>
                  <a:pt x="f32" y="f33"/>
                  <a:pt x="f34" y="f35"/>
                </a:cubicBezTo>
                <a:cubicBezTo>
                  <a:pt x="f36" y="f37"/>
                  <a:pt x="f38" y="f39"/>
                  <a:pt x="f40" y="f41"/>
                </a:cubicBezTo>
                <a:cubicBezTo>
                  <a:pt x="f42" y="f43"/>
                  <a:pt x="f44" y="f45"/>
                  <a:pt x="f46" y="f47"/>
                </a:cubicBezTo>
                <a:cubicBezTo>
                  <a:pt x="f48" y="f49"/>
                  <a:pt x="f50" y="f51"/>
                  <a:pt x="f52" y="f53"/>
                </a:cubicBezTo>
                <a:cubicBezTo>
                  <a:pt x="f54" y="f55"/>
                  <a:pt x="f56" y="f57"/>
                  <a:pt x="f58" y="f59"/>
                </a:cubicBezTo>
                <a:cubicBezTo>
                  <a:pt x="f60" y="f61"/>
                  <a:pt x="f62" y="f63"/>
                  <a:pt x="f64" y="f65"/>
                </a:cubicBezTo>
                <a:cubicBezTo>
                  <a:pt x="f66" y="f67"/>
                  <a:pt x="f68" y="f69"/>
                  <a:pt x="f70" y="f71"/>
                </a:cubicBezTo>
                <a:cubicBezTo>
                  <a:pt x="f72" y="f73"/>
                  <a:pt x="f74" y="f75"/>
                  <a:pt x="f76" y="f77"/>
                </a:cubicBezTo>
                <a:cubicBezTo>
                  <a:pt x="f78" y="f79"/>
                  <a:pt x="f80" y="f81"/>
                  <a:pt x="f82" y="f83"/>
                </a:cubicBezTo>
                <a:cubicBezTo>
                  <a:pt x="f84" y="f85"/>
                  <a:pt x="f86" y="f87"/>
                  <a:pt x="f88" y="f89"/>
                </a:cubicBezTo>
                <a:cubicBezTo>
                  <a:pt x="f90" y="f91"/>
                  <a:pt x="f92" y="f93"/>
                  <a:pt x="f94" y="f95"/>
                </a:cubicBezTo>
                <a:cubicBezTo>
                  <a:pt x="f96" y="f97"/>
                  <a:pt x="f98" y="f99"/>
                  <a:pt x="f100" y="f101"/>
                </a:cubicBezTo>
                <a:cubicBezTo>
                  <a:pt x="f102" y="f103"/>
                  <a:pt x="f104" y="f105"/>
                  <a:pt x="f106" y="f107"/>
                </a:cubicBezTo>
                <a:cubicBezTo>
                  <a:pt x="f108" y="f109"/>
                  <a:pt x="f110" y="f12"/>
                  <a:pt x="f11" y="f12"/>
                </a:cubicBezTo>
                <a:close/>
                <a:moveTo>
                  <a:pt x="f111" y="f5"/>
                </a:moveTo>
                <a:lnTo>
                  <a:pt x="f112" y="f5"/>
                </a:lnTo>
                <a:cubicBezTo>
                  <a:pt x="f113" y="f5"/>
                  <a:pt x="f6" y="f114"/>
                  <a:pt x="f6" y="f111"/>
                </a:cubicBezTo>
                <a:lnTo>
                  <a:pt x="f6" y="f112"/>
                </a:lnTo>
                <a:cubicBezTo>
                  <a:pt x="f6" y="f113"/>
                  <a:pt x="f113" y="f6"/>
                  <a:pt x="f112" y="f6"/>
                </a:cubicBezTo>
                <a:lnTo>
                  <a:pt x="f111" y="f6"/>
                </a:lnTo>
                <a:cubicBezTo>
                  <a:pt x="f114" y="f6"/>
                  <a:pt x="f5" y="f113"/>
                  <a:pt x="f5" y="f112"/>
                </a:cubicBezTo>
                <a:lnTo>
                  <a:pt x="f5" y="f111"/>
                </a:lnTo>
                <a:cubicBezTo>
                  <a:pt x="f5" y="f114"/>
                  <a:pt x="f114" y="f5"/>
                  <a:pt x="f111" y="f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2" name="Rounded Rectangle 3">
            <a:extLst>
              <a:ext uri="{FF2B5EF4-FFF2-40B4-BE49-F238E27FC236}">
                <a16:creationId xmlns:a16="http://schemas.microsoft.com/office/drawing/2014/main" id="{50F8782C-971F-0854-AE32-301E80AF82B0}"/>
              </a:ext>
            </a:extLst>
          </p:cNvPr>
          <p:cNvSpPr/>
          <p:nvPr/>
        </p:nvSpPr>
        <p:spPr>
          <a:xfrm>
            <a:off x="3152000" y="4211981"/>
            <a:ext cx="429813" cy="458086"/>
          </a:xfrm>
          <a:custGeom>
            <a:avLst/>
            <a:gdLst>
              <a:gd name="f0" fmla="val 10800000"/>
              <a:gd name="f1" fmla="val 5400000"/>
              <a:gd name="f2" fmla="val 180"/>
              <a:gd name="f3" fmla="val w"/>
              <a:gd name="f4" fmla="val h"/>
              <a:gd name="f5" fmla="val 0"/>
              <a:gd name="f6" fmla="val 3960000"/>
              <a:gd name="f7" fmla="val 2841893"/>
              <a:gd name="f8" fmla="val 181064"/>
              <a:gd name="f9" fmla="val 2485731"/>
              <a:gd name="f10" fmla="val 190239"/>
              <a:gd name="f11" fmla="val 2106781"/>
              <a:gd name="f12" fmla="val 339266"/>
              <a:gd name="f13" fmla="val 2105790"/>
              <a:gd name="f14" fmla="val 859562"/>
              <a:gd name="f15" fmla="val 2106860"/>
              <a:gd name="f16" fmla="val 863292"/>
              <a:gd name="f17" fmla="val 1248172"/>
              <a:gd name="f18" fmla="val 1691968"/>
              <a:gd name="f19" fmla="val 1824236"/>
              <a:gd name="f20" fmla="val 3779396"/>
              <a:gd name="f21" fmla="val 2754932"/>
              <a:gd name="f22" fmla="val 3305869"/>
              <a:gd name="f23" fmla="val 1813665"/>
              <a:gd name="f24" fmla="val 3348152"/>
              <a:gd name="f25" fmla="val 907124"/>
              <a:gd name="f26" fmla="val 2746287"/>
              <a:gd name="f27" fmla="val 682909"/>
              <a:gd name="f28" fmla="val 3126764"/>
              <a:gd name="f29" fmla="val 685506"/>
              <a:gd name="f30" fmla="val 3369037"/>
              <a:gd name="f31" fmla="val 704441"/>
              <a:gd name="f32" fmla="val 3391941"/>
              <a:gd name="f33" fmla="val 556446"/>
              <a:gd name="f34" fmla="val 3409927"/>
              <a:gd name="f35" fmla="val 381656"/>
              <a:gd name="f36" fmla="val 3410216"/>
              <a:gd name="f37" fmla="val 195189"/>
              <a:gd name="f38" fmla="val 3239930"/>
              <a:gd name="f39" fmla="val 163882"/>
              <a:gd name="f40" fmla="val 3118909"/>
              <a:gd name="f41" fmla="val 173928"/>
              <a:gd name="f42" fmla="val 308009"/>
              <a:gd name="f43" fmla="val 3651991"/>
              <a:gd name="f44" fmla="val 3822100"/>
              <a:gd name="f45" fmla="val 137900"/>
              <a:gd name="f46" fmla="+- 0 0 -90"/>
              <a:gd name="f47" fmla="*/ f3 1 3960000"/>
              <a:gd name="f48" fmla="*/ f4 1 3960000"/>
              <a:gd name="f49" fmla="val f5"/>
              <a:gd name="f50" fmla="val f6"/>
              <a:gd name="f51" fmla="*/ f46 f0 1"/>
              <a:gd name="f52" fmla="+- f50 0 f49"/>
              <a:gd name="f53" fmla="*/ f51 1 f2"/>
              <a:gd name="f54" fmla="*/ f52 1 3960000"/>
              <a:gd name="f55" fmla="*/ 2841893 f52 1"/>
              <a:gd name="f56" fmla="*/ 181064 f52 1"/>
              <a:gd name="f57" fmla="*/ 2105790 f52 1"/>
              <a:gd name="f58" fmla="*/ 859562 f52 1"/>
              <a:gd name="f59" fmla="*/ 2106860 f52 1"/>
              <a:gd name="f60" fmla="*/ 863292 f52 1"/>
              <a:gd name="f61" fmla="*/ 1248172 f52 1"/>
              <a:gd name="f62" fmla="*/ 1691968 f52 1"/>
              <a:gd name="f63" fmla="*/ 1824236 f52 1"/>
              <a:gd name="f64" fmla="*/ 3779396 f52 1"/>
              <a:gd name="f65" fmla="*/ 2754932 f52 1"/>
              <a:gd name="f66" fmla="*/ 3305869 f52 1"/>
              <a:gd name="f67" fmla="*/ 1813665 f52 1"/>
              <a:gd name="f68" fmla="*/ 3348152 f52 1"/>
              <a:gd name="f69" fmla="*/ 907124 f52 1"/>
              <a:gd name="f70" fmla="*/ 3369037 f52 1"/>
              <a:gd name="f71" fmla="*/ 308009 f52 1"/>
              <a:gd name="f72" fmla="*/ 0 f52 1"/>
              <a:gd name="f73" fmla="*/ 3651991 f52 1"/>
              <a:gd name="f74" fmla="*/ 3960000 f52 1"/>
              <a:gd name="f75" fmla="*/ 704441 f52 1"/>
              <a:gd name="f76" fmla="*/ 3410216 f52 1"/>
              <a:gd name="f77" fmla="*/ 195189 f52 1"/>
              <a:gd name="f78" fmla="+- f53 0 f1"/>
              <a:gd name="f79" fmla="*/ f55 1 3960000"/>
              <a:gd name="f80" fmla="*/ f56 1 3960000"/>
              <a:gd name="f81" fmla="*/ f57 1 3960000"/>
              <a:gd name="f82" fmla="*/ f58 1 3960000"/>
              <a:gd name="f83" fmla="*/ f59 1 3960000"/>
              <a:gd name="f84" fmla="*/ f60 1 3960000"/>
              <a:gd name="f85" fmla="*/ f61 1 3960000"/>
              <a:gd name="f86" fmla="*/ f62 1 3960000"/>
              <a:gd name="f87" fmla="*/ f63 1 3960000"/>
              <a:gd name="f88" fmla="*/ f64 1 3960000"/>
              <a:gd name="f89" fmla="*/ f65 1 3960000"/>
              <a:gd name="f90" fmla="*/ f66 1 3960000"/>
              <a:gd name="f91" fmla="*/ f67 1 3960000"/>
              <a:gd name="f92" fmla="*/ f68 1 3960000"/>
              <a:gd name="f93" fmla="*/ f69 1 3960000"/>
              <a:gd name="f94" fmla="*/ f70 1 3960000"/>
              <a:gd name="f95" fmla="*/ f71 1 3960000"/>
              <a:gd name="f96" fmla="*/ f72 1 3960000"/>
              <a:gd name="f97" fmla="*/ f73 1 3960000"/>
              <a:gd name="f98" fmla="*/ f74 1 3960000"/>
              <a:gd name="f99" fmla="*/ f75 1 3960000"/>
              <a:gd name="f100" fmla="*/ f76 1 3960000"/>
              <a:gd name="f101" fmla="*/ f77 1 3960000"/>
              <a:gd name="f102" fmla="*/ f49 1 f54"/>
              <a:gd name="f103" fmla="*/ f50 1 f54"/>
              <a:gd name="f104" fmla="*/ f79 1 f54"/>
              <a:gd name="f105" fmla="*/ f80 1 f54"/>
              <a:gd name="f106" fmla="*/ f81 1 f54"/>
              <a:gd name="f107" fmla="*/ f82 1 f54"/>
              <a:gd name="f108" fmla="*/ f83 1 f54"/>
              <a:gd name="f109" fmla="*/ f84 1 f54"/>
              <a:gd name="f110" fmla="*/ f85 1 f54"/>
              <a:gd name="f111" fmla="*/ f86 1 f54"/>
              <a:gd name="f112" fmla="*/ f87 1 f54"/>
              <a:gd name="f113" fmla="*/ f88 1 f54"/>
              <a:gd name="f114" fmla="*/ f89 1 f54"/>
              <a:gd name="f115" fmla="*/ f90 1 f54"/>
              <a:gd name="f116" fmla="*/ f91 1 f54"/>
              <a:gd name="f117" fmla="*/ f92 1 f54"/>
              <a:gd name="f118" fmla="*/ f93 1 f54"/>
              <a:gd name="f119" fmla="*/ f94 1 f54"/>
              <a:gd name="f120" fmla="*/ f99 1 f54"/>
              <a:gd name="f121" fmla="*/ f100 1 f54"/>
              <a:gd name="f122" fmla="*/ f101 1 f54"/>
              <a:gd name="f123" fmla="*/ f95 1 f54"/>
              <a:gd name="f124" fmla="*/ f96 1 f54"/>
              <a:gd name="f125" fmla="*/ f97 1 f54"/>
              <a:gd name="f126" fmla="*/ f98 1 f54"/>
              <a:gd name="f127" fmla="*/ f102 f47 1"/>
              <a:gd name="f128" fmla="*/ f103 f47 1"/>
              <a:gd name="f129" fmla="*/ f103 f48 1"/>
              <a:gd name="f130" fmla="*/ f102 f48 1"/>
              <a:gd name="f131" fmla="*/ f104 f47 1"/>
              <a:gd name="f132" fmla="*/ f105 f48 1"/>
              <a:gd name="f133" fmla="*/ f106 f47 1"/>
              <a:gd name="f134" fmla="*/ f107 f48 1"/>
              <a:gd name="f135" fmla="*/ f108 f47 1"/>
              <a:gd name="f136" fmla="*/ f109 f48 1"/>
              <a:gd name="f137" fmla="*/ f110 f48 1"/>
              <a:gd name="f138" fmla="*/ f111 f47 1"/>
              <a:gd name="f139" fmla="*/ f112 f48 1"/>
              <a:gd name="f140" fmla="*/ f113 f48 1"/>
              <a:gd name="f141" fmla="*/ f114 f47 1"/>
              <a:gd name="f142" fmla="*/ f115 f47 1"/>
              <a:gd name="f143" fmla="*/ f116 f48 1"/>
              <a:gd name="f144" fmla="*/ f117 f47 1"/>
              <a:gd name="f145" fmla="*/ f118 f48 1"/>
              <a:gd name="f146" fmla="*/ f119 f47 1"/>
              <a:gd name="f147" fmla="*/ f120 f48 1"/>
              <a:gd name="f148" fmla="*/ f121 f47 1"/>
              <a:gd name="f149" fmla="*/ f122 f48 1"/>
              <a:gd name="f150" fmla="*/ f123 f47 1"/>
              <a:gd name="f151" fmla="*/ f124 f48 1"/>
              <a:gd name="f152" fmla="*/ f125 f47 1"/>
              <a:gd name="f153" fmla="*/ f126 f47 1"/>
              <a:gd name="f154" fmla="*/ f123 f48 1"/>
              <a:gd name="f155" fmla="*/ f125 f48 1"/>
              <a:gd name="f156" fmla="*/ f126 f48 1"/>
              <a:gd name="f157" fmla="*/ f124 f47 1"/>
            </a:gdLst>
            <a:ahLst/>
            <a:cxnLst>
              <a:cxn ang="3cd4">
                <a:pos x="hc" y="t"/>
              </a:cxn>
              <a:cxn ang="0">
                <a:pos x="r" y="vc"/>
              </a:cxn>
              <a:cxn ang="cd4">
                <a:pos x="hc" y="b"/>
              </a:cxn>
              <a:cxn ang="cd2">
                <a:pos x="l" y="vc"/>
              </a:cxn>
              <a:cxn ang="f78">
                <a:pos x="f131" y="f132"/>
              </a:cxn>
              <a:cxn ang="f78">
                <a:pos x="f133" y="f134"/>
              </a:cxn>
              <a:cxn ang="f78">
                <a:pos x="f135" y="f136"/>
              </a:cxn>
              <a:cxn ang="f78">
                <a:pos x="f135" y="f137"/>
              </a:cxn>
              <a:cxn ang="f78">
                <a:pos x="f138" y="f137"/>
              </a:cxn>
              <a:cxn ang="f78">
                <a:pos x="f138" y="f139"/>
              </a:cxn>
              <a:cxn ang="f78">
                <a:pos x="f135" y="f139"/>
              </a:cxn>
              <a:cxn ang="f78">
                <a:pos x="f135" y="f140"/>
              </a:cxn>
              <a:cxn ang="f78">
                <a:pos x="f141" y="f140"/>
              </a:cxn>
              <a:cxn ang="f78">
                <a:pos x="f141" y="f139"/>
              </a:cxn>
              <a:cxn ang="f78">
                <a:pos x="f142" y="f143"/>
              </a:cxn>
              <a:cxn ang="f78">
                <a:pos x="f144" y="f137"/>
              </a:cxn>
              <a:cxn ang="f78">
                <a:pos x="f141" y="f137"/>
              </a:cxn>
              <a:cxn ang="f78">
                <a:pos x="f141" y="f145"/>
              </a:cxn>
              <a:cxn ang="f78">
                <a:pos x="f146" y="f147"/>
              </a:cxn>
              <a:cxn ang="f78">
                <a:pos x="f148" y="f149"/>
              </a:cxn>
              <a:cxn ang="f78">
                <a:pos x="f131" y="f132"/>
              </a:cxn>
              <a:cxn ang="f78">
                <a:pos x="f150" y="f151"/>
              </a:cxn>
              <a:cxn ang="f78">
                <a:pos x="f152" y="f151"/>
              </a:cxn>
              <a:cxn ang="f78">
                <a:pos x="f153" y="f154"/>
              </a:cxn>
              <a:cxn ang="f78">
                <a:pos x="f153" y="f155"/>
              </a:cxn>
              <a:cxn ang="f78">
                <a:pos x="f152" y="f156"/>
              </a:cxn>
              <a:cxn ang="f78">
                <a:pos x="f150" y="f156"/>
              </a:cxn>
              <a:cxn ang="f78">
                <a:pos x="f157" y="f155"/>
              </a:cxn>
              <a:cxn ang="f78">
                <a:pos x="f157" y="f154"/>
              </a:cxn>
              <a:cxn ang="f78">
                <a:pos x="f150" y="f151"/>
              </a:cxn>
            </a:cxnLst>
            <a:rect l="f127" t="f130" r="f128" b="f129"/>
            <a:pathLst>
              <a:path w="3960000" h="3960000">
                <a:moveTo>
                  <a:pt x="f7" y="f8"/>
                </a:moveTo>
                <a:cubicBezTo>
                  <a:pt x="f9" y="f10"/>
                  <a:pt x="f11" y="f12"/>
                  <a:pt x="f13" y="f14"/>
                </a:cubicBezTo>
                <a:lnTo>
                  <a:pt x="f15" y="f16"/>
                </a:lnTo>
                <a:lnTo>
                  <a:pt x="f15" y="f17"/>
                </a:lnTo>
                <a:lnTo>
                  <a:pt x="f18" y="f17"/>
                </a:lnTo>
                <a:lnTo>
                  <a:pt x="f18" y="f19"/>
                </a:lnTo>
                <a:lnTo>
                  <a:pt x="f15" y="f19"/>
                </a:lnTo>
                <a:lnTo>
                  <a:pt x="f15" y="f20"/>
                </a:lnTo>
                <a:lnTo>
                  <a:pt x="f21" y="f20"/>
                </a:lnTo>
                <a:lnTo>
                  <a:pt x="f21" y="f19"/>
                </a:lnTo>
                <a:lnTo>
                  <a:pt x="f22" y="f23"/>
                </a:lnTo>
                <a:lnTo>
                  <a:pt x="f24" y="f17"/>
                </a:lnTo>
                <a:lnTo>
                  <a:pt x="f21" y="f17"/>
                </a:lnTo>
                <a:lnTo>
                  <a:pt x="f21" y="f25"/>
                </a:lnTo>
                <a:cubicBezTo>
                  <a:pt x="f26" y="f27"/>
                  <a:pt x="f28" y="f29"/>
                  <a:pt x="f30" y="f31"/>
                </a:cubicBezTo>
                <a:cubicBezTo>
                  <a:pt x="f32" y="f33"/>
                  <a:pt x="f34" y="f35"/>
                  <a:pt x="f36" y="f37"/>
                </a:cubicBezTo>
                <a:cubicBezTo>
                  <a:pt x="f38" y="f39"/>
                  <a:pt x="f40" y="f41"/>
                  <a:pt x="f7" y="f8"/>
                </a:cubicBezTo>
                <a:close/>
                <a:moveTo>
                  <a:pt x="f42" y="f5"/>
                </a:moveTo>
                <a:lnTo>
                  <a:pt x="f43" y="f5"/>
                </a:lnTo>
                <a:cubicBezTo>
                  <a:pt x="f44" y="f5"/>
                  <a:pt x="f6" y="f45"/>
                  <a:pt x="f6" y="f42"/>
                </a:cubicBezTo>
                <a:lnTo>
                  <a:pt x="f6" y="f43"/>
                </a:lnTo>
                <a:cubicBezTo>
                  <a:pt x="f6" y="f44"/>
                  <a:pt x="f44" y="f6"/>
                  <a:pt x="f43" y="f6"/>
                </a:cubicBezTo>
                <a:lnTo>
                  <a:pt x="f42" y="f6"/>
                </a:lnTo>
                <a:cubicBezTo>
                  <a:pt x="f45" y="f6"/>
                  <a:pt x="f5" y="f44"/>
                  <a:pt x="f5" y="f43"/>
                </a:cubicBezTo>
                <a:lnTo>
                  <a:pt x="f5" y="f42"/>
                </a:lnTo>
                <a:cubicBezTo>
                  <a:pt x="f5" y="f45"/>
                  <a:pt x="f45" y="f5"/>
                  <a:pt x="f42" y="f5"/>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3" name="Rounded Rectangle 10">
            <a:extLst>
              <a:ext uri="{FF2B5EF4-FFF2-40B4-BE49-F238E27FC236}">
                <a16:creationId xmlns:a16="http://schemas.microsoft.com/office/drawing/2014/main" id="{9DAD7E32-2D4D-3FD6-FAA9-D16ABC049957}"/>
              </a:ext>
            </a:extLst>
          </p:cNvPr>
          <p:cNvSpPr/>
          <p:nvPr/>
        </p:nvSpPr>
        <p:spPr>
          <a:xfrm>
            <a:off x="4571882" y="4202672"/>
            <a:ext cx="431349" cy="467395"/>
          </a:xfrm>
          <a:custGeom>
            <a:avLst/>
            <a:gdLst>
              <a:gd name="f0" fmla="val w"/>
              <a:gd name="f1" fmla="val h"/>
              <a:gd name="f2" fmla="val 0"/>
              <a:gd name="f3" fmla="val 3186824"/>
              <a:gd name="f4" fmla="val 3240000"/>
              <a:gd name="f5" fmla="val 2141174"/>
              <a:gd name="f6" fmla="val 1384899"/>
              <a:gd name="f7" fmla="val 1528887"/>
              <a:gd name="f8" fmla="val 1997174"/>
              <a:gd name="f9" fmla="val 1744911"/>
              <a:gd name="f10" fmla="val 1888899"/>
              <a:gd name="f11" fmla="val 2357174"/>
              <a:gd name="f12" fmla="val 2501174"/>
              <a:gd name="f13" fmla="val 1286582"/>
              <a:gd name="f14" fmla="val 1008157"/>
              <a:gd name="f15" fmla="val 1148208"/>
              <a:gd name="f16" fmla="val 1006486"/>
              <a:gd name="f17" fmla="val 1009270"/>
              <a:gd name="f18" fmla="val 1051569"/>
              <a:gd name="f19" fmla="val 894997"/>
              <a:gd name="f20" fmla="val 1143711"/>
              <a:gd name="f21" fmla="val 666451"/>
              <a:gd name="f22" fmla="val 1327995"/>
              <a:gd name="f23" fmla="val 600947"/>
              <a:gd name="f24" fmla="val 1648602"/>
              <a:gd name="f25" fmla="val 738892"/>
              <a:gd name="f26" fmla="val 1907765"/>
              <a:gd name="f27" fmla="val 876837"/>
              <a:gd name="f28" fmla="val 2166928"/>
              <a:gd name="f29" fmla="val 1179371"/>
              <a:gd name="f30" fmla="val 2291639"/>
              <a:gd name="f31" fmla="val 1459875"/>
              <a:gd name="f32" fmla="val 2204971"/>
              <a:gd name="f33" fmla="val 1676459"/>
              <a:gd name="f34" fmla="val 2138053"/>
              <a:gd name="f35" fmla="val 1832801"/>
              <a:gd name="f36" fmla="val 1959669"/>
              <a:gd name="f37" fmla="val 1876637"/>
              <a:gd name="f38" fmla="val 1747242"/>
              <a:gd name="f39" fmla="val 1879565"/>
              <a:gd name="f40" fmla="val 1728291"/>
              <a:gd name="f41" fmla="val 1891883"/>
              <a:gd name="f42" fmla="val 1671800"/>
              <a:gd name="f43" fmla="val 1894168"/>
              <a:gd name="f44" fmla="val 1612713"/>
              <a:gd name="f45" fmla="val 1887545"/>
              <a:gd name="f46" fmla="val 1552862"/>
              <a:gd name="f47" fmla="val 1553745"/>
              <a:gd name="f48" fmla="val 1531218"/>
              <a:gd name="f49" fmla="val 1231565"/>
              <a:gd name="f50" fmla="val 1565835"/>
              <a:gd name="f51" fmla="val 1530201"/>
              <a:gd name="f52" fmla="val 1827940"/>
              <a:gd name="f53" fmla="val 1460959"/>
              <a:gd name="f54" fmla="val 1892348"/>
              <a:gd name="f55" fmla="val 1371795"/>
              <a:gd name="f56" fmla="val 1919897"/>
              <a:gd name="f57" fmla="val 1228031"/>
              <a:gd name="f58" fmla="val 1964316"/>
              <a:gd name="f59" fmla="val 1072976"/>
              <a:gd name="f60" fmla="val 1900399"/>
              <a:gd name="f61" fmla="val 1002277"/>
              <a:gd name="f62" fmla="val 1767573"/>
              <a:gd name="f63" fmla="val 931578"/>
              <a:gd name="f64" fmla="val 1634747"/>
              <a:gd name="f65" fmla="val 965150"/>
              <a:gd name="f66" fmla="val 1470429"/>
              <a:gd name="f67" fmla="val 1082284"/>
              <a:gd name="f68" fmla="val 1375980"/>
              <a:gd name="f69" fmla="val 1199418"/>
              <a:gd name="f70" fmla="val 1281531"/>
              <a:gd name="f71" fmla="val 1367118"/>
              <a:gd name="f72" fmla="val 1283556"/>
              <a:gd name="f73" fmla="val 1481937"/>
              <a:gd name="f74" fmla="val 1380807"/>
              <a:gd name="f75" fmla="val 1674778"/>
              <a:gd name="f76" fmla="val 1153129"/>
              <a:gd name="f77" fmla="val 1562764"/>
              <a:gd name="f78" fmla="val 1058254"/>
              <a:gd name="f79" fmla="val 1424955"/>
              <a:gd name="f80" fmla="val 1009828"/>
              <a:gd name="f81" fmla="val 293028"/>
              <a:gd name="f82" fmla="val 2893796"/>
              <a:gd name="f83" fmla="val 3055631"/>
              <a:gd name="f84" fmla="val 131193"/>
              <a:gd name="f85" fmla="val 2946972"/>
              <a:gd name="f86" fmla="val 3108807"/>
              <a:gd name="f87" fmla="*/ f0 1 3186824"/>
              <a:gd name="f88" fmla="*/ f1 1 3240000"/>
              <a:gd name="f89" fmla="val f2"/>
              <a:gd name="f90" fmla="val f3"/>
              <a:gd name="f91" fmla="val f4"/>
              <a:gd name="f92" fmla="+- f91 0 f89"/>
              <a:gd name="f93" fmla="+- f90 0 f89"/>
              <a:gd name="f94" fmla="*/ f93 1 3186824"/>
              <a:gd name="f95" fmla="*/ f92 1 3240000"/>
              <a:gd name="f96" fmla="*/ f89 1 f94"/>
              <a:gd name="f97" fmla="*/ f90 1 f94"/>
              <a:gd name="f98" fmla="*/ f89 1 f95"/>
              <a:gd name="f99" fmla="*/ f91 1 f95"/>
              <a:gd name="f100" fmla="*/ f96 f87 1"/>
              <a:gd name="f101" fmla="*/ f97 f87 1"/>
              <a:gd name="f102" fmla="*/ f99 f88 1"/>
              <a:gd name="f103" fmla="*/ f98 f88 1"/>
            </a:gdLst>
            <a:ahLst/>
            <a:cxnLst>
              <a:cxn ang="3cd4">
                <a:pos x="hc" y="t"/>
              </a:cxn>
              <a:cxn ang="0">
                <a:pos x="r" y="vc"/>
              </a:cxn>
              <a:cxn ang="cd4">
                <a:pos x="hc" y="b"/>
              </a:cxn>
              <a:cxn ang="cd2">
                <a:pos x="l" y="vc"/>
              </a:cxn>
            </a:cxnLst>
            <a:rect l="f100" t="f103" r="f101" b="f102"/>
            <a:pathLst>
              <a:path w="3186824" h="3240000">
                <a:moveTo>
                  <a:pt x="f5" y="f6"/>
                </a:moveTo>
                <a:lnTo>
                  <a:pt x="f5" y="f7"/>
                </a:lnTo>
                <a:lnTo>
                  <a:pt x="f8" y="f7"/>
                </a:lnTo>
                <a:lnTo>
                  <a:pt x="f8" y="f9"/>
                </a:lnTo>
                <a:lnTo>
                  <a:pt x="f5" y="f9"/>
                </a:lnTo>
                <a:lnTo>
                  <a:pt x="f5" y="f10"/>
                </a:lnTo>
                <a:lnTo>
                  <a:pt x="f11" y="f10"/>
                </a:lnTo>
                <a:lnTo>
                  <a:pt x="f11" y="f9"/>
                </a:lnTo>
                <a:lnTo>
                  <a:pt x="f12" y="f9"/>
                </a:lnTo>
                <a:lnTo>
                  <a:pt x="f12" y="f7"/>
                </a:lnTo>
                <a:lnTo>
                  <a:pt x="f11" y="f7"/>
                </a:lnTo>
                <a:lnTo>
                  <a:pt x="f11" y="f6"/>
                </a:lnTo>
                <a:close/>
                <a:moveTo>
                  <a:pt x="f13" y="f14"/>
                </a:moveTo>
                <a:cubicBezTo>
                  <a:pt x="f15" y="f16"/>
                  <a:pt x="f17" y="f18"/>
                  <a:pt x="f19" y="f20"/>
                </a:cubicBezTo>
                <a:cubicBezTo>
                  <a:pt x="f21" y="f22"/>
                  <a:pt x="f23" y="f24"/>
                  <a:pt x="f25" y="f26"/>
                </a:cubicBezTo>
                <a:cubicBezTo>
                  <a:pt x="f27" y="f28"/>
                  <a:pt x="f29" y="f30"/>
                  <a:pt x="f31" y="f32"/>
                </a:cubicBezTo>
                <a:cubicBezTo>
                  <a:pt x="f33" y="f34"/>
                  <a:pt x="f35" y="f36"/>
                  <a:pt x="f37" y="f38"/>
                </a:cubicBezTo>
                <a:lnTo>
                  <a:pt x="f39" y="f38"/>
                </a:lnTo>
                <a:lnTo>
                  <a:pt x="f39" y="f40"/>
                </a:lnTo>
                <a:cubicBezTo>
                  <a:pt x="f41" y="f42"/>
                  <a:pt x="f43" y="f44"/>
                  <a:pt x="f45" y="f46"/>
                </a:cubicBezTo>
                <a:lnTo>
                  <a:pt x="f39" y="f47"/>
                </a:lnTo>
                <a:lnTo>
                  <a:pt x="f39" y="f48"/>
                </a:lnTo>
                <a:lnTo>
                  <a:pt x="f49" y="f48"/>
                </a:lnTo>
                <a:lnTo>
                  <a:pt x="f49" y="f38"/>
                </a:lnTo>
                <a:lnTo>
                  <a:pt x="f50" y="f38"/>
                </a:lnTo>
                <a:cubicBezTo>
                  <a:pt x="f51" y="f52"/>
                  <a:pt x="f53" y="f54"/>
                  <a:pt x="f55" y="f56"/>
                </a:cubicBezTo>
                <a:cubicBezTo>
                  <a:pt x="f57" y="f58"/>
                  <a:pt x="f59" y="f60"/>
                  <a:pt x="f61" y="f62"/>
                </a:cubicBezTo>
                <a:cubicBezTo>
                  <a:pt x="f63" y="f64"/>
                  <a:pt x="f65" y="f66"/>
                  <a:pt x="f67" y="f68"/>
                </a:cubicBezTo>
                <a:cubicBezTo>
                  <a:pt x="f69" y="f70"/>
                  <a:pt x="f71" y="f72"/>
                  <a:pt x="f73" y="f74"/>
                </a:cubicBezTo>
                <a:lnTo>
                  <a:pt x="f75" y="f76"/>
                </a:lnTo>
                <a:cubicBezTo>
                  <a:pt x="f77" y="f78"/>
                  <a:pt x="f79" y="f80"/>
                  <a:pt x="f13" y="f14"/>
                </a:cubicBezTo>
                <a:close/>
                <a:moveTo>
                  <a:pt x="f81" y="f2"/>
                </a:moveTo>
                <a:lnTo>
                  <a:pt x="f82" y="f2"/>
                </a:lnTo>
                <a:cubicBezTo>
                  <a:pt x="f83" y="f2"/>
                  <a:pt x="f3" y="f84"/>
                  <a:pt x="f3" y="f81"/>
                </a:cubicBezTo>
                <a:lnTo>
                  <a:pt x="f3" y="f85"/>
                </a:lnTo>
                <a:cubicBezTo>
                  <a:pt x="f3" y="f86"/>
                  <a:pt x="f83" y="f4"/>
                  <a:pt x="f82" y="f4"/>
                </a:cubicBezTo>
                <a:lnTo>
                  <a:pt x="f81" y="f4"/>
                </a:lnTo>
                <a:cubicBezTo>
                  <a:pt x="f84" y="f4"/>
                  <a:pt x="f2" y="f86"/>
                  <a:pt x="f2" y="f85"/>
                </a:cubicBezTo>
                <a:lnTo>
                  <a:pt x="f2" y="f81"/>
                </a:lnTo>
                <a:cubicBezTo>
                  <a:pt x="f2" y="f84"/>
                  <a:pt x="f84" y="f2"/>
                  <a:pt x="f81" y="f2"/>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4" name="Block Arc 6">
            <a:extLst>
              <a:ext uri="{FF2B5EF4-FFF2-40B4-BE49-F238E27FC236}">
                <a16:creationId xmlns:a16="http://schemas.microsoft.com/office/drawing/2014/main" id="{70BEC1F2-A7D8-E2EF-4D29-1FC43D6D0966}"/>
              </a:ext>
            </a:extLst>
          </p:cNvPr>
          <p:cNvSpPr/>
          <p:nvPr/>
        </p:nvSpPr>
        <p:spPr>
          <a:xfrm>
            <a:off x="5239339" y="4234868"/>
            <a:ext cx="404365" cy="435199"/>
          </a:xfrm>
          <a:custGeom>
            <a:avLst/>
            <a:gdLst>
              <a:gd name="f0" fmla="val 10800000"/>
              <a:gd name="f1" fmla="val 5400000"/>
              <a:gd name="f2" fmla="val 180"/>
              <a:gd name="f3" fmla="val w"/>
              <a:gd name="f4" fmla="val h"/>
              <a:gd name="f5" fmla="val 0"/>
              <a:gd name="f6" fmla="val 3189723"/>
              <a:gd name="f7" fmla="val 3221116"/>
              <a:gd name="f8" fmla="val 2664630"/>
              <a:gd name="f9" fmla="val 2175617"/>
              <a:gd name="f10" fmla="val 2658205"/>
              <a:gd name="f11" fmla="val 2178566"/>
              <a:gd name="f12" fmla="val 2662222"/>
              <a:gd name="f13" fmla="val 2175972"/>
              <a:gd name="f14" fmla="val 2664284"/>
              <a:gd name="f15" fmla="val 2175096"/>
              <a:gd name="f16" fmla="val 1477043"/>
              <a:gd name="f17" fmla="val 1144372"/>
              <a:gd name="f18" fmla="val 1409070"/>
              <a:gd name="f19" fmla="val 1159393"/>
              <a:gd name="f20" fmla="val 1167974"/>
              <a:gd name="f21" fmla="val 1216277"/>
              <a:gd name="f22" fmla="val 1134894"/>
              <a:gd name="f23" fmla="val 1538245"/>
              <a:gd name="f24" fmla="val 1152384"/>
              <a:gd name="f25" fmla="val 1703728"/>
              <a:gd name="f26" fmla="val 1169874"/>
              <a:gd name="f27" fmla="val 1869211"/>
              <a:gd name="f28" fmla="val 1272747"/>
              <a:gd name="f29" fmla="val 2156947"/>
              <a:gd name="f30" fmla="val 1514013"/>
              <a:gd name="f31" fmla="val 2152290"/>
              <a:gd name="f32" fmla="val 1680659"/>
              <a:gd name="f33" fmla="val 2149073"/>
              <a:gd name="f34" fmla="val 1865876"/>
              <a:gd name="f35" fmla="val 1940767"/>
              <a:gd name="f36" fmla="val 1850815"/>
              <a:gd name="f37" fmla="val 1654259"/>
              <a:gd name="f38" fmla="val 1844015"/>
              <a:gd name="f39" fmla="val 1608142"/>
              <a:gd name="f40" fmla="val 1837162"/>
              <a:gd name="f41" fmla="val 1561942"/>
              <a:gd name="f42" fmla="val 1830467"/>
              <a:gd name="f43" fmla="val 1515986"/>
              <a:gd name="f44" fmla="val 1779361"/>
              <a:gd name="f45" fmla="val 1292438"/>
              <a:gd name="f46" fmla="val 1635542"/>
              <a:gd name="f47" fmla="val 1134285"/>
              <a:gd name="f48" fmla="val 1651152"/>
              <a:gd name="f49" fmla="val 501"/>
              <a:gd name="f50" fmla="val 1977584"/>
              <a:gd name="f51" fmla="val 8635"/>
              <a:gd name="f52" fmla="val 2235425"/>
              <a:gd name="f53" fmla="val 52153"/>
              <a:gd name="f54" fmla="val 2580395"/>
              <a:gd name="f55" fmla="val 324821"/>
              <a:gd name="f56" fmla="val 3000061"/>
              <a:gd name="f57" fmla="val 656529"/>
              <a:gd name="f58" fmla="val 3430704"/>
              <a:gd name="f59" fmla="val 1549940"/>
              <a:gd name="f60" fmla="val 3030464"/>
              <a:gd name="f61" fmla="val 2249544"/>
              <a:gd name="f62" fmla="val 2882259"/>
              <a:gd name="f63" fmla="val 2451798"/>
              <a:gd name="f64" fmla="val 2785813"/>
              <a:gd name="f65" fmla="val 2507403"/>
              <a:gd name="f66" fmla="val 2585849"/>
              <a:gd name="f67" fmla="val 2588887"/>
              <a:gd name="f68" fmla="val 2194785"/>
              <a:gd name="f69" fmla="val 2615774"/>
              <a:gd name="f70" fmla="val 1984876"/>
              <a:gd name="f71" fmla="val 2478759"/>
              <a:gd name="f72" fmla="val 1973374"/>
              <a:gd name="f73" fmla="val 2195096"/>
              <a:gd name="f74" fmla="val 1841986"/>
              <a:gd name="f75" fmla="val 2496540"/>
              <a:gd name="f76" fmla="val 1610941"/>
              <a:gd name="f77" fmla="val 2555551"/>
              <a:gd name="f78" fmla="val 1390827"/>
              <a:gd name="f79" fmla="val 2527630"/>
              <a:gd name="f80" fmla="val 1131071"/>
              <a:gd name="f81" fmla="val 2494680"/>
              <a:gd name="f82" fmla="val 853863"/>
              <a:gd name="f83" fmla="val 2136270"/>
              <a:gd name="f84" fmla="val 783896"/>
              <a:gd name="f85" fmla="val 1665044"/>
              <a:gd name="f86" fmla="val 715204"/>
              <a:gd name="f87" fmla="val 1202409"/>
              <a:gd name="f88" fmla="val 991941"/>
              <a:gd name="f89" fmla="val 900416"/>
              <a:gd name="f90" fmla="val 1268509"/>
              <a:gd name="f91" fmla="val 819983"/>
              <a:gd name="f92" fmla="val 1288264"/>
              <a:gd name="f93" fmla="val 814237"/>
              <a:gd name="f94" fmla="val 1308391"/>
              <a:gd name="f95" fmla="val 810536"/>
              <a:gd name="f96" fmla="val 1328805"/>
              <a:gd name="f97" fmla="val 807930"/>
              <a:gd name="f98" fmla="val 1349219"/>
              <a:gd name="f99" fmla="val 805325"/>
              <a:gd name="f100" fmla="val 1369921"/>
              <a:gd name="f101" fmla="val 803817"/>
              <a:gd name="f102" fmla="val 802457"/>
              <a:gd name="f103" fmla="val 1416795"/>
              <a:gd name="f104" fmla="val 800769"/>
              <a:gd name="f105" fmla="val 1355770"/>
              <a:gd name="f106" fmla="val 788713"/>
              <a:gd name="f107" fmla="val 1462242"/>
              <a:gd name="f108" fmla="val 801708"/>
              <a:gd name="f109" fmla="val 1599590"/>
              <a:gd name="f110" fmla="val 818472"/>
              <a:gd name="f111" fmla="val 1776043"/>
              <a:gd name="f112" fmla="val 890774"/>
              <a:gd name="f113" fmla="val 1956122"/>
              <a:gd name="f114" fmla="val 1110076"/>
              <a:gd name="f115" fmla="val 875315"/>
              <a:gd name="f116" fmla="val 2333414"/>
              <a:gd name="f117" fmla="val 2330539"/>
              <a:gd name="f118" fmla="val 1325736"/>
              <a:gd name="f119" fmla="val 2327663"/>
              <a:gd name="f120" fmla="val 1603628"/>
              <a:gd name="f121" fmla="val 2324788"/>
              <a:gd name="f122" fmla="val 2054049"/>
              <a:gd name="f123" fmla="val 2290850"/>
              <a:gd name="f124" fmla="val 2479718"/>
              <a:gd name="f125" fmla="val 2627788"/>
              <a:gd name="f126" fmla="val 2217580"/>
              <a:gd name="f127" fmla="val 2661746"/>
              <a:gd name="f128" fmla="val 2179658"/>
              <a:gd name="f129" fmla="val 2691046"/>
              <a:gd name="f130" fmla="val 2188689"/>
              <a:gd name="f131" fmla="val 2667011"/>
              <a:gd name="f132" fmla="val 2175828"/>
              <a:gd name="f133" fmla="val 2945550"/>
              <a:gd name="f134" fmla="val 1655295"/>
              <a:gd name="f135" fmla="val 2803444"/>
              <a:gd name="f136" fmla="val 1009445"/>
              <a:gd name="f137" fmla="val 2332141"/>
              <a:gd name="f138" fmla="val 653899"/>
              <a:gd name="f139" fmla="val 1860838"/>
              <a:gd name="f140" fmla="val 298353"/>
              <a:gd name="f141" fmla="val 1200794"/>
              <a:gd name="f142" fmla="val 339069"/>
              <a:gd name="f143" fmla="val 776764"/>
              <a:gd name="f144" fmla="val 749845"/>
              <a:gd name="f145" fmla="val 352733"/>
              <a:gd name="f146" fmla="val 1160621"/>
              <a:gd name="f147" fmla="val 291083"/>
              <a:gd name="f148" fmla="val 1819040"/>
              <a:gd name="f149" fmla="val 631487"/>
              <a:gd name="f150" fmla="val 2301392"/>
              <a:gd name="f151" fmla="val 971891"/>
              <a:gd name="f152" fmla="val 2783745"/>
              <a:gd name="f153" fmla="val 1612904"/>
              <a:gd name="f154" fmla="val 2946283"/>
              <a:gd name="f155" fmla="val 2142017"/>
              <a:gd name="f156" fmla="val 2684410"/>
              <a:gd name="f157" fmla="val 2324866"/>
              <a:gd name="f158" fmla="val 3053856"/>
              <a:gd name="f159" fmla="val 1613730"/>
              <a:gd name="f160" fmla="val 3405817"/>
              <a:gd name="f161" fmla="val 752200"/>
              <a:gd name="f162" fmla="val 3187363"/>
              <a:gd name="f163" fmla="val 294693"/>
              <a:gd name="f164" fmla="val 2539075"/>
              <a:gd name="f165" fmla="val -162814"/>
              <a:gd name="f166" fmla="val 1890787"/>
              <a:gd name="f167" fmla="val -79956"/>
              <a:gd name="f168" fmla="val 1005863"/>
              <a:gd name="f169" fmla="val 489947"/>
              <a:gd name="f170" fmla="val 453774"/>
              <a:gd name="f171" fmla="val 810518"/>
              <a:gd name="f172" fmla="val 143225"/>
              <a:gd name="f173" fmla="val 1231454"/>
              <a:gd name="f174" fmla="val -9956"/>
              <a:gd name="f175" fmla="+- 0 0 -90"/>
              <a:gd name="f176" fmla="*/ f3 1 3189723"/>
              <a:gd name="f177" fmla="*/ f4 1 3221116"/>
              <a:gd name="f178" fmla="val f5"/>
              <a:gd name="f179" fmla="val f6"/>
              <a:gd name="f180" fmla="val f7"/>
              <a:gd name="f181" fmla="*/ f175 f0 1"/>
              <a:gd name="f182" fmla="+- f180 0 f178"/>
              <a:gd name="f183" fmla="+- f179 0 f178"/>
              <a:gd name="f184" fmla="*/ f181 1 f2"/>
              <a:gd name="f185" fmla="*/ f183 1 3189723"/>
              <a:gd name="f186" fmla="*/ f182 1 3221116"/>
              <a:gd name="f187" fmla="*/ 2175617 f182 1"/>
              <a:gd name="f188" fmla="*/ 2178566 f182 1"/>
              <a:gd name="f189" fmla="*/ 1144372 f182 1"/>
              <a:gd name="f190" fmla="*/ 1159393 f182 1"/>
              <a:gd name="f191" fmla="*/ 1703728 f182 1"/>
              <a:gd name="f192" fmla="*/ 2152290 f182 1"/>
              <a:gd name="f193" fmla="*/ 1654259 f182 1"/>
              <a:gd name="f194" fmla="*/ 1515986 f182 1"/>
              <a:gd name="f195" fmla="*/ 501 f182 1"/>
              <a:gd name="f196" fmla="*/ 324821 f182 1"/>
              <a:gd name="f197" fmla="*/ 2588887 f182 1"/>
              <a:gd name="f198" fmla="*/ 2195096 f182 1"/>
              <a:gd name="f199" fmla="*/ 2527630 f182 1"/>
              <a:gd name="f200" fmla="*/ 1665044 f182 1"/>
              <a:gd name="f201" fmla="*/ 819983 f182 1"/>
              <a:gd name="f202" fmla="*/ 807930 f182 1"/>
              <a:gd name="f203" fmla="*/ 802457 f182 1"/>
              <a:gd name="f204" fmla="*/ 801708 f182 1"/>
              <a:gd name="f205" fmla="*/ 1110076 f182 1"/>
              <a:gd name="f206" fmla="*/ 875315 f182 1"/>
              <a:gd name="f207" fmla="*/ 2054049 f182 1"/>
              <a:gd name="f208" fmla="*/ 2179658 f182 1"/>
              <a:gd name="f209" fmla="*/ 2188689 f182 1"/>
              <a:gd name="f210" fmla="*/ 2175828 f182 1"/>
              <a:gd name="f211" fmla="*/ 653899 f182 1"/>
              <a:gd name="f212" fmla="*/ 749845 f182 1"/>
              <a:gd name="f213" fmla="*/ 2301392 f182 1"/>
              <a:gd name="f214" fmla="*/ 2684410 f182 1"/>
              <a:gd name="f215" fmla="*/ 3053856 f182 1"/>
              <a:gd name="f216" fmla="*/ 2539075 f182 1"/>
              <a:gd name="f217" fmla="*/ 453774 f182 1"/>
              <a:gd name="f218" fmla="*/ 2249544 f182 1"/>
              <a:gd name="f219" fmla="*/ 2664630 f183 1"/>
              <a:gd name="f220" fmla="*/ 2658205 f183 1"/>
              <a:gd name="f221" fmla="*/ 1477043 f183 1"/>
              <a:gd name="f222" fmla="*/ 1409070 f183 1"/>
              <a:gd name="f223" fmla="*/ 1152384 f183 1"/>
              <a:gd name="f224" fmla="*/ 1514013 f183 1"/>
              <a:gd name="f225" fmla="*/ 1850815 f183 1"/>
              <a:gd name="f226" fmla="*/ 1830467 f183 1"/>
              <a:gd name="f227" fmla="*/ 1651152 f183 1"/>
              <a:gd name="f228" fmla="*/ 2580395 f183 1"/>
              <a:gd name="f229" fmla="*/ 3030464 f183 1"/>
              <a:gd name="f230" fmla="*/ 2585849 f183 1"/>
              <a:gd name="f231" fmla="*/ 1973374 f183 1"/>
              <a:gd name="f232" fmla="*/ 1390827 f183 1"/>
              <a:gd name="f233" fmla="*/ 783896 f183 1"/>
              <a:gd name="f234" fmla="*/ 1268509 f183 1"/>
              <a:gd name="f235" fmla="*/ 1328805 f183 1"/>
              <a:gd name="f236" fmla="*/ 1462242 f183 1"/>
              <a:gd name="f237" fmla="*/ 1956122 f183 1"/>
              <a:gd name="f238" fmla="*/ 2333414 f183 1"/>
              <a:gd name="f239" fmla="*/ 2324788 f183 1"/>
              <a:gd name="f240" fmla="*/ 2661746 f183 1"/>
              <a:gd name="f241" fmla="*/ 2691046 f183 1"/>
              <a:gd name="f242" fmla="*/ 2667011 f183 1"/>
              <a:gd name="f243" fmla="*/ 2332141 f183 1"/>
              <a:gd name="f244" fmla="*/ 776764 f183 1"/>
              <a:gd name="f245" fmla="*/ 631487 f183 1"/>
              <a:gd name="f246" fmla="*/ 2142017 f183 1"/>
              <a:gd name="f247" fmla="*/ 2324866 f183 1"/>
              <a:gd name="f248" fmla="*/ 294693 f183 1"/>
              <a:gd name="f249" fmla="*/ 489947 f183 1"/>
              <a:gd name="f250" fmla="+- f184 0 f1"/>
              <a:gd name="f251" fmla="*/ f187 1 3221116"/>
              <a:gd name="f252" fmla="*/ f188 1 3221116"/>
              <a:gd name="f253" fmla="*/ f189 1 3221116"/>
              <a:gd name="f254" fmla="*/ f190 1 3221116"/>
              <a:gd name="f255" fmla="*/ f191 1 3221116"/>
              <a:gd name="f256" fmla="*/ f192 1 3221116"/>
              <a:gd name="f257" fmla="*/ f193 1 3221116"/>
              <a:gd name="f258" fmla="*/ f194 1 3221116"/>
              <a:gd name="f259" fmla="*/ f195 1 3221116"/>
              <a:gd name="f260" fmla="*/ f196 1 3221116"/>
              <a:gd name="f261" fmla="*/ f197 1 3221116"/>
              <a:gd name="f262" fmla="*/ f198 1 3221116"/>
              <a:gd name="f263" fmla="*/ f199 1 3221116"/>
              <a:gd name="f264" fmla="*/ f200 1 3221116"/>
              <a:gd name="f265" fmla="*/ f201 1 3221116"/>
              <a:gd name="f266" fmla="*/ f202 1 3221116"/>
              <a:gd name="f267" fmla="*/ f203 1 3221116"/>
              <a:gd name="f268" fmla="*/ f204 1 3221116"/>
              <a:gd name="f269" fmla="*/ f205 1 3221116"/>
              <a:gd name="f270" fmla="*/ f206 1 3221116"/>
              <a:gd name="f271" fmla="*/ f207 1 3221116"/>
              <a:gd name="f272" fmla="*/ f208 1 3221116"/>
              <a:gd name="f273" fmla="*/ f209 1 3221116"/>
              <a:gd name="f274" fmla="*/ f210 1 3221116"/>
              <a:gd name="f275" fmla="*/ f211 1 3221116"/>
              <a:gd name="f276" fmla="*/ f212 1 3221116"/>
              <a:gd name="f277" fmla="*/ f213 1 3221116"/>
              <a:gd name="f278" fmla="*/ f214 1 3221116"/>
              <a:gd name="f279" fmla="*/ f215 1 3221116"/>
              <a:gd name="f280" fmla="*/ f216 1 3221116"/>
              <a:gd name="f281" fmla="*/ f217 1 3221116"/>
              <a:gd name="f282" fmla="*/ f218 1 3221116"/>
              <a:gd name="f283" fmla="*/ f219 1 3189723"/>
              <a:gd name="f284" fmla="*/ f220 1 3189723"/>
              <a:gd name="f285" fmla="*/ f221 1 3189723"/>
              <a:gd name="f286" fmla="*/ f222 1 3189723"/>
              <a:gd name="f287" fmla="*/ f223 1 3189723"/>
              <a:gd name="f288" fmla="*/ f224 1 3189723"/>
              <a:gd name="f289" fmla="*/ f225 1 3189723"/>
              <a:gd name="f290" fmla="*/ f226 1 3189723"/>
              <a:gd name="f291" fmla="*/ f227 1 3189723"/>
              <a:gd name="f292" fmla="*/ f228 1 3189723"/>
              <a:gd name="f293" fmla="*/ f229 1 3189723"/>
              <a:gd name="f294" fmla="*/ f230 1 3189723"/>
              <a:gd name="f295" fmla="*/ f231 1 3189723"/>
              <a:gd name="f296" fmla="*/ f232 1 3189723"/>
              <a:gd name="f297" fmla="*/ f233 1 3189723"/>
              <a:gd name="f298" fmla="*/ f234 1 3189723"/>
              <a:gd name="f299" fmla="*/ f235 1 3189723"/>
              <a:gd name="f300" fmla="*/ f236 1 3189723"/>
              <a:gd name="f301" fmla="*/ f237 1 3189723"/>
              <a:gd name="f302" fmla="*/ f238 1 3189723"/>
              <a:gd name="f303" fmla="*/ f239 1 3189723"/>
              <a:gd name="f304" fmla="*/ f240 1 3189723"/>
              <a:gd name="f305" fmla="*/ f241 1 3189723"/>
              <a:gd name="f306" fmla="*/ f242 1 3189723"/>
              <a:gd name="f307" fmla="*/ f243 1 3189723"/>
              <a:gd name="f308" fmla="*/ f244 1 3189723"/>
              <a:gd name="f309" fmla="*/ f245 1 3189723"/>
              <a:gd name="f310" fmla="*/ f246 1 3189723"/>
              <a:gd name="f311" fmla="*/ f247 1 3189723"/>
              <a:gd name="f312" fmla="*/ f248 1 3189723"/>
              <a:gd name="f313" fmla="*/ f249 1 3189723"/>
              <a:gd name="f314" fmla="*/ f178 1 f185"/>
              <a:gd name="f315" fmla="*/ f179 1 f185"/>
              <a:gd name="f316" fmla="*/ f178 1 f186"/>
              <a:gd name="f317" fmla="*/ f180 1 f186"/>
              <a:gd name="f318" fmla="*/ f283 1 f185"/>
              <a:gd name="f319" fmla="*/ f251 1 f186"/>
              <a:gd name="f320" fmla="*/ f284 1 f185"/>
              <a:gd name="f321" fmla="*/ f252 1 f186"/>
              <a:gd name="f322" fmla="*/ f285 1 f185"/>
              <a:gd name="f323" fmla="*/ f253 1 f186"/>
              <a:gd name="f324" fmla="*/ f286 1 f185"/>
              <a:gd name="f325" fmla="*/ f254 1 f186"/>
              <a:gd name="f326" fmla="*/ f287 1 f185"/>
              <a:gd name="f327" fmla="*/ f255 1 f186"/>
              <a:gd name="f328" fmla="*/ f288 1 f185"/>
              <a:gd name="f329" fmla="*/ f256 1 f186"/>
              <a:gd name="f330" fmla="*/ f289 1 f185"/>
              <a:gd name="f331" fmla="*/ f257 1 f186"/>
              <a:gd name="f332" fmla="*/ f290 1 f185"/>
              <a:gd name="f333" fmla="*/ f258 1 f186"/>
              <a:gd name="f334" fmla="*/ f291 1 f185"/>
              <a:gd name="f335" fmla="*/ f259 1 f186"/>
              <a:gd name="f336" fmla="*/ f292 1 f185"/>
              <a:gd name="f337" fmla="*/ f260 1 f186"/>
              <a:gd name="f338" fmla="*/ f293 1 f185"/>
              <a:gd name="f339" fmla="*/ f282 1 f186"/>
              <a:gd name="f340" fmla="*/ f294 1 f185"/>
              <a:gd name="f341" fmla="*/ f261 1 f186"/>
              <a:gd name="f342" fmla="*/ f295 1 f185"/>
              <a:gd name="f343" fmla="*/ f262 1 f186"/>
              <a:gd name="f344" fmla="*/ f296 1 f185"/>
              <a:gd name="f345" fmla="*/ f263 1 f186"/>
              <a:gd name="f346" fmla="*/ f297 1 f185"/>
              <a:gd name="f347" fmla="*/ f264 1 f186"/>
              <a:gd name="f348" fmla="*/ f298 1 f185"/>
              <a:gd name="f349" fmla="*/ f265 1 f186"/>
              <a:gd name="f350" fmla="*/ f299 1 f185"/>
              <a:gd name="f351" fmla="*/ f266 1 f186"/>
              <a:gd name="f352" fmla="*/ f267 1 f186"/>
              <a:gd name="f353" fmla="*/ f300 1 f185"/>
              <a:gd name="f354" fmla="*/ f268 1 f186"/>
              <a:gd name="f355" fmla="*/ f301 1 f185"/>
              <a:gd name="f356" fmla="*/ f269 1 f186"/>
              <a:gd name="f357" fmla="*/ f270 1 f186"/>
              <a:gd name="f358" fmla="*/ f302 1 f185"/>
              <a:gd name="f359" fmla="*/ f303 1 f185"/>
              <a:gd name="f360" fmla="*/ f271 1 f186"/>
              <a:gd name="f361" fmla="*/ f304 1 f185"/>
              <a:gd name="f362" fmla="*/ f272 1 f186"/>
              <a:gd name="f363" fmla="*/ f305 1 f185"/>
              <a:gd name="f364" fmla="*/ f273 1 f186"/>
              <a:gd name="f365" fmla="*/ f306 1 f185"/>
              <a:gd name="f366" fmla="*/ f274 1 f186"/>
              <a:gd name="f367" fmla="*/ f307 1 f185"/>
              <a:gd name="f368" fmla="*/ f275 1 f186"/>
              <a:gd name="f369" fmla="*/ f308 1 f185"/>
              <a:gd name="f370" fmla="*/ f276 1 f186"/>
              <a:gd name="f371" fmla="*/ f309 1 f185"/>
              <a:gd name="f372" fmla="*/ f277 1 f186"/>
              <a:gd name="f373" fmla="*/ f310 1 f185"/>
              <a:gd name="f374" fmla="*/ f278 1 f186"/>
              <a:gd name="f375" fmla="*/ f311 1 f185"/>
              <a:gd name="f376" fmla="*/ f279 1 f186"/>
              <a:gd name="f377" fmla="*/ f312 1 f185"/>
              <a:gd name="f378" fmla="*/ f280 1 f186"/>
              <a:gd name="f379" fmla="*/ f313 1 f185"/>
              <a:gd name="f380" fmla="*/ f281 1 f186"/>
              <a:gd name="f381" fmla="*/ f314 f176 1"/>
              <a:gd name="f382" fmla="*/ f315 f176 1"/>
              <a:gd name="f383" fmla="*/ f317 f177 1"/>
              <a:gd name="f384" fmla="*/ f316 f177 1"/>
              <a:gd name="f385" fmla="*/ f318 f176 1"/>
              <a:gd name="f386" fmla="*/ f319 f177 1"/>
              <a:gd name="f387" fmla="*/ f320 f176 1"/>
              <a:gd name="f388" fmla="*/ f321 f177 1"/>
              <a:gd name="f389" fmla="*/ f322 f176 1"/>
              <a:gd name="f390" fmla="*/ f323 f177 1"/>
              <a:gd name="f391" fmla="*/ f324 f176 1"/>
              <a:gd name="f392" fmla="*/ f325 f177 1"/>
              <a:gd name="f393" fmla="*/ f326 f176 1"/>
              <a:gd name="f394" fmla="*/ f327 f177 1"/>
              <a:gd name="f395" fmla="*/ f328 f176 1"/>
              <a:gd name="f396" fmla="*/ f329 f177 1"/>
              <a:gd name="f397" fmla="*/ f330 f176 1"/>
              <a:gd name="f398" fmla="*/ f331 f177 1"/>
              <a:gd name="f399" fmla="*/ f332 f176 1"/>
              <a:gd name="f400" fmla="*/ f333 f177 1"/>
              <a:gd name="f401" fmla="*/ f334 f176 1"/>
              <a:gd name="f402" fmla="*/ f335 f177 1"/>
              <a:gd name="f403" fmla="*/ f336 f176 1"/>
              <a:gd name="f404" fmla="*/ f337 f177 1"/>
              <a:gd name="f405" fmla="*/ f338 f176 1"/>
              <a:gd name="f406" fmla="*/ f339 f177 1"/>
              <a:gd name="f407" fmla="*/ f340 f176 1"/>
              <a:gd name="f408" fmla="*/ f341 f177 1"/>
              <a:gd name="f409" fmla="*/ f342 f176 1"/>
              <a:gd name="f410" fmla="*/ f343 f177 1"/>
              <a:gd name="f411" fmla="*/ f344 f176 1"/>
              <a:gd name="f412" fmla="*/ f345 f177 1"/>
              <a:gd name="f413" fmla="*/ f346 f176 1"/>
              <a:gd name="f414" fmla="*/ f347 f177 1"/>
              <a:gd name="f415" fmla="*/ f348 f176 1"/>
              <a:gd name="f416" fmla="*/ f349 f177 1"/>
              <a:gd name="f417" fmla="*/ f350 f176 1"/>
              <a:gd name="f418" fmla="*/ f351 f177 1"/>
              <a:gd name="f419" fmla="*/ f352 f177 1"/>
              <a:gd name="f420" fmla="*/ f353 f176 1"/>
              <a:gd name="f421" fmla="*/ f354 f177 1"/>
              <a:gd name="f422" fmla="*/ f355 f176 1"/>
              <a:gd name="f423" fmla="*/ f356 f177 1"/>
              <a:gd name="f424" fmla="*/ f357 f177 1"/>
              <a:gd name="f425" fmla="*/ f358 f176 1"/>
              <a:gd name="f426" fmla="*/ f359 f176 1"/>
              <a:gd name="f427" fmla="*/ f360 f177 1"/>
              <a:gd name="f428" fmla="*/ f361 f176 1"/>
              <a:gd name="f429" fmla="*/ f362 f177 1"/>
              <a:gd name="f430" fmla="*/ f363 f176 1"/>
              <a:gd name="f431" fmla="*/ f364 f177 1"/>
              <a:gd name="f432" fmla="*/ f365 f176 1"/>
              <a:gd name="f433" fmla="*/ f366 f177 1"/>
              <a:gd name="f434" fmla="*/ f367 f176 1"/>
              <a:gd name="f435" fmla="*/ f368 f177 1"/>
              <a:gd name="f436" fmla="*/ f369 f176 1"/>
              <a:gd name="f437" fmla="*/ f370 f177 1"/>
              <a:gd name="f438" fmla="*/ f371 f176 1"/>
              <a:gd name="f439" fmla="*/ f372 f177 1"/>
              <a:gd name="f440" fmla="*/ f373 f176 1"/>
              <a:gd name="f441" fmla="*/ f374 f177 1"/>
              <a:gd name="f442" fmla="*/ f375 f176 1"/>
              <a:gd name="f443" fmla="*/ f376 f177 1"/>
              <a:gd name="f444" fmla="*/ f377 f176 1"/>
              <a:gd name="f445" fmla="*/ f378 f177 1"/>
              <a:gd name="f446" fmla="*/ f379 f176 1"/>
              <a:gd name="f447" fmla="*/ f380 f177 1"/>
            </a:gdLst>
            <a:ahLst/>
            <a:cxnLst>
              <a:cxn ang="3cd4">
                <a:pos x="hc" y="t"/>
              </a:cxn>
              <a:cxn ang="0">
                <a:pos x="r" y="vc"/>
              </a:cxn>
              <a:cxn ang="cd4">
                <a:pos x="hc" y="b"/>
              </a:cxn>
              <a:cxn ang="cd2">
                <a:pos x="l" y="vc"/>
              </a:cxn>
              <a:cxn ang="f250">
                <a:pos x="f385" y="f386"/>
              </a:cxn>
              <a:cxn ang="f250">
                <a:pos x="f387" y="f388"/>
              </a:cxn>
              <a:cxn ang="f250">
                <a:pos x="f385" y="f386"/>
              </a:cxn>
              <a:cxn ang="f250">
                <a:pos x="f389" y="f390"/>
              </a:cxn>
              <a:cxn ang="f250">
                <a:pos x="f391" y="f392"/>
              </a:cxn>
              <a:cxn ang="f250">
                <a:pos x="f393" y="f394"/>
              </a:cxn>
              <a:cxn ang="f250">
                <a:pos x="f395" y="f396"/>
              </a:cxn>
              <a:cxn ang="f250">
                <a:pos x="f397" y="f398"/>
              </a:cxn>
              <a:cxn ang="f250">
                <a:pos x="f399" y="f400"/>
              </a:cxn>
              <a:cxn ang="f250">
                <a:pos x="f389" y="f390"/>
              </a:cxn>
              <a:cxn ang="f250">
                <a:pos x="f401" y="f402"/>
              </a:cxn>
              <a:cxn ang="f250">
                <a:pos x="f403" y="f404"/>
              </a:cxn>
              <a:cxn ang="f250">
                <a:pos x="f405" y="f406"/>
              </a:cxn>
              <a:cxn ang="f250">
                <a:pos x="f407" y="f408"/>
              </a:cxn>
              <a:cxn ang="f250">
                <a:pos x="f409" y="f410"/>
              </a:cxn>
              <a:cxn ang="f250">
                <a:pos x="f411" y="f412"/>
              </a:cxn>
              <a:cxn ang="f250">
                <a:pos x="f413" y="f414"/>
              </a:cxn>
              <a:cxn ang="f250">
                <a:pos x="f415" y="f416"/>
              </a:cxn>
              <a:cxn ang="f250">
                <a:pos x="f417" y="f418"/>
              </a:cxn>
              <a:cxn ang="f250">
                <a:pos x="f411" y="f419"/>
              </a:cxn>
              <a:cxn ang="f250">
                <a:pos x="f420" y="f421"/>
              </a:cxn>
              <a:cxn ang="f250">
                <a:pos x="f422" y="f423"/>
              </a:cxn>
              <a:cxn ang="f250">
                <a:pos x="f409" y="f424"/>
              </a:cxn>
              <a:cxn ang="f250">
                <a:pos x="f425" y="f424"/>
              </a:cxn>
              <a:cxn ang="f250">
                <a:pos x="f426" y="f427"/>
              </a:cxn>
              <a:cxn ang="f250">
                <a:pos x="f428" y="f429"/>
              </a:cxn>
              <a:cxn ang="f250">
                <a:pos x="f430" y="f431"/>
              </a:cxn>
              <a:cxn ang="f250">
                <a:pos x="f432" y="f433"/>
              </a:cxn>
              <a:cxn ang="f250">
                <a:pos x="f434" y="f435"/>
              </a:cxn>
              <a:cxn ang="f250">
                <a:pos x="f436" y="f437"/>
              </a:cxn>
              <a:cxn ang="f250">
                <a:pos x="f438" y="f439"/>
              </a:cxn>
              <a:cxn ang="f250">
                <a:pos x="f440" y="f441"/>
              </a:cxn>
              <a:cxn ang="f250">
                <a:pos x="f442" y="f443"/>
              </a:cxn>
              <a:cxn ang="f250">
                <a:pos x="f444" y="f445"/>
              </a:cxn>
              <a:cxn ang="f250">
                <a:pos x="f446" y="f447"/>
              </a:cxn>
              <a:cxn ang="f250">
                <a:pos x="f401" y="f402"/>
              </a:cxn>
            </a:cxnLst>
            <a:rect l="f381" t="f384" r="f382" b="f383"/>
            <a:pathLst>
              <a:path w="3189723" h="3221116">
                <a:moveTo>
                  <a:pt x="f8" y="f9"/>
                </a:moveTo>
                <a:lnTo>
                  <a:pt x="f10" y="f11"/>
                </a:lnTo>
                <a:cubicBezTo>
                  <a:pt x="f12" y="f13"/>
                  <a:pt x="f14" y="f15"/>
                  <a:pt x="f8" y="f9"/>
                </a:cubicBezTo>
                <a:close/>
                <a:moveTo>
                  <a:pt x="f16" y="f17"/>
                </a:moveTo>
                <a:lnTo>
                  <a:pt x="f18" y="f19"/>
                </a:lnTo>
                <a:cubicBezTo>
                  <a:pt x="f20" y="f21"/>
                  <a:pt x="f22" y="f23"/>
                  <a:pt x="f24" y="f25"/>
                </a:cubicBezTo>
                <a:cubicBezTo>
                  <a:pt x="f26" y="f27"/>
                  <a:pt x="f28" y="f29"/>
                  <a:pt x="f30" y="f31"/>
                </a:cubicBezTo>
                <a:cubicBezTo>
                  <a:pt x="f32" y="f33"/>
                  <a:pt x="f34" y="f35"/>
                  <a:pt x="f36" y="f37"/>
                </a:cubicBezTo>
                <a:cubicBezTo>
                  <a:pt x="f38" y="f39"/>
                  <a:pt x="f40" y="f41"/>
                  <a:pt x="f42" y="f43"/>
                </a:cubicBezTo>
                <a:cubicBezTo>
                  <a:pt x="f44" y="f45"/>
                  <a:pt x="f46" y="f47"/>
                  <a:pt x="f16" y="f17"/>
                </a:cubicBezTo>
                <a:close/>
                <a:moveTo>
                  <a:pt x="f48" y="f49"/>
                </a:moveTo>
                <a:cubicBezTo>
                  <a:pt x="f50" y="f51"/>
                  <a:pt x="f52" y="f53"/>
                  <a:pt x="f54" y="f55"/>
                </a:cubicBezTo>
                <a:cubicBezTo>
                  <a:pt x="f56" y="f57"/>
                  <a:pt x="f58" y="f59"/>
                  <a:pt x="f60" y="f61"/>
                </a:cubicBezTo>
                <a:cubicBezTo>
                  <a:pt x="f62" y="f63"/>
                  <a:pt x="f64" y="f65"/>
                  <a:pt x="f66" y="f67"/>
                </a:cubicBezTo>
                <a:cubicBezTo>
                  <a:pt x="f68" y="f69"/>
                  <a:pt x="f70" y="f71"/>
                  <a:pt x="f72" y="f73"/>
                </a:cubicBezTo>
                <a:cubicBezTo>
                  <a:pt x="f74" y="f75"/>
                  <a:pt x="f76" y="f77"/>
                  <a:pt x="f78" y="f79"/>
                </a:cubicBezTo>
                <a:cubicBezTo>
                  <a:pt x="f80" y="f81"/>
                  <a:pt x="f82" y="f83"/>
                  <a:pt x="f84" y="f85"/>
                </a:cubicBezTo>
                <a:cubicBezTo>
                  <a:pt x="f86" y="f87"/>
                  <a:pt x="f88" y="f89"/>
                  <a:pt x="f90" y="f91"/>
                </a:cubicBezTo>
                <a:cubicBezTo>
                  <a:pt x="f92" y="f93"/>
                  <a:pt x="f94" y="f95"/>
                  <a:pt x="f96" y="f97"/>
                </a:cubicBezTo>
                <a:cubicBezTo>
                  <a:pt x="f98" y="f99"/>
                  <a:pt x="f100" y="f101"/>
                  <a:pt x="f78" y="f102"/>
                </a:cubicBezTo>
                <a:cubicBezTo>
                  <a:pt x="f103" y="f104"/>
                  <a:pt x="f105" y="f106"/>
                  <a:pt x="f107" y="f108"/>
                </a:cubicBezTo>
                <a:cubicBezTo>
                  <a:pt x="f109" y="f110"/>
                  <a:pt x="f111" y="f112"/>
                  <a:pt x="f113" y="f114"/>
                </a:cubicBezTo>
                <a:lnTo>
                  <a:pt x="f72" y="f115"/>
                </a:lnTo>
                <a:lnTo>
                  <a:pt x="f116" y="f115"/>
                </a:lnTo>
                <a:cubicBezTo>
                  <a:pt x="f117" y="f118"/>
                  <a:pt x="f119" y="f120"/>
                  <a:pt x="f121" y="f122"/>
                </a:cubicBezTo>
                <a:cubicBezTo>
                  <a:pt x="f123" y="f124"/>
                  <a:pt x="f125" y="f126"/>
                  <a:pt x="f127" y="f128"/>
                </a:cubicBezTo>
                <a:lnTo>
                  <a:pt x="f129" y="f130"/>
                </a:lnTo>
                <a:lnTo>
                  <a:pt x="f131" y="f132"/>
                </a:lnTo>
                <a:cubicBezTo>
                  <a:pt x="f133" y="f134"/>
                  <a:pt x="f135" y="f136"/>
                  <a:pt x="f137" y="f138"/>
                </a:cubicBezTo>
                <a:cubicBezTo>
                  <a:pt x="f139" y="f140"/>
                  <a:pt x="f141" y="f142"/>
                  <a:pt x="f143" y="f144"/>
                </a:cubicBezTo>
                <a:cubicBezTo>
                  <a:pt x="f145" y="f146"/>
                  <a:pt x="f147" y="f148"/>
                  <a:pt x="f149" y="f150"/>
                </a:cubicBezTo>
                <a:cubicBezTo>
                  <a:pt x="f151" y="f152"/>
                  <a:pt x="f153" y="f154"/>
                  <a:pt x="f155" y="f156"/>
                </a:cubicBezTo>
                <a:lnTo>
                  <a:pt x="f157" y="f158"/>
                </a:lnTo>
                <a:cubicBezTo>
                  <a:pt x="f159" y="f160"/>
                  <a:pt x="f161" y="f162"/>
                  <a:pt x="f163" y="f164"/>
                </a:cubicBezTo>
                <a:cubicBezTo>
                  <a:pt x="f165" y="f166"/>
                  <a:pt x="f167" y="f168"/>
                  <a:pt x="f169" y="f170"/>
                </a:cubicBezTo>
                <a:cubicBezTo>
                  <a:pt x="f171" y="f172"/>
                  <a:pt x="f173" y="f174"/>
                  <a:pt x="f48" y="f49"/>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nvGrpSpPr>
          <p:cNvPr id="15" name="Google Shape;10001;p74">
            <a:extLst>
              <a:ext uri="{FF2B5EF4-FFF2-40B4-BE49-F238E27FC236}">
                <a16:creationId xmlns:a16="http://schemas.microsoft.com/office/drawing/2014/main" id="{C48DA44B-858B-2656-E6BF-7E5598B9F992}"/>
              </a:ext>
            </a:extLst>
          </p:cNvPr>
          <p:cNvGrpSpPr/>
          <p:nvPr/>
        </p:nvGrpSpPr>
        <p:grpSpPr>
          <a:xfrm>
            <a:off x="6479933" y="4193839"/>
            <a:ext cx="410839" cy="437879"/>
            <a:chOff x="7851532" y="4063209"/>
            <a:chExt cx="410839" cy="437879"/>
          </a:xfrm>
          <a:solidFill>
            <a:schemeClr val="bg1"/>
          </a:solidFill>
        </p:grpSpPr>
        <p:sp>
          <p:nvSpPr>
            <p:cNvPr id="16" name="Google Shape;10002;p74">
              <a:extLst>
                <a:ext uri="{FF2B5EF4-FFF2-40B4-BE49-F238E27FC236}">
                  <a16:creationId xmlns:a16="http://schemas.microsoft.com/office/drawing/2014/main" id="{59484EE6-ADE1-6FAC-D6B7-7F1E9E5BA065}"/>
                </a:ext>
              </a:extLst>
            </p:cNvPr>
            <p:cNvSpPr/>
            <p:nvPr/>
          </p:nvSpPr>
          <p:spPr>
            <a:xfrm>
              <a:off x="7851532" y="4120771"/>
              <a:ext cx="356808" cy="380317"/>
            </a:xfrm>
            <a:custGeom>
              <a:avLst/>
              <a:gdLst>
                <a:gd name="f0" fmla="val w"/>
                <a:gd name="f1" fmla="val h"/>
                <a:gd name="f2" fmla="val 0"/>
                <a:gd name="f3" fmla="val 11027"/>
                <a:gd name="f4" fmla="val 11028"/>
                <a:gd name="f5" fmla="val 5514"/>
                <a:gd name="f6" fmla="val 1"/>
                <a:gd name="f7" fmla="val 2489"/>
                <a:gd name="f8" fmla="val 2458"/>
                <a:gd name="f9" fmla="val 8539"/>
                <a:gd name="f10" fmla="val 8538"/>
                <a:gd name="f11" fmla="val 5294"/>
                <a:gd name="f12" fmla="val 10869"/>
                <a:gd name="f13" fmla="val 5105"/>
                <a:gd name="f14" fmla="val 10649"/>
                <a:gd name="f15" fmla="val 5955"/>
                <a:gd name="f16" fmla="val 410"/>
                <a:gd name="f17" fmla="val 190"/>
                <a:gd name="f18" fmla="val 5766"/>
                <a:gd name="f19" fmla="*/ f0 1 11027"/>
                <a:gd name="f20" fmla="*/ f1 1 11028"/>
                <a:gd name="f21" fmla="val f2"/>
                <a:gd name="f22" fmla="val f3"/>
                <a:gd name="f23" fmla="val f4"/>
                <a:gd name="f24" fmla="+- f23 0 f21"/>
                <a:gd name="f25" fmla="+- f22 0 f21"/>
                <a:gd name="f26" fmla="*/ f25 1 11027"/>
                <a:gd name="f27" fmla="*/ f24 1 1102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1027" h="11028">
                  <a:moveTo>
                    <a:pt x="f5" y="f6"/>
                  </a:moveTo>
                  <a:cubicBezTo>
                    <a:pt x="f7" y="f6"/>
                    <a:pt x="f2" y="f8"/>
                    <a:pt x="f2" y="f5"/>
                  </a:cubicBezTo>
                  <a:cubicBezTo>
                    <a:pt x="f2" y="f9"/>
                    <a:pt x="f7" y="f3"/>
                    <a:pt x="f5" y="f3"/>
                  </a:cubicBezTo>
                  <a:cubicBezTo>
                    <a:pt x="f10" y="f3"/>
                    <a:pt x="f3" y="f9"/>
                    <a:pt x="f3" y="f5"/>
                  </a:cubicBezTo>
                  <a:cubicBezTo>
                    <a:pt x="f3" y="f11"/>
                    <a:pt x="f12" y="f13"/>
                    <a:pt x="f14" y="f13"/>
                  </a:cubicBezTo>
                  <a:lnTo>
                    <a:pt x="f15" y="f13"/>
                  </a:lnTo>
                  <a:lnTo>
                    <a:pt x="f15" y="f16"/>
                  </a:lnTo>
                  <a:cubicBezTo>
                    <a:pt x="f15" y="f1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 name="Google Shape;10003;p74">
              <a:extLst>
                <a:ext uri="{FF2B5EF4-FFF2-40B4-BE49-F238E27FC236}">
                  <a16:creationId xmlns:a16="http://schemas.microsoft.com/office/drawing/2014/main" id="{3B6A164C-90B2-155A-4B8B-6088887F2A4D}"/>
                </a:ext>
              </a:extLst>
            </p:cNvPr>
            <p:cNvSpPr/>
            <p:nvPr/>
          </p:nvSpPr>
          <p:spPr>
            <a:xfrm>
              <a:off x="8069680" y="4063209"/>
              <a:ext cx="192691" cy="203188"/>
            </a:xfrm>
            <a:custGeom>
              <a:avLst/>
              <a:gdLst>
                <a:gd name="f0" fmla="val w"/>
                <a:gd name="f1" fmla="val h"/>
                <a:gd name="f2" fmla="val 0"/>
                <a:gd name="f3" fmla="val 5955"/>
                <a:gd name="f4" fmla="val 5892"/>
                <a:gd name="f5" fmla="val 441"/>
                <a:gd name="f6" fmla="val 189"/>
                <a:gd name="f7" fmla="val 158"/>
                <a:gd name="f8" fmla="val 378"/>
                <a:gd name="f9" fmla="val 5513"/>
                <a:gd name="f10" fmla="val 5702"/>
                <a:gd name="f11" fmla="val 5891"/>
                <a:gd name="f12" fmla="val 5514"/>
                <a:gd name="f13" fmla="val 5734"/>
                <a:gd name="f14" fmla="val 2489"/>
                <a:gd name="f15" fmla="val 3466"/>
                <a:gd name="f16" fmla="*/ f0 1 5955"/>
                <a:gd name="f17" fmla="*/ f1 1 5892"/>
                <a:gd name="f18" fmla="val f2"/>
                <a:gd name="f19" fmla="val f3"/>
                <a:gd name="f20" fmla="val f4"/>
                <a:gd name="f21" fmla="+- f20 0 f18"/>
                <a:gd name="f22" fmla="+- f19 0 f18"/>
                <a:gd name="f23" fmla="*/ f22 1 5955"/>
                <a:gd name="f24" fmla="*/ f21 1 5892"/>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955" h="5892">
                  <a:moveTo>
                    <a:pt x="f5" y="f2"/>
                  </a:moveTo>
                  <a:cubicBezTo>
                    <a:pt x="f6" y="f2"/>
                    <a:pt x="f2" y="f7"/>
                    <a:pt x="f2" y="f8"/>
                  </a:cubicBezTo>
                  <a:lnTo>
                    <a:pt x="f2" y="f9"/>
                  </a:lnTo>
                  <a:cubicBezTo>
                    <a:pt x="f2" y="f10"/>
                    <a:pt x="f6" y="f11"/>
                    <a:pt x="f5" y="f11"/>
                  </a:cubicBezTo>
                  <a:lnTo>
                    <a:pt x="f12" y="f11"/>
                  </a:lnTo>
                  <a:cubicBezTo>
                    <a:pt x="f13" y="f11"/>
                    <a:pt x="f3" y="f10"/>
                    <a:pt x="f3" y="f9"/>
                  </a:cubicBezTo>
                  <a:cubicBezTo>
                    <a:pt x="f3" y="f14"/>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8" name="Google Shape;10027;p74">
            <a:extLst>
              <a:ext uri="{FF2B5EF4-FFF2-40B4-BE49-F238E27FC236}">
                <a16:creationId xmlns:a16="http://schemas.microsoft.com/office/drawing/2014/main" id="{B8032A51-F1D9-AA34-DFA3-50A874265D2B}"/>
              </a:ext>
            </a:extLst>
          </p:cNvPr>
          <p:cNvGrpSpPr/>
          <p:nvPr/>
        </p:nvGrpSpPr>
        <p:grpSpPr>
          <a:xfrm>
            <a:off x="2611993" y="2907745"/>
            <a:ext cx="392753" cy="381085"/>
            <a:chOff x="3983592" y="2777115"/>
            <a:chExt cx="392753" cy="381085"/>
          </a:xfrm>
          <a:solidFill>
            <a:schemeClr val="bg1"/>
          </a:solidFill>
        </p:grpSpPr>
        <p:sp>
          <p:nvSpPr>
            <p:cNvPr id="19" name="Google Shape;10028;p74">
              <a:extLst>
                <a:ext uri="{FF2B5EF4-FFF2-40B4-BE49-F238E27FC236}">
                  <a16:creationId xmlns:a16="http://schemas.microsoft.com/office/drawing/2014/main" id="{8F05C175-1EE8-77F9-50B5-D86F2695292B}"/>
                </a:ext>
              </a:extLst>
            </p:cNvPr>
            <p:cNvSpPr/>
            <p:nvPr/>
          </p:nvSpPr>
          <p:spPr>
            <a:xfrm>
              <a:off x="4175068" y="2941597"/>
              <a:ext cx="51819" cy="54196"/>
            </a:xfrm>
            <a:custGeom>
              <a:avLst/>
              <a:gdLst>
                <a:gd name="f0" fmla="val w"/>
                <a:gd name="f1" fmla="val h"/>
                <a:gd name="f2" fmla="val 0"/>
                <a:gd name="f3" fmla="val 1671"/>
                <a:gd name="f4" fmla="val 1640"/>
                <a:gd name="f5" fmla="val 820"/>
                <a:gd name="f6" fmla="val 1"/>
                <a:gd name="f7" fmla="val 379"/>
                <a:gd name="f8" fmla="val 348"/>
                <a:gd name="f9" fmla="val 1261"/>
                <a:gd name="f10" fmla="val 1639"/>
                <a:gd name="f11" fmla="val 1292"/>
                <a:gd name="f12" fmla="val 1670"/>
                <a:gd name="f13" fmla="*/ f0 1 1671"/>
                <a:gd name="f14" fmla="*/ f1 1 1640"/>
                <a:gd name="f15" fmla="val f2"/>
                <a:gd name="f16" fmla="val f3"/>
                <a:gd name="f17" fmla="val f4"/>
                <a:gd name="f18" fmla="+- f17 0 f15"/>
                <a:gd name="f19" fmla="+- f16 0 f15"/>
                <a:gd name="f20" fmla="*/ f19 1 1671"/>
                <a:gd name="f21" fmla="*/ f18 1 164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671" h="1640">
                  <a:moveTo>
                    <a:pt x="f5" y="f6"/>
                  </a:moveTo>
                  <a:cubicBezTo>
                    <a:pt x="f7" y="f6"/>
                    <a:pt x="f6" y="f8"/>
                    <a:pt x="f6" y="f5"/>
                  </a:cubicBezTo>
                  <a:cubicBezTo>
                    <a:pt x="f6" y="f9"/>
                    <a:pt x="f7" y="f10"/>
                    <a:pt x="f5" y="f10"/>
                  </a:cubicBezTo>
                  <a:cubicBezTo>
                    <a:pt x="f11" y="f10"/>
                    <a:pt x="f12" y="f9"/>
                    <a:pt x="f12" y="f5"/>
                  </a:cubicBezTo>
                  <a:cubicBezTo>
                    <a:pt x="f12"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 name="Google Shape;10029;p74">
              <a:extLst>
                <a:ext uri="{FF2B5EF4-FFF2-40B4-BE49-F238E27FC236}">
                  <a16:creationId xmlns:a16="http://schemas.microsoft.com/office/drawing/2014/main" id="{647FF2AA-B8FA-4C21-24D7-5FB2AB0D380E}"/>
                </a:ext>
              </a:extLst>
            </p:cNvPr>
            <p:cNvSpPr/>
            <p:nvPr/>
          </p:nvSpPr>
          <p:spPr>
            <a:xfrm>
              <a:off x="4059807" y="2859374"/>
              <a:ext cx="239353" cy="218678"/>
            </a:xfrm>
            <a:custGeom>
              <a:avLst/>
              <a:gdLst>
                <a:gd name="f0" fmla="val w"/>
                <a:gd name="f1" fmla="val h"/>
                <a:gd name="f2" fmla="val 0"/>
                <a:gd name="f3" fmla="val 7719"/>
                <a:gd name="f4" fmla="val 6617"/>
                <a:gd name="f5" fmla="val 6191"/>
                <a:gd name="f6" fmla="val 1260"/>
                <a:gd name="f7" fmla="val 6301"/>
                <a:gd name="f8" fmla="val 6411"/>
                <a:gd name="f9" fmla="val 1292"/>
                <a:gd name="f10" fmla="val 6490"/>
                <a:gd name="f11" fmla="val 1355"/>
                <a:gd name="f12" fmla="val 6648"/>
                <a:gd name="f13" fmla="val 1512"/>
                <a:gd name="f14" fmla="val 1796"/>
                <a:gd name="f15" fmla="val 1953"/>
                <a:gd name="f16" fmla="val 5954"/>
                <a:gd name="f17" fmla="val 2457"/>
                <a:gd name="f18" fmla="val 6112"/>
                <a:gd name="f19" fmla="val 2709"/>
                <a:gd name="f20" fmla="val 6207"/>
                <a:gd name="f21" fmla="val 3025"/>
                <a:gd name="f22" fmla="val 3308"/>
                <a:gd name="f23" fmla="val 3592"/>
                <a:gd name="f24" fmla="val 3907"/>
                <a:gd name="f25" fmla="val 4127"/>
                <a:gd name="f26" fmla="val 4631"/>
                <a:gd name="f27" fmla="val 4789"/>
                <a:gd name="f28" fmla="val 5072"/>
                <a:gd name="f29" fmla="val 5230"/>
                <a:gd name="f30" fmla="val 6396"/>
                <a:gd name="f31" fmla="val 5324"/>
                <a:gd name="f32" fmla="val 6270"/>
                <a:gd name="f33" fmla="val 5356"/>
                <a:gd name="f34" fmla="val 6080"/>
                <a:gd name="f35" fmla="val 6017"/>
                <a:gd name="f36" fmla="val 5923"/>
                <a:gd name="f37" fmla="val 5419"/>
                <a:gd name="f38" fmla="val 4726"/>
                <a:gd name="f39" fmla="val 5167"/>
                <a:gd name="f40" fmla="val 4883"/>
                <a:gd name="f41" fmla="val 4852"/>
                <a:gd name="f42" fmla="val 4946"/>
                <a:gd name="f43" fmla="val 4600"/>
                <a:gd name="f44" fmla="val 4316"/>
                <a:gd name="f45" fmla="val 4001"/>
                <a:gd name="f46" fmla="val 3749"/>
                <a:gd name="f47" fmla="val 3245"/>
                <a:gd name="f48" fmla="val 3182"/>
                <a:gd name="f49" fmla="val 3056"/>
                <a:gd name="f50" fmla="val 2961"/>
                <a:gd name="f51" fmla="val 2835"/>
                <a:gd name="f52" fmla="val 2772"/>
                <a:gd name="f53" fmla="val 2552"/>
                <a:gd name="f54" fmla="val 3214"/>
                <a:gd name="f55" fmla="val 2898"/>
                <a:gd name="f56" fmla="val 3623"/>
                <a:gd name="f57" fmla="val 2993"/>
                <a:gd name="f58" fmla="val 3119"/>
                <a:gd name="f59" fmla="val 2615"/>
                <a:gd name="f60" fmla="val 2694"/>
                <a:gd name="f61" fmla="val 2804"/>
                <a:gd name="f62" fmla="val 2914"/>
                <a:gd name="f63" fmla="val 3135"/>
                <a:gd name="f64" fmla="val 3718"/>
                <a:gd name="f65" fmla="val 1890"/>
                <a:gd name="f66" fmla="val 3970"/>
                <a:gd name="f67" fmla="val 1733"/>
                <a:gd name="f68" fmla="val 4253"/>
                <a:gd name="f69" fmla="val 1638"/>
                <a:gd name="f70" fmla="val 4537"/>
                <a:gd name="f71" fmla="val 4820"/>
                <a:gd name="f72" fmla="val 5135"/>
                <a:gd name="f73" fmla="val 5387"/>
                <a:gd name="f74" fmla="val 5891"/>
                <a:gd name="f75" fmla="val 5970"/>
                <a:gd name="f76" fmla="val 851"/>
                <a:gd name="f77" fmla="val 1071"/>
                <a:gd name="f78" fmla="val 1449"/>
                <a:gd name="f79" fmla="val 1859"/>
                <a:gd name="f80" fmla="val 2079"/>
                <a:gd name="f81" fmla="val 4568"/>
                <a:gd name="f82" fmla="val 4757"/>
                <a:gd name="f83" fmla="val 5198"/>
                <a:gd name="f84" fmla="val 6616"/>
                <a:gd name="f85" fmla="*/ f0 1 7719"/>
                <a:gd name="f86" fmla="*/ f1 1 6617"/>
                <a:gd name="f87" fmla="val f2"/>
                <a:gd name="f88" fmla="val f3"/>
                <a:gd name="f89" fmla="val f4"/>
                <a:gd name="f90" fmla="+- f89 0 f87"/>
                <a:gd name="f91" fmla="+- f88 0 f87"/>
                <a:gd name="f92" fmla="*/ f91 1 7719"/>
                <a:gd name="f93" fmla="*/ f90 1 6617"/>
                <a:gd name="f94" fmla="*/ f87 1 f92"/>
                <a:gd name="f95" fmla="*/ f88 1 f92"/>
                <a:gd name="f96" fmla="*/ f87 1 f93"/>
                <a:gd name="f97" fmla="*/ f89 1 f93"/>
                <a:gd name="f98" fmla="*/ f94 f85 1"/>
                <a:gd name="f99" fmla="*/ f95 f85 1"/>
                <a:gd name="f100" fmla="*/ f97 f86 1"/>
                <a:gd name="f101" fmla="*/ f96 f86 1"/>
              </a:gdLst>
              <a:ahLst/>
              <a:cxnLst>
                <a:cxn ang="3cd4">
                  <a:pos x="hc" y="t"/>
                </a:cxn>
                <a:cxn ang="0">
                  <a:pos x="r" y="vc"/>
                </a:cxn>
                <a:cxn ang="cd4">
                  <a:pos x="hc" y="b"/>
                </a:cxn>
                <a:cxn ang="cd2">
                  <a:pos x="l" y="vc"/>
                </a:cxn>
              </a:cxnLst>
              <a:rect l="f98" t="f101" r="f99" b="f100"/>
              <a:pathLst>
                <a:path w="7719" h="6617">
                  <a:moveTo>
                    <a:pt x="f5" y="f6"/>
                  </a:moveTo>
                  <a:cubicBezTo>
                    <a:pt x="f7" y="f6"/>
                    <a:pt x="f8" y="f9"/>
                    <a:pt x="f10" y="f11"/>
                  </a:cubicBezTo>
                  <a:cubicBezTo>
                    <a:pt x="f12" y="f13"/>
                    <a:pt x="f12" y="f14"/>
                    <a:pt x="f10" y="f15"/>
                  </a:cubicBezTo>
                  <a:lnTo>
                    <a:pt x="f16" y="f17"/>
                  </a:lnTo>
                  <a:cubicBezTo>
                    <a:pt x="f18" y="f19"/>
                    <a:pt x="f20" y="f21"/>
                    <a:pt x="f20" y="f22"/>
                  </a:cubicBezTo>
                  <a:cubicBezTo>
                    <a:pt x="f20" y="f23"/>
                    <a:pt x="f18" y="f24"/>
                    <a:pt x="f16" y="f25"/>
                  </a:cubicBezTo>
                  <a:lnTo>
                    <a:pt x="f10" y="f26"/>
                  </a:lnTo>
                  <a:cubicBezTo>
                    <a:pt x="f12" y="f27"/>
                    <a:pt x="f12" y="f28"/>
                    <a:pt x="f10" y="f29"/>
                  </a:cubicBezTo>
                  <a:cubicBezTo>
                    <a:pt x="f30" y="f31"/>
                    <a:pt x="f32" y="f33"/>
                    <a:pt x="f20" y="f33"/>
                  </a:cubicBezTo>
                  <a:cubicBezTo>
                    <a:pt x="f34" y="f33"/>
                    <a:pt x="f35" y="f31"/>
                    <a:pt x="f36" y="f29"/>
                  </a:cubicBezTo>
                  <a:lnTo>
                    <a:pt x="f37" y="f38"/>
                  </a:lnTo>
                  <a:cubicBezTo>
                    <a:pt x="f39" y="f40"/>
                    <a:pt x="f41" y="f42"/>
                    <a:pt x="f43" y="f42"/>
                  </a:cubicBezTo>
                  <a:cubicBezTo>
                    <a:pt x="f44" y="f42"/>
                    <a:pt x="f45" y="f40"/>
                    <a:pt x="f46" y="f38"/>
                  </a:cubicBezTo>
                  <a:lnTo>
                    <a:pt x="f47" y="f29"/>
                  </a:lnTo>
                  <a:cubicBezTo>
                    <a:pt x="f48" y="f31"/>
                    <a:pt x="f49" y="f33"/>
                    <a:pt x="f50" y="f33"/>
                  </a:cubicBezTo>
                  <a:cubicBezTo>
                    <a:pt x="f51" y="f33"/>
                    <a:pt x="f52" y="f31"/>
                    <a:pt x="f19" y="f29"/>
                  </a:cubicBezTo>
                  <a:cubicBezTo>
                    <a:pt x="f53" y="f28"/>
                    <a:pt x="f53" y="f27"/>
                    <a:pt x="f19" y="f26"/>
                  </a:cubicBezTo>
                  <a:lnTo>
                    <a:pt x="f54" y="f25"/>
                  </a:lnTo>
                  <a:cubicBezTo>
                    <a:pt x="f50" y="f24"/>
                    <a:pt x="f55" y="f56"/>
                    <a:pt x="f55" y="f22"/>
                  </a:cubicBezTo>
                  <a:cubicBezTo>
                    <a:pt x="f55" y="f57"/>
                    <a:pt x="f50" y="f19"/>
                    <a:pt x="f58" y="f17"/>
                  </a:cubicBezTo>
                  <a:lnTo>
                    <a:pt x="f59" y="f15"/>
                  </a:lnTo>
                  <a:cubicBezTo>
                    <a:pt x="f17" y="f14"/>
                    <a:pt x="f17" y="f13"/>
                    <a:pt x="f59" y="f11"/>
                  </a:cubicBezTo>
                  <a:cubicBezTo>
                    <a:pt x="f60" y="f9"/>
                    <a:pt x="f61" y="f6"/>
                    <a:pt x="f62" y="f6"/>
                  </a:cubicBezTo>
                  <a:cubicBezTo>
                    <a:pt x="f21" y="f6"/>
                    <a:pt x="f63" y="f9"/>
                    <a:pt x="f54" y="f11"/>
                  </a:cubicBezTo>
                  <a:lnTo>
                    <a:pt x="f64" y="f65"/>
                  </a:lnTo>
                  <a:cubicBezTo>
                    <a:pt x="f66" y="f67"/>
                    <a:pt x="f68" y="f69"/>
                    <a:pt x="f70" y="f69"/>
                  </a:cubicBezTo>
                  <a:cubicBezTo>
                    <a:pt x="f71" y="f69"/>
                    <a:pt x="f72" y="f67"/>
                    <a:pt x="f73" y="f65"/>
                  </a:cubicBezTo>
                  <a:lnTo>
                    <a:pt x="f74" y="f11"/>
                  </a:lnTo>
                  <a:cubicBezTo>
                    <a:pt x="f75" y="f9"/>
                    <a:pt x="f34" y="f6"/>
                    <a:pt x="f5" y="f6"/>
                  </a:cubicBezTo>
                  <a:close/>
                  <a:moveTo>
                    <a:pt x="f2" y="f2"/>
                  </a:moveTo>
                  <a:lnTo>
                    <a:pt x="f2" y="f6"/>
                  </a:lnTo>
                  <a:lnTo>
                    <a:pt x="f76" y="f6"/>
                  </a:lnTo>
                  <a:cubicBezTo>
                    <a:pt x="f77" y="f6"/>
                    <a:pt x="f6" y="f78"/>
                    <a:pt x="f6" y="f69"/>
                  </a:cubicBezTo>
                  <a:cubicBezTo>
                    <a:pt x="f6" y="f79"/>
                    <a:pt x="f77" y="f80"/>
                    <a:pt x="f76" y="f80"/>
                  </a:cubicBezTo>
                  <a:lnTo>
                    <a:pt x="f2" y="f80"/>
                  </a:lnTo>
                  <a:lnTo>
                    <a:pt x="f2" y="f81"/>
                  </a:lnTo>
                  <a:lnTo>
                    <a:pt x="f76" y="f81"/>
                  </a:lnTo>
                  <a:cubicBezTo>
                    <a:pt x="f77" y="f81"/>
                    <a:pt x="f6" y="f82"/>
                    <a:pt x="f6" y="f42"/>
                  </a:cubicBezTo>
                  <a:cubicBezTo>
                    <a:pt x="f6" y="f83"/>
                    <a:pt x="f77" y="f73"/>
                    <a:pt x="f76" y="f73"/>
                  </a:cubicBezTo>
                  <a:lnTo>
                    <a:pt x="f2" y="f73"/>
                  </a:lnTo>
                  <a:lnTo>
                    <a:pt x="f2" y="f84"/>
                  </a:lnTo>
                  <a:lnTo>
                    <a:pt x="f3" y="f8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1" name="Google Shape;10030;p74">
              <a:extLst>
                <a:ext uri="{FF2B5EF4-FFF2-40B4-BE49-F238E27FC236}">
                  <a16:creationId xmlns:a16="http://schemas.microsoft.com/office/drawing/2014/main" id="{7DCD92A4-57C3-6818-7BA5-F6820666516F}"/>
                </a:ext>
              </a:extLst>
            </p:cNvPr>
            <p:cNvSpPr/>
            <p:nvPr/>
          </p:nvSpPr>
          <p:spPr>
            <a:xfrm>
              <a:off x="3983592" y="2777115"/>
              <a:ext cx="392753" cy="381085"/>
            </a:xfrm>
            <a:custGeom>
              <a:avLst/>
              <a:gdLst>
                <a:gd name="f0" fmla="val w"/>
                <a:gd name="f1" fmla="val h"/>
                <a:gd name="f2" fmla="val 0"/>
                <a:gd name="f3" fmla="val 12666"/>
                <a:gd name="f4" fmla="val 11531"/>
                <a:gd name="f5" fmla="val 10618"/>
                <a:gd name="f6" fmla="val 1701"/>
                <a:gd name="f7" fmla="val 10870"/>
                <a:gd name="f8" fmla="val 11027"/>
                <a:gd name="f9" fmla="val 1890"/>
                <a:gd name="f10" fmla="val 2080"/>
                <a:gd name="f11" fmla="val 9546"/>
                <a:gd name="f12" fmla="val 9767"/>
                <a:gd name="f13" fmla="val 10807"/>
                <a:gd name="f14" fmla="val 9956"/>
                <a:gd name="f15" fmla="val 1828"/>
                <a:gd name="f16" fmla="val 1670"/>
                <a:gd name="f17" fmla="val 1859"/>
                <a:gd name="f18" fmla="val 1891"/>
                <a:gd name="f19" fmla="val 1198"/>
                <a:gd name="f20" fmla="val 536"/>
                <a:gd name="f21" fmla="val 1"/>
                <a:gd name="f22" fmla="val 567"/>
                <a:gd name="f23" fmla="val 1229"/>
                <a:gd name="f24" fmla="val 10334"/>
                <a:gd name="f25" fmla="val 10995"/>
                <a:gd name="f26" fmla="val 11405"/>
                <a:gd name="f27" fmla="val 12067"/>
                <a:gd name="f28" fmla="val 1260"/>
                <a:gd name="f29" fmla="val 12130"/>
                <a:gd name="f30" fmla="*/ f0 1 12666"/>
                <a:gd name="f31" fmla="*/ f1 1 11531"/>
                <a:gd name="f32" fmla="val f2"/>
                <a:gd name="f33" fmla="val f3"/>
                <a:gd name="f34" fmla="val f4"/>
                <a:gd name="f35" fmla="+- f34 0 f32"/>
                <a:gd name="f36" fmla="+- f33 0 f32"/>
                <a:gd name="f37" fmla="*/ f36 1 12666"/>
                <a:gd name="f38" fmla="*/ f35 1 11531"/>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666" h="11531">
                  <a:moveTo>
                    <a:pt x="f5" y="f6"/>
                  </a:moveTo>
                  <a:cubicBezTo>
                    <a:pt x="f7" y="f6"/>
                    <a:pt x="f8" y="f9"/>
                    <a:pt x="f8" y="f10"/>
                  </a:cubicBezTo>
                  <a:lnTo>
                    <a:pt x="f8" y="f11"/>
                  </a:lnTo>
                  <a:cubicBezTo>
                    <a:pt x="f8" y="f12"/>
                    <a:pt x="f13" y="f14"/>
                    <a:pt x="f5" y="f14"/>
                  </a:cubicBezTo>
                  <a:lnTo>
                    <a:pt x="f10" y="f14"/>
                  </a:lnTo>
                  <a:cubicBezTo>
                    <a:pt x="f15" y="f14"/>
                    <a:pt x="f16" y="f12"/>
                    <a:pt x="f16" y="f11"/>
                  </a:cubicBezTo>
                  <a:lnTo>
                    <a:pt x="f16" y="f10"/>
                  </a:lnTo>
                  <a:cubicBezTo>
                    <a:pt x="f16" y="f17"/>
                    <a:pt x="f18" y="f6"/>
                    <a:pt x="f10" y="f6"/>
                  </a:cubicBezTo>
                  <a:close/>
                  <a:moveTo>
                    <a:pt x="f19" y="f2"/>
                  </a:moveTo>
                  <a:cubicBezTo>
                    <a:pt x="f20" y="f2"/>
                    <a:pt x="f21" y="f22"/>
                    <a:pt x="f21" y="f23"/>
                  </a:cubicBezTo>
                  <a:lnTo>
                    <a:pt x="f21" y="f24"/>
                  </a:lnTo>
                  <a:cubicBezTo>
                    <a:pt x="f21" y="f25"/>
                    <a:pt x="f20" y="f4"/>
                    <a:pt x="f19" y="f4"/>
                  </a:cubicBezTo>
                  <a:lnTo>
                    <a:pt x="f26" y="f4"/>
                  </a:lnTo>
                  <a:cubicBezTo>
                    <a:pt x="f27" y="f4"/>
                    <a:pt x="f3" y="f25"/>
                    <a:pt x="f3" y="f24"/>
                  </a:cubicBezTo>
                  <a:lnTo>
                    <a:pt x="f3" y="f28"/>
                  </a:lnTo>
                  <a:cubicBezTo>
                    <a:pt x="f3" y="f22"/>
                    <a:pt x="f29"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2" name="Google Shape;10074;p74">
            <a:extLst>
              <a:ext uri="{FF2B5EF4-FFF2-40B4-BE49-F238E27FC236}">
                <a16:creationId xmlns:a16="http://schemas.microsoft.com/office/drawing/2014/main" id="{8746048F-062C-0E14-773D-6E120065411C}"/>
              </a:ext>
            </a:extLst>
          </p:cNvPr>
          <p:cNvGrpSpPr/>
          <p:nvPr/>
        </p:nvGrpSpPr>
        <p:grpSpPr>
          <a:xfrm>
            <a:off x="3206609" y="2882434"/>
            <a:ext cx="392753" cy="410263"/>
            <a:chOff x="4578208" y="2751804"/>
            <a:chExt cx="392753" cy="410263"/>
          </a:xfrm>
          <a:solidFill>
            <a:schemeClr val="bg1"/>
          </a:solidFill>
        </p:grpSpPr>
        <p:sp>
          <p:nvSpPr>
            <p:cNvPr id="23" name="Google Shape;10075;p74">
              <a:extLst>
                <a:ext uri="{FF2B5EF4-FFF2-40B4-BE49-F238E27FC236}">
                  <a16:creationId xmlns:a16="http://schemas.microsoft.com/office/drawing/2014/main" id="{3F72337F-0525-A6C6-2128-E4A50346CBE2}"/>
                </a:ext>
              </a:extLst>
            </p:cNvPr>
            <p:cNvSpPr/>
            <p:nvPr/>
          </p:nvSpPr>
          <p:spPr>
            <a:xfrm>
              <a:off x="4578208" y="2751804"/>
              <a:ext cx="385904" cy="410263"/>
            </a:xfrm>
            <a:custGeom>
              <a:avLst/>
              <a:gdLst>
                <a:gd name="f0" fmla="val w"/>
                <a:gd name="f1" fmla="val h"/>
                <a:gd name="f2" fmla="val 0"/>
                <a:gd name="f3" fmla="val 12445"/>
                <a:gd name="f4" fmla="val 12414"/>
                <a:gd name="f5" fmla="val 7026"/>
                <a:gd name="f6" fmla="val 1670"/>
                <a:gd name="f7" fmla="val 7278"/>
                <a:gd name="f8" fmla="val 7467"/>
                <a:gd name="f9" fmla="val 1859"/>
                <a:gd name="f10" fmla="val 2111"/>
                <a:gd name="f11" fmla="val 2332"/>
                <a:gd name="f12" fmla="val 2490"/>
                <a:gd name="f13" fmla="val 2080"/>
                <a:gd name="f14" fmla="val 1828"/>
                <a:gd name="f15" fmla="val 1639"/>
                <a:gd name="f16" fmla="val 2300"/>
                <a:gd name="f17" fmla="val 4159"/>
                <a:gd name="f18" fmla="val 4348"/>
                <a:gd name="f19" fmla="val 4537"/>
                <a:gd name="f20" fmla="val 4789"/>
                <a:gd name="f21" fmla="val 4978"/>
                <a:gd name="f22" fmla="val 4317"/>
                <a:gd name="f23" fmla="val 6648"/>
                <a:gd name="f24" fmla="val 6837"/>
                <a:gd name="f25" fmla="val 7058"/>
                <a:gd name="f26" fmla="val 7310"/>
                <a:gd name="f27" fmla="val 6806"/>
                <a:gd name="f28" fmla="val 9106"/>
                <a:gd name="f29" fmla="val 9295"/>
                <a:gd name="f30" fmla="val 9515"/>
                <a:gd name="f31" fmla="val 9736"/>
                <a:gd name="f32" fmla="val 9893"/>
                <a:gd name="f33" fmla="val 9704"/>
                <a:gd name="f34" fmla="val 9263"/>
                <a:gd name="f35" fmla="val 11500"/>
                <a:gd name="f36" fmla="val 10775"/>
                <a:gd name="f37" fmla="val 11342"/>
                <a:gd name="f38" fmla="val 11248"/>
                <a:gd name="f39" fmla="val 10870"/>
                <a:gd name="f40" fmla="val 11594"/>
                <a:gd name="f41" fmla="val 10303"/>
                <a:gd name="f42" fmla="val 9767"/>
                <a:gd name="f43" fmla="val 9326"/>
                <a:gd name="f44" fmla="val 9137"/>
                <a:gd name="f45" fmla="val 1261"/>
                <a:gd name="f46" fmla="val 1"/>
                <a:gd name="f47" fmla="val 568"/>
                <a:gd name="f48" fmla="val 32"/>
                <a:gd name="f49" fmla="val 1229"/>
                <a:gd name="f50" fmla="val 10334"/>
                <a:gd name="f51" fmla="val 11468"/>
                <a:gd name="f52" fmla="val 946"/>
                <a:gd name="f53" fmla="val 10082"/>
                <a:gd name="f54" fmla="val 12224"/>
                <a:gd name="f55" fmla="val 12004"/>
                <a:gd name="f56" fmla="val 9074"/>
                <a:gd name="f57" fmla="val 8538"/>
                <a:gd name="f58" fmla="val 7877"/>
                <a:gd name="f59" fmla="*/ f0 1 12445"/>
                <a:gd name="f60" fmla="*/ f1 1 12414"/>
                <a:gd name="f61" fmla="val f2"/>
                <a:gd name="f62" fmla="val f3"/>
                <a:gd name="f63" fmla="val f4"/>
                <a:gd name="f64" fmla="+- f63 0 f61"/>
                <a:gd name="f65" fmla="+- f62 0 f61"/>
                <a:gd name="f66" fmla="*/ f65 1 12445"/>
                <a:gd name="f67" fmla="*/ f64 1 12414"/>
                <a:gd name="f68" fmla="*/ f61 1 f66"/>
                <a:gd name="f69" fmla="*/ f62 1 f66"/>
                <a:gd name="f70" fmla="*/ f61 1 f67"/>
                <a:gd name="f71" fmla="*/ f63 1 f67"/>
                <a:gd name="f72" fmla="*/ f68 f59 1"/>
                <a:gd name="f73" fmla="*/ f69 f59 1"/>
                <a:gd name="f74" fmla="*/ f71 f60 1"/>
                <a:gd name="f75" fmla="*/ f70 f60 1"/>
              </a:gdLst>
              <a:ahLst/>
              <a:cxnLst>
                <a:cxn ang="3cd4">
                  <a:pos x="hc" y="t"/>
                </a:cxn>
                <a:cxn ang="0">
                  <a:pos x="r" y="vc"/>
                </a:cxn>
                <a:cxn ang="cd4">
                  <a:pos x="hc" y="b"/>
                </a:cxn>
                <a:cxn ang="cd2">
                  <a:pos x="l" y="vc"/>
                </a:cxn>
              </a:cxnLst>
              <a:rect l="f72" t="f75" r="f73" b="f74"/>
              <a:pathLst>
                <a:path w="12445" h="12414">
                  <a:moveTo>
                    <a:pt x="f5" y="f6"/>
                  </a:moveTo>
                  <a:cubicBezTo>
                    <a:pt x="f7" y="f6"/>
                    <a:pt x="f8" y="f9"/>
                    <a:pt x="f8" y="f10"/>
                  </a:cubicBezTo>
                  <a:cubicBezTo>
                    <a:pt x="f8" y="f11"/>
                    <a:pt x="f7" y="f12"/>
                    <a:pt x="f5" y="f12"/>
                  </a:cubicBezTo>
                  <a:lnTo>
                    <a:pt x="f13" y="f12"/>
                  </a:lnTo>
                  <a:cubicBezTo>
                    <a:pt x="f14" y="f12"/>
                    <a:pt x="f15" y="f16"/>
                    <a:pt x="f15" y="f10"/>
                  </a:cubicBezTo>
                  <a:cubicBezTo>
                    <a:pt x="f15" y="f14"/>
                    <a:pt x="f14" y="f6"/>
                    <a:pt x="f13" y="f6"/>
                  </a:cubicBezTo>
                  <a:close/>
                  <a:moveTo>
                    <a:pt x="f5" y="f17"/>
                  </a:moveTo>
                  <a:cubicBezTo>
                    <a:pt x="f7" y="f17"/>
                    <a:pt x="f8" y="f18"/>
                    <a:pt x="f8" y="f19"/>
                  </a:cubicBezTo>
                  <a:cubicBezTo>
                    <a:pt x="f8" y="f20"/>
                    <a:pt x="f7" y="f21"/>
                    <a:pt x="f5" y="f21"/>
                  </a:cubicBezTo>
                  <a:lnTo>
                    <a:pt x="f13" y="f21"/>
                  </a:lnTo>
                  <a:cubicBezTo>
                    <a:pt x="f14" y="f21"/>
                    <a:pt x="f15" y="f20"/>
                    <a:pt x="f15" y="f19"/>
                  </a:cubicBezTo>
                  <a:cubicBezTo>
                    <a:pt x="f15" y="f22"/>
                    <a:pt x="f14" y="f17"/>
                    <a:pt x="f13" y="f17"/>
                  </a:cubicBezTo>
                  <a:close/>
                  <a:moveTo>
                    <a:pt x="f5" y="f23"/>
                  </a:moveTo>
                  <a:cubicBezTo>
                    <a:pt x="f7" y="f23"/>
                    <a:pt x="f8" y="f24"/>
                    <a:pt x="f8" y="f25"/>
                  </a:cubicBezTo>
                  <a:cubicBezTo>
                    <a:pt x="f8" y="f26"/>
                    <a:pt x="f7" y="f8"/>
                    <a:pt x="f5" y="f8"/>
                  </a:cubicBezTo>
                  <a:lnTo>
                    <a:pt x="f13" y="f8"/>
                  </a:lnTo>
                  <a:cubicBezTo>
                    <a:pt x="f14" y="f8"/>
                    <a:pt x="f15" y="f7"/>
                    <a:pt x="f15" y="f25"/>
                  </a:cubicBezTo>
                  <a:cubicBezTo>
                    <a:pt x="f15" y="f27"/>
                    <a:pt x="f14" y="f23"/>
                    <a:pt x="f13" y="f23"/>
                  </a:cubicBezTo>
                  <a:close/>
                  <a:moveTo>
                    <a:pt x="f5" y="f28"/>
                  </a:moveTo>
                  <a:cubicBezTo>
                    <a:pt x="f7" y="f28"/>
                    <a:pt x="f8" y="f29"/>
                    <a:pt x="f8" y="f30"/>
                  </a:cubicBezTo>
                  <a:cubicBezTo>
                    <a:pt x="f8" y="f31"/>
                    <a:pt x="f7" y="f32"/>
                    <a:pt x="f5" y="f32"/>
                  </a:cubicBezTo>
                  <a:lnTo>
                    <a:pt x="f13" y="f32"/>
                  </a:lnTo>
                  <a:cubicBezTo>
                    <a:pt x="f14" y="f32"/>
                    <a:pt x="f15" y="f33"/>
                    <a:pt x="f15" y="f30"/>
                  </a:cubicBezTo>
                  <a:cubicBezTo>
                    <a:pt x="f15" y="f34"/>
                    <a:pt x="f14" y="f28"/>
                    <a:pt x="f13" y="f28"/>
                  </a:cubicBezTo>
                  <a:close/>
                  <a:moveTo>
                    <a:pt x="f35" y="f36"/>
                  </a:moveTo>
                  <a:cubicBezTo>
                    <a:pt x="f37" y="f38"/>
                    <a:pt x="f39" y="f40"/>
                    <a:pt x="f41" y="f40"/>
                  </a:cubicBezTo>
                  <a:cubicBezTo>
                    <a:pt x="f42" y="f40"/>
                    <a:pt x="f43" y="f38"/>
                    <a:pt x="f44" y="f36"/>
                  </a:cubicBezTo>
                  <a:close/>
                  <a:moveTo>
                    <a:pt x="f45" y="f46"/>
                  </a:moveTo>
                  <a:cubicBezTo>
                    <a:pt x="f47" y="f46"/>
                    <a:pt x="f48" y="f47"/>
                    <a:pt x="f48" y="f49"/>
                  </a:cubicBezTo>
                  <a:lnTo>
                    <a:pt x="f48" y="f50"/>
                  </a:lnTo>
                  <a:cubicBezTo>
                    <a:pt x="f2" y="f51"/>
                    <a:pt x="f52" y="f4"/>
                    <a:pt x="f13" y="f4"/>
                  </a:cubicBezTo>
                  <a:lnTo>
                    <a:pt x="f50" y="f4"/>
                  </a:lnTo>
                  <a:cubicBezTo>
                    <a:pt x="f35" y="f4"/>
                    <a:pt x="f3" y="f51"/>
                    <a:pt x="f3" y="f50"/>
                  </a:cubicBezTo>
                  <a:cubicBezTo>
                    <a:pt x="f3" y="f53"/>
                    <a:pt x="f54" y="f32"/>
                    <a:pt x="f55" y="f32"/>
                  </a:cubicBezTo>
                  <a:lnTo>
                    <a:pt x="f56" y="f32"/>
                  </a:lnTo>
                  <a:lnTo>
                    <a:pt x="f56" y="f49"/>
                  </a:lnTo>
                  <a:cubicBezTo>
                    <a:pt x="f56" y="f47"/>
                    <a:pt x="f57" y="f46"/>
                    <a:pt x="f58" y="f4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4" name="Google Shape;10076;p74">
              <a:extLst>
                <a:ext uri="{FF2B5EF4-FFF2-40B4-BE49-F238E27FC236}">
                  <a16:creationId xmlns:a16="http://schemas.microsoft.com/office/drawing/2014/main" id="{554EBD9B-AB74-4F59-F255-1CCFF877032E}"/>
                </a:ext>
              </a:extLst>
            </p:cNvPr>
            <p:cNvSpPr/>
            <p:nvPr/>
          </p:nvSpPr>
          <p:spPr>
            <a:xfrm>
              <a:off x="4883984" y="2989191"/>
              <a:ext cx="85030" cy="72941"/>
            </a:xfrm>
            <a:custGeom>
              <a:avLst/>
              <a:gdLst>
                <a:gd name="f0" fmla="val w"/>
                <a:gd name="f1" fmla="val h"/>
                <a:gd name="f2" fmla="val 0"/>
                <a:gd name="f3" fmla="val 2742"/>
                <a:gd name="f4" fmla="val 2207"/>
                <a:gd name="f5" fmla="val 1"/>
                <a:gd name="f6" fmla="val 32"/>
                <a:gd name="f7" fmla="val 1009"/>
                <a:gd name="f8" fmla="val 1986"/>
                <a:gd name="f9" fmla="val 1103"/>
                <a:gd name="f10" fmla="val 2080"/>
                <a:gd name="f11" fmla="val 1261"/>
                <a:gd name="f12" fmla="val 2206"/>
                <a:gd name="f13" fmla="val 1418"/>
                <a:gd name="f14" fmla="val 1576"/>
                <a:gd name="f15" fmla="val 1733"/>
                <a:gd name="f16" fmla="val 2143"/>
                <a:gd name="f17" fmla="val 1796"/>
                <a:gd name="f18" fmla="val 2741"/>
                <a:gd name="f19" fmla="*/ f0 1 2742"/>
                <a:gd name="f20" fmla="*/ f1 1 2207"/>
                <a:gd name="f21" fmla="val f2"/>
                <a:gd name="f22" fmla="val f3"/>
                <a:gd name="f23" fmla="val f4"/>
                <a:gd name="f24" fmla="+- f23 0 f21"/>
                <a:gd name="f25" fmla="+- f22 0 f21"/>
                <a:gd name="f26" fmla="*/ f25 1 2742"/>
                <a:gd name="f27" fmla="*/ f24 1 220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2" h="2207">
                  <a:moveTo>
                    <a:pt x="f2" y="f5"/>
                  </a:moveTo>
                  <a:lnTo>
                    <a:pt x="f2" y="f6"/>
                  </a:lnTo>
                  <a:lnTo>
                    <a:pt x="f7" y="f8"/>
                  </a:lnTo>
                  <a:cubicBezTo>
                    <a:pt x="f9" y="f10"/>
                    <a:pt x="f11" y="f12"/>
                    <a:pt x="f13" y="f12"/>
                  </a:cubicBezTo>
                  <a:cubicBezTo>
                    <a:pt x="f14" y="f12"/>
                    <a:pt x="f15" y="f16"/>
                    <a:pt x="f17" y="f8"/>
                  </a:cubicBezTo>
                  <a:lnTo>
                    <a:pt x="f18" y="f6"/>
                  </a:lnTo>
                  <a:lnTo>
                    <a:pt x="f18"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5" name="Google Shape;10077;p74">
              <a:extLst>
                <a:ext uri="{FF2B5EF4-FFF2-40B4-BE49-F238E27FC236}">
                  <a16:creationId xmlns:a16="http://schemas.microsoft.com/office/drawing/2014/main" id="{ED87A36C-6B90-4A37-9970-F4EFE02B104B}"/>
                </a:ext>
              </a:extLst>
            </p:cNvPr>
            <p:cNvSpPr/>
            <p:nvPr/>
          </p:nvSpPr>
          <p:spPr>
            <a:xfrm>
              <a:off x="4885931" y="2752856"/>
              <a:ext cx="85030" cy="209297"/>
            </a:xfrm>
            <a:custGeom>
              <a:avLst/>
              <a:gdLst>
                <a:gd name="f0" fmla="val w"/>
                <a:gd name="f1" fmla="val h"/>
                <a:gd name="f2" fmla="val 0"/>
                <a:gd name="f3" fmla="val 2742"/>
                <a:gd name="f4" fmla="val 6333"/>
                <a:gd name="f5" fmla="val 1796"/>
                <a:gd name="f6" fmla="val 819"/>
                <a:gd name="f7" fmla="val 1891"/>
                <a:gd name="f8" fmla="val 1922"/>
                <a:gd name="f9" fmla="val 882"/>
                <a:gd name="f10" fmla="val 945"/>
                <a:gd name="f11" fmla="val 1638"/>
                <a:gd name="f12" fmla="val 820"/>
                <a:gd name="f13" fmla="val 851"/>
                <a:gd name="f14" fmla="val 883"/>
                <a:gd name="f15" fmla="val 977"/>
                <a:gd name="f16" fmla="val 410"/>
                <a:gd name="f17" fmla="val 1"/>
                <a:gd name="f18" fmla="val 2741"/>
                <a:gd name="f19" fmla="val 2300"/>
                <a:gd name="f20" fmla="*/ f0 1 2742"/>
                <a:gd name="f21" fmla="*/ f1 1 6333"/>
                <a:gd name="f22" fmla="val f2"/>
                <a:gd name="f23" fmla="val f3"/>
                <a:gd name="f24" fmla="val f4"/>
                <a:gd name="f25" fmla="+- f24 0 f22"/>
                <a:gd name="f26" fmla="+- f23 0 f22"/>
                <a:gd name="f27" fmla="*/ f26 1 2742"/>
                <a:gd name="f28" fmla="*/ f25 1 6333"/>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2742" h="6333">
                  <a:moveTo>
                    <a:pt x="f5" y="f6"/>
                  </a:moveTo>
                  <a:cubicBezTo>
                    <a:pt x="f7" y="f6"/>
                    <a:pt x="f8" y="f9"/>
                    <a:pt x="f8" y="f10"/>
                  </a:cubicBezTo>
                  <a:lnTo>
                    <a:pt x="f8" y="f11"/>
                  </a:lnTo>
                  <a:lnTo>
                    <a:pt x="f12" y="f11"/>
                  </a:lnTo>
                  <a:lnTo>
                    <a:pt x="f12" y="f10"/>
                  </a:lnTo>
                  <a:cubicBezTo>
                    <a:pt x="f12" y="f13"/>
                    <a:pt x="f14" y="f6"/>
                    <a:pt x="f15" y="f6"/>
                  </a:cubicBezTo>
                  <a:close/>
                  <a:moveTo>
                    <a:pt x="f15" y="f2"/>
                  </a:moveTo>
                  <a:cubicBezTo>
                    <a:pt x="f16" y="f2"/>
                    <a:pt x="f17" y="f16"/>
                    <a:pt x="f17" y="f10"/>
                  </a:cubicBezTo>
                  <a:lnTo>
                    <a:pt x="f17" y="f4"/>
                  </a:lnTo>
                  <a:lnTo>
                    <a:pt x="f18" y="f4"/>
                  </a:lnTo>
                  <a:lnTo>
                    <a:pt x="f18" y="f10"/>
                  </a:lnTo>
                  <a:cubicBezTo>
                    <a:pt x="f18" y="f16"/>
                    <a:pt x="f1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6" name="Google Shape;10084;p74">
            <a:extLst>
              <a:ext uri="{FF2B5EF4-FFF2-40B4-BE49-F238E27FC236}">
                <a16:creationId xmlns:a16="http://schemas.microsoft.com/office/drawing/2014/main" id="{E859AB94-D93B-B8FC-1858-35517073F654}"/>
              </a:ext>
            </a:extLst>
          </p:cNvPr>
          <p:cNvGrpSpPr/>
          <p:nvPr/>
        </p:nvGrpSpPr>
        <p:grpSpPr>
          <a:xfrm>
            <a:off x="5758525" y="2891449"/>
            <a:ext cx="359660" cy="371036"/>
            <a:chOff x="7130125" y="2760820"/>
            <a:chExt cx="359660" cy="371036"/>
          </a:xfrm>
          <a:solidFill>
            <a:schemeClr val="bg1"/>
          </a:solidFill>
        </p:grpSpPr>
        <p:sp>
          <p:nvSpPr>
            <p:cNvPr id="27" name="Google Shape;10085;p74">
              <a:extLst>
                <a:ext uri="{FF2B5EF4-FFF2-40B4-BE49-F238E27FC236}">
                  <a16:creationId xmlns:a16="http://schemas.microsoft.com/office/drawing/2014/main" id="{AE01F92D-6C29-E5B9-0915-15BCF8F1E7E0}"/>
                </a:ext>
              </a:extLst>
            </p:cNvPr>
            <p:cNvSpPr/>
            <p:nvPr/>
          </p:nvSpPr>
          <p:spPr>
            <a:xfrm>
              <a:off x="7203835" y="3021095"/>
              <a:ext cx="89720" cy="35990"/>
            </a:xfrm>
            <a:custGeom>
              <a:avLst/>
              <a:gdLst>
                <a:gd name="f0" fmla="val w"/>
                <a:gd name="f1" fmla="val h"/>
                <a:gd name="f2" fmla="val 0"/>
                <a:gd name="f3" fmla="val 3183"/>
                <a:gd name="f4" fmla="val 1198"/>
                <a:gd name="f5" fmla="val 1607"/>
                <a:gd name="f6" fmla="val 820"/>
                <a:gd name="f7" fmla="val 190"/>
                <a:gd name="f8" fmla="val 504"/>
                <a:gd name="f9" fmla="val 1"/>
                <a:gd name="f10" fmla="val 1197"/>
                <a:gd name="f11" fmla="val 3025"/>
                <a:gd name="f12" fmla="val 536"/>
                <a:gd name="f13" fmla="val 2363"/>
                <a:gd name="f14" fmla="*/ f0 1 3183"/>
                <a:gd name="f15" fmla="*/ f1 1 1198"/>
                <a:gd name="f16" fmla="val f2"/>
                <a:gd name="f17" fmla="val f3"/>
                <a:gd name="f18" fmla="val f4"/>
                <a:gd name="f19" fmla="+- f18 0 f16"/>
                <a:gd name="f20" fmla="+- f17 0 f16"/>
                <a:gd name="f21" fmla="*/ f20 1 3183"/>
                <a:gd name="f22" fmla="*/ f19 1 1198"/>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3183" h="1198">
                  <a:moveTo>
                    <a:pt x="f5" y="f2"/>
                  </a:moveTo>
                  <a:cubicBezTo>
                    <a:pt x="f6" y="f2"/>
                    <a:pt x="f7" y="f8"/>
                    <a:pt x="f9" y="f10"/>
                  </a:cubicBezTo>
                  <a:lnTo>
                    <a:pt x="f3" y="f10"/>
                  </a:lnTo>
                  <a:cubicBezTo>
                    <a:pt x="f11" y="f12"/>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8" name="Google Shape;10086;p74">
              <a:extLst>
                <a:ext uri="{FF2B5EF4-FFF2-40B4-BE49-F238E27FC236}">
                  <a16:creationId xmlns:a16="http://schemas.microsoft.com/office/drawing/2014/main" id="{FFE87A48-D603-3E67-5470-09619C555248}"/>
                </a:ext>
              </a:extLst>
            </p:cNvPr>
            <p:cNvSpPr/>
            <p:nvPr/>
          </p:nvSpPr>
          <p:spPr>
            <a:xfrm>
              <a:off x="7223375" y="2947522"/>
              <a:ext cx="48874" cy="49149"/>
            </a:xfrm>
            <a:custGeom>
              <a:avLst/>
              <a:gdLst>
                <a:gd name="f0" fmla="val w"/>
                <a:gd name="f1" fmla="val h"/>
                <a:gd name="f2" fmla="val 0"/>
                <a:gd name="f3" fmla="val 1734"/>
                <a:gd name="f4" fmla="val 1636"/>
                <a:gd name="f5" fmla="val 858"/>
                <a:gd name="f6" fmla="val 784"/>
                <a:gd name="f7" fmla="val 707"/>
                <a:gd name="f8" fmla="val 8"/>
                <a:gd name="f9" fmla="val 631"/>
                <a:gd name="f10" fmla="val 23"/>
                <a:gd name="f11" fmla="val 347"/>
                <a:gd name="f12" fmla="val 118"/>
                <a:gd name="f13" fmla="val 127"/>
                <a:gd name="f14" fmla="val 307"/>
                <a:gd name="f15" fmla="val 95"/>
                <a:gd name="f16" fmla="val 590"/>
                <a:gd name="f17" fmla="val 1"/>
                <a:gd name="f18" fmla="val 906"/>
                <a:gd name="f19" fmla="val 1189"/>
                <a:gd name="f20" fmla="val 284"/>
                <a:gd name="f21" fmla="val 1410"/>
                <a:gd name="f22" fmla="val 446"/>
                <a:gd name="f23" fmla="val 1548"/>
                <a:gd name="f24" fmla="val 658"/>
                <a:gd name="f25" fmla="val 871"/>
                <a:gd name="f26" fmla="val 949"/>
                <a:gd name="f27" fmla="val 1027"/>
                <a:gd name="f28" fmla="val 1624"/>
                <a:gd name="f29" fmla="val 1103"/>
                <a:gd name="f30" fmla="val 1599"/>
                <a:gd name="f31" fmla="val 1387"/>
                <a:gd name="f32" fmla="val 1536"/>
                <a:gd name="f33" fmla="val 1607"/>
                <a:gd name="f34" fmla="val 1347"/>
                <a:gd name="f35" fmla="val 1670"/>
                <a:gd name="f36" fmla="val 1063"/>
                <a:gd name="f37" fmla="val 1733"/>
                <a:gd name="f38" fmla="val 748"/>
                <a:gd name="f39" fmla="val 464"/>
                <a:gd name="f40" fmla="val 1450"/>
                <a:gd name="f41" fmla="val 244"/>
                <a:gd name="f42" fmla="val 1307"/>
                <a:gd name="f43" fmla="val 77"/>
                <a:gd name="f44" fmla="val 1091"/>
                <a:gd name="f45" fmla="*/ f0 1 1734"/>
                <a:gd name="f46" fmla="*/ f1 1 1636"/>
                <a:gd name="f47" fmla="val f2"/>
                <a:gd name="f48" fmla="val f3"/>
                <a:gd name="f49" fmla="val f4"/>
                <a:gd name="f50" fmla="+- f49 0 f47"/>
                <a:gd name="f51" fmla="+- f48 0 f47"/>
                <a:gd name="f52" fmla="*/ f51 1 1734"/>
                <a:gd name="f53" fmla="*/ f50 1 1636"/>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1734" h="1636">
                  <a:moveTo>
                    <a:pt x="f5" y="f2"/>
                  </a:moveTo>
                  <a:cubicBezTo>
                    <a:pt x="f6" y="f2"/>
                    <a:pt x="f7" y="f8"/>
                    <a:pt x="f9" y="f10"/>
                  </a:cubicBezTo>
                  <a:cubicBezTo>
                    <a:pt x="f11" y="f12"/>
                    <a:pt x="f13" y="f14"/>
                    <a:pt x="f15" y="f16"/>
                  </a:cubicBezTo>
                  <a:cubicBezTo>
                    <a:pt x="f17" y="f18"/>
                    <a:pt x="f15" y="f19"/>
                    <a:pt x="f20" y="f21"/>
                  </a:cubicBezTo>
                  <a:cubicBezTo>
                    <a:pt x="f22" y="f23"/>
                    <a:pt x="f24" y="f4"/>
                    <a:pt x="f25" y="f4"/>
                  </a:cubicBezTo>
                  <a:cubicBezTo>
                    <a:pt x="f26" y="f4"/>
                    <a:pt x="f27" y="f28"/>
                    <a:pt x="f29" y="f30"/>
                  </a:cubicBezTo>
                  <a:cubicBezTo>
                    <a:pt x="f31" y="f32"/>
                    <a:pt x="f33" y="f34"/>
                    <a:pt x="f35" y="f36"/>
                  </a:cubicBezTo>
                  <a:cubicBezTo>
                    <a:pt x="f37" y="f38"/>
                    <a:pt x="f35" y="f39"/>
                    <a:pt x="f40" y="f41"/>
                  </a:cubicBezTo>
                  <a:cubicBezTo>
                    <a:pt x="f42" y="f43"/>
                    <a:pt x="f4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9" name="Google Shape;10087;p74">
              <a:extLst>
                <a:ext uri="{FF2B5EF4-FFF2-40B4-BE49-F238E27FC236}">
                  <a16:creationId xmlns:a16="http://schemas.microsoft.com/office/drawing/2014/main" id="{8E9C3933-7BAA-5F6C-23A8-470148580293}"/>
                </a:ext>
              </a:extLst>
            </p:cNvPr>
            <p:cNvSpPr/>
            <p:nvPr/>
          </p:nvSpPr>
          <p:spPr>
            <a:xfrm>
              <a:off x="7130125" y="2760820"/>
              <a:ext cx="359660" cy="371036"/>
            </a:xfrm>
            <a:custGeom>
              <a:avLst/>
              <a:gdLst>
                <a:gd name="f0" fmla="val w"/>
                <a:gd name="f1" fmla="val h"/>
                <a:gd name="f2" fmla="val 0"/>
                <a:gd name="f3" fmla="val 12760"/>
                <a:gd name="f4" fmla="val 12351"/>
                <a:gd name="f5" fmla="val 6428"/>
                <a:gd name="f6" fmla="val 820"/>
                <a:gd name="f7" fmla="val 6900"/>
                <a:gd name="f8" fmla="val 7247"/>
                <a:gd name="f9" fmla="val 1166"/>
                <a:gd name="f10" fmla="val 1639"/>
                <a:gd name="f11" fmla="val 4128"/>
                <a:gd name="f12" fmla="val 5609"/>
                <a:gd name="f13" fmla="val 5955"/>
                <a:gd name="f14" fmla="val 10681"/>
                <a:gd name="f15" fmla="val 6616"/>
                <a:gd name="f16" fmla="val 10901"/>
                <a:gd name="f17" fmla="val 11059"/>
                <a:gd name="f18" fmla="val 6805"/>
                <a:gd name="f19" fmla="val 6994"/>
                <a:gd name="f20" fmla="val 11122"/>
                <a:gd name="f21" fmla="val 7436"/>
                <a:gd name="f22" fmla="val 8192"/>
                <a:gd name="f23" fmla="val 7971"/>
                <a:gd name="f24" fmla="val 7751"/>
                <a:gd name="f25" fmla="val 6742"/>
                <a:gd name="f26" fmla="val 8255"/>
                <a:gd name="f27" fmla="val 8444"/>
                <a:gd name="f28" fmla="val 8696"/>
                <a:gd name="f29" fmla="val 8885"/>
                <a:gd name="f30" fmla="val 9074"/>
                <a:gd name="f31" fmla="val 4233"/>
                <a:gd name="f32" fmla="val 5360"/>
                <a:gd name="f33" fmla="val 4671"/>
                <a:gd name="f34" fmla="val 5082"/>
                <a:gd name="f35" fmla="val 5531"/>
                <a:gd name="f36" fmla="val 5388"/>
                <a:gd name="f37" fmla="val 5860"/>
                <a:gd name="f38" fmla="val 5829"/>
                <a:gd name="f39" fmla="val 6301"/>
                <a:gd name="f40" fmla="val 5987"/>
                <a:gd name="f41" fmla="val 6868"/>
                <a:gd name="f42" fmla="val 7467"/>
                <a:gd name="f43" fmla="val 5766"/>
                <a:gd name="f44" fmla="val 5640"/>
                <a:gd name="f45" fmla="val 5451"/>
                <a:gd name="f46" fmla="val 6176"/>
                <a:gd name="f47" fmla="val 8601"/>
                <a:gd name="f48" fmla="val 6711"/>
                <a:gd name="f49" fmla="val 9389"/>
                <a:gd name="f50" fmla="val 10334"/>
                <a:gd name="f51" fmla="val 10555"/>
                <a:gd name="f52" fmla="val 6491"/>
                <a:gd name="f53" fmla="val 10744"/>
                <a:gd name="f54" fmla="val 6270"/>
                <a:gd name="f55" fmla="val 2143"/>
                <a:gd name="f56" fmla="val 1891"/>
                <a:gd name="f57" fmla="val 1733"/>
                <a:gd name="f58" fmla="val 10303"/>
                <a:gd name="f59" fmla="val 9357"/>
                <a:gd name="f60" fmla="val 2238"/>
                <a:gd name="f61" fmla="val 8570"/>
                <a:gd name="f62" fmla="val 3025"/>
                <a:gd name="f63" fmla="val 8129"/>
                <a:gd name="f64" fmla="val 2647"/>
                <a:gd name="f65" fmla="val 7688"/>
                <a:gd name="f66" fmla="val 2490"/>
                <a:gd name="f67" fmla="val 7121"/>
                <a:gd name="f68" fmla="val 6553"/>
                <a:gd name="f69" fmla="val 2805"/>
                <a:gd name="f70" fmla="val 6018"/>
                <a:gd name="f71" fmla="val 3246"/>
                <a:gd name="f72" fmla="val 5577"/>
                <a:gd name="f73" fmla="val 3781"/>
                <a:gd name="f74" fmla="val 5419"/>
                <a:gd name="f75" fmla="val 3933"/>
                <a:gd name="f76" fmla="val 5379"/>
                <a:gd name="f77" fmla="val 4084"/>
                <a:gd name="f78" fmla="val 9893"/>
                <a:gd name="f79" fmla="val 10113"/>
                <a:gd name="f80" fmla="val 10050"/>
                <a:gd name="f81" fmla="val 6396"/>
                <a:gd name="f82" fmla="val 5483"/>
                <a:gd name="f83" fmla="val 4726"/>
                <a:gd name="f84" fmla="val 725"/>
                <a:gd name="f85" fmla="val 2458"/>
                <a:gd name="f86" fmla="val 1261"/>
                <a:gd name="f87" fmla="val 599"/>
                <a:gd name="f88" fmla="val 1"/>
                <a:gd name="f89" fmla="val 3686"/>
                <a:gd name="f90" fmla="val 11815"/>
                <a:gd name="f91" fmla="val 568"/>
                <a:gd name="f92" fmla="val 12350"/>
                <a:gd name="f93" fmla="val 11468"/>
                <a:gd name="f94" fmla="val 12130"/>
                <a:gd name="f95" fmla="val 12697"/>
                <a:gd name="f96" fmla="val 12162"/>
                <a:gd name="f97" fmla="val 11500"/>
                <a:gd name="f98" fmla="val 8034"/>
                <a:gd name="f99" fmla="val 7278"/>
                <a:gd name="f100" fmla="*/ f0 1 12760"/>
                <a:gd name="f101" fmla="*/ f1 1 12351"/>
                <a:gd name="f102" fmla="val f2"/>
                <a:gd name="f103" fmla="val f3"/>
                <a:gd name="f104" fmla="val f4"/>
                <a:gd name="f105" fmla="+- f104 0 f102"/>
                <a:gd name="f106" fmla="+- f103 0 f102"/>
                <a:gd name="f107" fmla="*/ f106 1 12760"/>
                <a:gd name="f108" fmla="*/ f105 1 12351"/>
                <a:gd name="f109" fmla="*/ f102 1 f107"/>
                <a:gd name="f110" fmla="*/ f103 1 f107"/>
                <a:gd name="f111" fmla="*/ f102 1 f108"/>
                <a:gd name="f112" fmla="*/ f104 1 f108"/>
                <a:gd name="f113" fmla="*/ f109 f100 1"/>
                <a:gd name="f114" fmla="*/ f110 f100 1"/>
                <a:gd name="f115" fmla="*/ f112 f101 1"/>
                <a:gd name="f116" fmla="*/ f111 f101 1"/>
              </a:gdLst>
              <a:ahLst/>
              <a:cxnLst>
                <a:cxn ang="3cd4">
                  <a:pos x="hc" y="t"/>
                </a:cxn>
                <a:cxn ang="0">
                  <a:pos x="r" y="vc"/>
                </a:cxn>
                <a:cxn ang="cd4">
                  <a:pos x="hc" y="b"/>
                </a:cxn>
                <a:cxn ang="cd2">
                  <a:pos x="l" y="vc"/>
                </a:cxn>
              </a:cxnLst>
              <a:rect l="f113" t="f116" r="f114" b="f115"/>
              <a:pathLst>
                <a:path w="12760" h="12351">
                  <a:moveTo>
                    <a:pt x="f5" y="f6"/>
                  </a:moveTo>
                  <a:cubicBezTo>
                    <a:pt x="f7" y="f6"/>
                    <a:pt x="f8" y="f9"/>
                    <a:pt x="f8" y="f10"/>
                  </a:cubicBezTo>
                  <a:lnTo>
                    <a:pt x="f8" y="f11"/>
                  </a:lnTo>
                  <a:lnTo>
                    <a:pt x="f12" y="f11"/>
                  </a:lnTo>
                  <a:lnTo>
                    <a:pt x="f12" y="f10"/>
                  </a:lnTo>
                  <a:cubicBezTo>
                    <a:pt x="f12" y="f9"/>
                    <a:pt x="f13" y="f6"/>
                    <a:pt x="f5" y="f6"/>
                  </a:cubicBezTo>
                  <a:close/>
                  <a:moveTo>
                    <a:pt x="f14" y="f15"/>
                  </a:moveTo>
                  <a:cubicBezTo>
                    <a:pt x="f16" y="f15"/>
                    <a:pt x="f17" y="f18"/>
                    <a:pt x="f17" y="f19"/>
                  </a:cubicBezTo>
                  <a:cubicBezTo>
                    <a:pt x="f20" y="f8"/>
                    <a:pt x="f16" y="f21"/>
                    <a:pt x="f14" y="f21"/>
                  </a:cubicBezTo>
                  <a:lnTo>
                    <a:pt x="f22" y="f21"/>
                  </a:lnTo>
                  <a:cubicBezTo>
                    <a:pt x="f23" y="f21"/>
                    <a:pt x="f24" y="f8"/>
                    <a:pt x="f24" y="f19"/>
                  </a:cubicBezTo>
                  <a:cubicBezTo>
                    <a:pt x="f24" y="f25"/>
                    <a:pt x="f23" y="f15"/>
                    <a:pt x="f22" y="f15"/>
                  </a:cubicBezTo>
                  <a:close/>
                  <a:moveTo>
                    <a:pt x="f14" y="f26"/>
                  </a:moveTo>
                  <a:cubicBezTo>
                    <a:pt x="f16" y="f26"/>
                    <a:pt x="f17" y="f27"/>
                    <a:pt x="f17" y="f28"/>
                  </a:cubicBezTo>
                  <a:cubicBezTo>
                    <a:pt x="f20" y="f29"/>
                    <a:pt x="f16" y="f30"/>
                    <a:pt x="f14" y="f30"/>
                  </a:cubicBezTo>
                  <a:lnTo>
                    <a:pt x="f22" y="f30"/>
                  </a:lnTo>
                  <a:cubicBezTo>
                    <a:pt x="f23" y="f30"/>
                    <a:pt x="f24" y="f29"/>
                    <a:pt x="f24" y="f28"/>
                  </a:cubicBezTo>
                  <a:cubicBezTo>
                    <a:pt x="f24" y="f27"/>
                    <a:pt x="f23" y="f26"/>
                    <a:pt x="f22" y="f26"/>
                  </a:cubicBezTo>
                  <a:close/>
                  <a:moveTo>
                    <a:pt x="f31" y="f32"/>
                  </a:moveTo>
                  <a:cubicBezTo>
                    <a:pt x="f33" y="f32"/>
                    <a:pt x="f34" y="f35"/>
                    <a:pt x="f36" y="f37"/>
                  </a:cubicBezTo>
                  <a:cubicBezTo>
                    <a:pt x="f38" y="f39"/>
                    <a:pt x="f40" y="f41"/>
                    <a:pt x="f38" y="f42"/>
                  </a:cubicBezTo>
                  <a:cubicBezTo>
                    <a:pt x="f43" y="f24"/>
                    <a:pt x="f44" y="f23"/>
                    <a:pt x="f45" y="f22"/>
                  </a:cubicBezTo>
                  <a:cubicBezTo>
                    <a:pt x="f46" y="f47"/>
                    <a:pt x="f48" y="f49"/>
                    <a:pt x="f48" y="f50"/>
                  </a:cubicBezTo>
                  <a:cubicBezTo>
                    <a:pt x="f48" y="f51"/>
                    <a:pt x="f52" y="f53"/>
                    <a:pt x="f54" y="f53"/>
                  </a:cubicBezTo>
                  <a:lnTo>
                    <a:pt x="f55" y="f53"/>
                  </a:lnTo>
                  <a:cubicBezTo>
                    <a:pt x="f56" y="f53"/>
                    <a:pt x="f57" y="f51"/>
                    <a:pt x="f57" y="f58"/>
                  </a:cubicBezTo>
                  <a:cubicBezTo>
                    <a:pt x="f57" y="f59"/>
                    <a:pt x="f60" y="f61"/>
                    <a:pt x="f62" y="f63"/>
                  </a:cubicBezTo>
                  <a:cubicBezTo>
                    <a:pt x="f64" y="f65"/>
                    <a:pt x="f66" y="f67"/>
                    <a:pt x="f64" y="f68"/>
                  </a:cubicBezTo>
                  <a:cubicBezTo>
                    <a:pt x="f69" y="f70"/>
                    <a:pt x="f71" y="f72"/>
                    <a:pt x="f73" y="f74"/>
                  </a:cubicBezTo>
                  <a:cubicBezTo>
                    <a:pt x="f75" y="f76"/>
                    <a:pt x="f77" y="f32"/>
                    <a:pt x="f31" y="f32"/>
                  </a:cubicBezTo>
                  <a:close/>
                  <a:moveTo>
                    <a:pt x="f14" y="f78"/>
                  </a:moveTo>
                  <a:cubicBezTo>
                    <a:pt x="f16" y="f78"/>
                    <a:pt x="f17" y="f79"/>
                    <a:pt x="f17" y="f58"/>
                  </a:cubicBezTo>
                  <a:cubicBezTo>
                    <a:pt x="f20" y="f51"/>
                    <a:pt x="f16" y="f53"/>
                    <a:pt x="f14" y="f53"/>
                  </a:cubicBezTo>
                  <a:lnTo>
                    <a:pt x="f22" y="f53"/>
                  </a:lnTo>
                  <a:cubicBezTo>
                    <a:pt x="f23" y="f53"/>
                    <a:pt x="f24" y="f51"/>
                    <a:pt x="f24" y="f58"/>
                  </a:cubicBezTo>
                  <a:cubicBezTo>
                    <a:pt x="f24" y="f80"/>
                    <a:pt x="f23" y="f78"/>
                    <a:pt x="f22" y="f78"/>
                  </a:cubicBezTo>
                  <a:close/>
                  <a:moveTo>
                    <a:pt x="f81" y="f2"/>
                  </a:moveTo>
                  <a:cubicBezTo>
                    <a:pt x="f82" y="f2"/>
                    <a:pt x="f83" y="f84"/>
                    <a:pt x="f83" y="f10"/>
                  </a:cubicBezTo>
                  <a:lnTo>
                    <a:pt x="f83" y="f85"/>
                  </a:lnTo>
                  <a:lnTo>
                    <a:pt x="f86" y="f85"/>
                  </a:lnTo>
                  <a:cubicBezTo>
                    <a:pt x="f87" y="f85"/>
                    <a:pt x="f88" y="f62"/>
                    <a:pt x="f88" y="f89"/>
                  </a:cubicBezTo>
                  <a:lnTo>
                    <a:pt x="f88" y="f20"/>
                  </a:lnTo>
                  <a:cubicBezTo>
                    <a:pt x="f88" y="f90"/>
                    <a:pt x="f91" y="f92"/>
                    <a:pt x="f86" y="f92"/>
                  </a:cubicBezTo>
                  <a:lnTo>
                    <a:pt x="f93" y="f92"/>
                  </a:lnTo>
                  <a:cubicBezTo>
                    <a:pt x="f94" y="f92"/>
                    <a:pt x="f95" y="f90"/>
                    <a:pt x="f95" y="f20"/>
                  </a:cubicBezTo>
                  <a:lnTo>
                    <a:pt x="f95" y="f89"/>
                  </a:lnTo>
                  <a:cubicBezTo>
                    <a:pt x="f3" y="f62"/>
                    <a:pt x="f96" y="f85"/>
                    <a:pt x="f97" y="f85"/>
                  </a:cubicBezTo>
                  <a:lnTo>
                    <a:pt x="f98" y="f85"/>
                  </a:lnTo>
                  <a:lnTo>
                    <a:pt x="f98" y="f10"/>
                  </a:lnTo>
                  <a:cubicBezTo>
                    <a:pt x="f98" y="f84"/>
                    <a:pt x="f99" y="f2"/>
                    <a:pt x="f8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0" name="Google Shape;10088;p74">
              <a:extLst>
                <a:ext uri="{FF2B5EF4-FFF2-40B4-BE49-F238E27FC236}">
                  <a16:creationId xmlns:a16="http://schemas.microsoft.com/office/drawing/2014/main" id="{ECD78056-42DE-76FA-C1F0-1548C63E34CD}"/>
                </a:ext>
              </a:extLst>
            </p:cNvPr>
            <p:cNvSpPr/>
            <p:nvPr/>
          </p:nvSpPr>
          <p:spPr>
            <a:xfrm>
              <a:off x="7303312" y="2801520"/>
              <a:ext cx="15983" cy="17062"/>
            </a:xfrm>
            <a:custGeom>
              <a:avLst/>
              <a:gdLst>
                <a:gd name="f0" fmla="val w"/>
                <a:gd name="f1" fmla="val h"/>
                <a:gd name="f2" fmla="val 0"/>
                <a:gd name="f3" fmla="val 567"/>
                <a:gd name="f4" fmla="val 568"/>
                <a:gd name="f5" fmla="val 284"/>
                <a:gd name="f6" fmla="val 126"/>
                <a:gd name="f7" fmla="val 441"/>
                <a:gd name="f8" fmla="*/ f0 1 567"/>
                <a:gd name="f9" fmla="*/ f1 1 568"/>
                <a:gd name="f10" fmla="val f2"/>
                <a:gd name="f11" fmla="val f3"/>
                <a:gd name="f12" fmla="val f4"/>
                <a:gd name="f13" fmla="+- f12 0 f10"/>
                <a:gd name="f14" fmla="+- f11 0 f10"/>
                <a:gd name="f15" fmla="*/ f14 1 567"/>
                <a:gd name="f16" fmla="*/ f13 1 568"/>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567" h="568">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1" name="Google Shape;10089;p74">
            <a:extLst>
              <a:ext uri="{FF2B5EF4-FFF2-40B4-BE49-F238E27FC236}">
                <a16:creationId xmlns:a16="http://schemas.microsoft.com/office/drawing/2014/main" id="{86D1AD44-9D18-3A27-53AB-D953F547DFF4}"/>
              </a:ext>
            </a:extLst>
          </p:cNvPr>
          <p:cNvGrpSpPr/>
          <p:nvPr/>
        </p:nvGrpSpPr>
        <p:grpSpPr>
          <a:xfrm>
            <a:off x="5031916" y="1310251"/>
            <a:ext cx="515511" cy="543501"/>
            <a:chOff x="6403515" y="1179621"/>
            <a:chExt cx="515511" cy="543501"/>
          </a:xfrm>
          <a:solidFill>
            <a:schemeClr val="bg1"/>
          </a:solidFill>
        </p:grpSpPr>
        <p:sp>
          <p:nvSpPr>
            <p:cNvPr id="32" name="Google Shape;10090;p74">
              <a:extLst>
                <a:ext uri="{FF2B5EF4-FFF2-40B4-BE49-F238E27FC236}">
                  <a16:creationId xmlns:a16="http://schemas.microsoft.com/office/drawing/2014/main" id="{530B9DDF-FEB2-CDFA-A38B-7F6D482D4A68}"/>
                </a:ext>
              </a:extLst>
            </p:cNvPr>
            <p:cNvSpPr/>
            <p:nvPr/>
          </p:nvSpPr>
          <p:spPr>
            <a:xfrm>
              <a:off x="6523439" y="1179621"/>
              <a:ext cx="275636" cy="343622"/>
            </a:xfrm>
            <a:custGeom>
              <a:avLst/>
              <a:gdLst>
                <a:gd name="f0" fmla="val w"/>
                <a:gd name="f1" fmla="val h"/>
                <a:gd name="f2" fmla="val 0"/>
                <a:gd name="f3" fmla="val 6806"/>
                <a:gd name="f4" fmla="val 7961"/>
                <a:gd name="f5" fmla="val 4506"/>
                <a:gd name="f6" fmla="val 3266"/>
                <a:gd name="f7" fmla="val 4569"/>
                <a:gd name="f8" fmla="val 4601"/>
                <a:gd name="f9" fmla="val 3298"/>
                <a:gd name="f10" fmla="val 4632"/>
                <a:gd name="f11" fmla="val 5577"/>
                <a:gd name="f12" fmla="val 4621"/>
                <a:gd name="f13" fmla="val 5420"/>
                <a:gd name="f14" fmla="val 5881"/>
                <a:gd name="f15" fmla="val 4664"/>
                <a:gd name="f16" fmla="val 7110"/>
                <a:gd name="f17" fmla="val 3403"/>
                <a:gd name="f18" fmla="val 2206"/>
                <a:gd name="f19" fmla="val 1419"/>
                <a:gd name="f20" fmla="val 5944"/>
                <a:gd name="f21" fmla="val 1261"/>
                <a:gd name="f22" fmla="val 2238"/>
                <a:gd name="f23" fmla="val 2269"/>
                <a:gd name="f24" fmla="val 2301"/>
                <a:gd name="f25" fmla="val 4055"/>
                <a:gd name="f26" fmla="val 1"/>
                <a:gd name="f27" fmla="val 3400"/>
                <a:gd name="f28" fmla="val 2703"/>
                <a:gd name="f29" fmla="val 167"/>
                <a:gd name="f30" fmla="val 2049"/>
                <a:gd name="f31" fmla="val 494"/>
                <a:gd name="f32" fmla="val 1957"/>
                <a:gd name="f33" fmla="val 483"/>
                <a:gd name="f34" fmla="val 1867"/>
                <a:gd name="f35" fmla="val 478"/>
                <a:gd name="f36" fmla="val 1779"/>
                <a:gd name="f37" fmla="val 1354"/>
                <a:gd name="f38" fmla="val 976"/>
                <a:gd name="f39" fmla="val 600"/>
                <a:gd name="f40" fmla="val 662"/>
                <a:gd name="f41" fmla="val 809"/>
                <a:gd name="f42" fmla="val 347"/>
                <a:gd name="f43" fmla="val 1061"/>
                <a:gd name="f44" fmla="val 1534"/>
                <a:gd name="f45" fmla="val 2384"/>
                <a:gd name="f46" fmla="val 2857"/>
                <a:gd name="f47" fmla="val 95"/>
                <a:gd name="f48" fmla="val 3613"/>
                <a:gd name="f49" fmla="val 473"/>
                <a:gd name="f50" fmla="val 4810"/>
                <a:gd name="f51" fmla="val 536"/>
                <a:gd name="f52" fmla="val 6070"/>
                <a:gd name="f53" fmla="val 1482"/>
                <a:gd name="f54" fmla="val 7078"/>
                <a:gd name="f55" fmla="val 7646"/>
                <a:gd name="f56" fmla="val 2710"/>
                <a:gd name="f57" fmla="val 5136"/>
                <a:gd name="f58" fmla="val 6207"/>
                <a:gd name="f59" fmla="val 6417"/>
                <a:gd name="f60" fmla="val 6396"/>
                <a:gd name="f61" fmla="val 6554"/>
                <a:gd name="f62" fmla="val 4085"/>
                <a:gd name="f63" fmla="val 6774"/>
                <a:gd name="f64" fmla="val 3046"/>
                <a:gd name="f65" fmla="val 2447"/>
                <a:gd name="f66" fmla="val 1565"/>
                <a:gd name="f67" fmla="val 6459"/>
                <a:gd name="f68" fmla="val 872"/>
                <a:gd name="f69" fmla="val 5703"/>
                <a:gd name="f70" fmla="val 431"/>
                <a:gd name="f71" fmla="val 5234"/>
                <a:gd name="f72" fmla="val 143"/>
                <a:gd name="f73" fmla="val 4662"/>
                <a:gd name="f74" fmla="*/ f0 1 6806"/>
                <a:gd name="f75" fmla="*/ f1 1 7961"/>
                <a:gd name="f76" fmla="val f2"/>
                <a:gd name="f77" fmla="val f3"/>
                <a:gd name="f78" fmla="val f4"/>
                <a:gd name="f79" fmla="+- f78 0 f76"/>
                <a:gd name="f80" fmla="+- f77 0 f76"/>
                <a:gd name="f81" fmla="*/ f80 1 6806"/>
                <a:gd name="f82" fmla="*/ f79 1 7961"/>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6806" h="7961">
                  <a:moveTo>
                    <a:pt x="f5" y="f6"/>
                  </a:moveTo>
                  <a:cubicBezTo>
                    <a:pt x="f7" y="f6"/>
                    <a:pt x="f8" y="f9"/>
                    <a:pt x="f10" y="f9"/>
                  </a:cubicBezTo>
                  <a:lnTo>
                    <a:pt x="f11" y="f12"/>
                  </a:lnTo>
                  <a:cubicBezTo>
                    <a:pt x="f13" y="f14"/>
                    <a:pt x="f15" y="f16"/>
                    <a:pt x="f17" y="f16"/>
                  </a:cubicBezTo>
                  <a:cubicBezTo>
                    <a:pt x="f18" y="f16"/>
                    <a:pt x="f19" y="f20"/>
                    <a:pt x="f21" y="f12"/>
                  </a:cubicBezTo>
                  <a:lnTo>
                    <a:pt x="f18" y="f9"/>
                  </a:lnTo>
                  <a:cubicBezTo>
                    <a:pt x="f22" y="f6"/>
                    <a:pt x="f23" y="f6"/>
                    <a:pt x="f24" y="f6"/>
                  </a:cubicBezTo>
                  <a:close/>
                  <a:moveTo>
                    <a:pt x="f25" y="f26"/>
                  </a:moveTo>
                  <a:cubicBezTo>
                    <a:pt x="f27" y="f26"/>
                    <a:pt x="f28" y="f29"/>
                    <a:pt x="f30" y="f31"/>
                  </a:cubicBezTo>
                  <a:cubicBezTo>
                    <a:pt x="f32" y="f33"/>
                    <a:pt x="f34" y="f35"/>
                    <a:pt x="f36" y="f35"/>
                  </a:cubicBezTo>
                  <a:cubicBezTo>
                    <a:pt x="f37" y="f35"/>
                    <a:pt x="f38" y="f39"/>
                    <a:pt x="f40" y="f41"/>
                  </a:cubicBezTo>
                  <a:cubicBezTo>
                    <a:pt x="f42" y="f43"/>
                    <a:pt x="f26" y="f44"/>
                    <a:pt x="f26" y="f45"/>
                  </a:cubicBezTo>
                  <a:cubicBezTo>
                    <a:pt x="f26" y="f46"/>
                    <a:pt x="f47" y="f48"/>
                    <a:pt x="f42" y="f12"/>
                  </a:cubicBezTo>
                  <a:cubicBezTo>
                    <a:pt x="f49" y="f50"/>
                    <a:pt x="f51" y="f52"/>
                    <a:pt x="f53" y="f54"/>
                  </a:cubicBezTo>
                  <a:cubicBezTo>
                    <a:pt x="f30" y="f55"/>
                    <a:pt x="f56" y="f4"/>
                    <a:pt x="f17" y="f4"/>
                  </a:cubicBezTo>
                  <a:cubicBezTo>
                    <a:pt x="f57" y="f4"/>
                    <a:pt x="f58" y="f59"/>
                    <a:pt x="f60" y="f12"/>
                  </a:cubicBezTo>
                  <a:cubicBezTo>
                    <a:pt x="f61" y="f62"/>
                    <a:pt x="f63" y="f64"/>
                    <a:pt x="f3" y="f65"/>
                  </a:cubicBezTo>
                  <a:cubicBezTo>
                    <a:pt x="f3" y="f66"/>
                    <a:pt x="f67" y="f68"/>
                    <a:pt x="f69" y="f70"/>
                  </a:cubicBezTo>
                  <a:cubicBezTo>
                    <a:pt x="f71" y="f72"/>
                    <a:pt x="f73" y="f26"/>
                    <a:pt x="f25" y="f2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3" name="Google Shape;10091;p74">
              <a:extLst>
                <a:ext uri="{FF2B5EF4-FFF2-40B4-BE49-F238E27FC236}">
                  <a16:creationId xmlns:a16="http://schemas.microsoft.com/office/drawing/2014/main" id="{4D9FFC52-32A6-6D04-5248-02EA0A492164}"/>
                </a:ext>
              </a:extLst>
            </p:cNvPr>
            <p:cNvSpPr/>
            <p:nvPr/>
          </p:nvSpPr>
          <p:spPr>
            <a:xfrm>
              <a:off x="6403515" y="1519440"/>
              <a:ext cx="515511" cy="203682"/>
            </a:xfrm>
            <a:custGeom>
              <a:avLst/>
              <a:gdLst>
                <a:gd name="f0" fmla="val w"/>
                <a:gd name="f1" fmla="val h"/>
                <a:gd name="f2" fmla="val 0"/>
                <a:gd name="f3" fmla="val 12729"/>
                <a:gd name="f4" fmla="val 4719"/>
                <a:gd name="f5" fmla="val 4474"/>
                <a:gd name="f6" fmla="val 1001"/>
                <a:gd name="f7" fmla="val 5797"/>
                <a:gd name="f8" fmla="val 2293"/>
                <a:gd name="f9" fmla="val 5199"/>
                <a:gd name="f10" fmla="val 2891"/>
                <a:gd name="f11" fmla="val 4002"/>
                <a:gd name="f12" fmla="val 1159"/>
                <a:gd name="f13" fmla="val 4159"/>
                <a:gd name="f14" fmla="val 1096"/>
                <a:gd name="f15" fmla="val 4380"/>
                <a:gd name="f16" fmla="val 1064"/>
                <a:gd name="f17" fmla="val 8318"/>
                <a:gd name="f18" fmla="val 8475"/>
                <a:gd name="f19" fmla="val 8633"/>
                <a:gd name="f20" fmla="val 8790"/>
                <a:gd name="f21" fmla="val 1190"/>
                <a:gd name="f22" fmla="val 7593"/>
                <a:gd name="f23" fmla="val 6995"/>
                <a:gd name="f24" fmla="val 10681"/>
                <a:gd name="f25" fmla="val 3112"/>
                <a:gd name="f26" fmla="val 10901"/>
                <a:gd name="f27" fmla="val 11059"/>
                <a:gd name="f28" fmla="val 3301"/>
                <a:gd name="f29" fmla="val 3553"/>
                <a:gd name="f30" fmla="val 3742"/>
                <a:gd name="f31" fmla="val 10870"/>
                <a:gd name="f32" fmla="val 3931"/>
                <a:gd name="f33" fmla="val 9578"/>
                <a:gd name="f34" fmla="val 9326"/>
                <a:gd name="f35" fmla="val 9137"/>
                <a:gd name="f36" fmla="val 4458"/>
                <a:gd name="f37" fmla="val 1"/>
                <a:gd name="f38" fmla="val 4348"/>
                <a:gd name="f39" fmla="val 4238"/>
                <a:gd name="f40" fmla="val 40"/>
                <a:gd name="f41" fmla="val 119"/>
                <a:gd name="f42" fmla="val 4065"/>
                <a:gd name="f43" fmla="val 245"/>
                <a:gd name="f44" fmla="val 3939"/>
                <a:gd name="f45" fmla="val 308"/>
                <a:gd name="f46" fmla="val 3781"/>
                <a:gd name="f47" fmla="val 2395"/>
                <a:gd name="f48" fmla="val 914"/>
                <a:gd name="f49" fmla="val 1442"/>
                <a:gd name="f50" fmla="val 2639"/>
                <a:gd name="f51" fmla="val 4341"/>
                <a:gd name="f52" fmla="val 4561"/>
                <a:gd name="f53" fmla="val 189"/>
                <a:gd name="f54" fmla="val 441"/>
                <a:gd name="f55" fmla="val 12287"/>
                <a:gd name="f56" fmla="val 12508"/>
                <a:gd name="f57" fmla="val 12665"/>
                <a:gd name="f58" fmla="val 4530"/>
                <a:gd name="f59" fmla="val 12728"/>
                <a:gd name="f60" fmla="val 1474"/>
                <a:gd name="f61" fmla="val 11783"/>
                <a:gd name="f62" fmla="val 371"/>
                <a:gd name="f63" fmla="val 10303"/>
                <a:gd name="f64" fmla="val 8948"/>
                <a:gd name="f65" fmla="val 8727"/>
                <a:gd name="f66" fmla="val 8664"/>
                <a:gd name="f67" fmla="val 277"/>
                <a:gd name="f68" fmla="val 8538"/>
                <a:gd name="f69" fmla="val 151"/>
                <a:gd name="f70" fmla="val 8456"/>
                <a:gd name="f71" fmla="val 52"/>
                <a:gd name="f72" fmla="val 8339"/>
                <a:gd name="f73" fmla="val 5"/>
                <a:gd name="f74" fmla="val 8219"/>
                <a:gd name="f75" fmla="val 8110"/>
                <a:gd name="f76" fmla="val 7998"/>
                <a:gd name="f77" fmla="val 44"/>
                <a:gd name="f78" fmla="val 7908"/>
                <a:gd name="f79" fmla="val 6333"/>
                <a:gd name="f80" fmla="val 1694"/>
                <a:gd name="f81" fmla="val 4758"/>
                <a:gd name="f82" fmla="val 4679"/>
                <a:gd name="f83" fmla="val 4569"/>
                <a:gd name="f84" fmla="*/ f0 1 12729"/>
                <a:gd name="f85" fmla="*/ f1 1 4719"/>
                <a:gd name="f86" fmla="val f2"/>
                <a:gd name="f87" fmla="val f3"/>
                <a:gd name="f88" fmla="val f4"/>
                <a:gd name="f89" fmla="+- f88 0 f86"/>
                <a:gd name="f90" fmla="+- f87 0 f86"/>
                <a:gd name="f91" fmla="*/ f90 1 12729"/>
                <a:gd name="f92" fmla="*/ f89 1 4719"/>
                <a:gd name="f93" fmla="*/ f86 1 f91"/>
                <a:gd name="f94" fmla="*/ f87 1 f91"/>
                <a:gd name="f95" fmla="*/ f86 1 f92"/>
                <a:gd name="f96" fmla="*/ f88 1 f92"/>
                <a:gd name="f97" fmla="*/ f93 f84 1"/>
                <a:gd name="f98" fmla="*/ f94 f84 1"/>
                <a:gd name="f99" fmla="*/ f96 f85 1"/>
                <a:gd name="f100" fmla="*/ f95 f85 1"/>
              </a:gdLst>
              <a:ahLst/>
              <a:cxnLst>
                <a:cxn ang="3cd4">
                  <a:pos x="hc" y="t"/>
                </a:cxn>
                <a:cxn ang="0">
                  <a:pos x="r" y="vc"/>
                </a:cxn>
                <a:cxn ang="cd4">
                  <a:pos x="hc" y="b"/>
                </a:cxn>
                <a:cxn ang="cd2">
                  <a:pos x="l" y="vc"/>
                </a:cxn>
              </a:cxnLst>
              <a:rect l="f97" t="f100" r="f98" b="f99"/>
              <a:pathLst>
                <a:path w="12729" h="4719">
                  <a:moveTo>
                    <a:pt x="f5" y="f6"/>
                  </a:moveTo>
                  <a:lnTo>
                    <a:pt x="f7" y="f8"/>
                  </a:lnTo>
                  <a:lnTo>
                    <a:pt x="f9" y="f10"/>
                  </a:lnTo>
                  <a:lnTo>
                    <a:pt x="f11" y="f12"/>
                  </a:lnTo>
                  <a:cubicBezTo>
                    <a:pt x="f13" y="f14"/>
                    <a:pt x="f15" y="f16"/>
                    <a:pt x="f5" y="f6"/>
                  </a:cubicBezTo>
                  <a:close/>
                  <a:moveTo>
                    <a:pt x="f17" y="f6"/>
                  </a:moveTo>
                  <a:cubicBezTo>
                    <a:pt x="f18" y="f16"/>
                    <a:pt x="f19" y="f12"/>
                    <a:pt x="f20" y="f21"/>
                  </a:cubicBezTo>
                  <a:lnTo>
                    <a:pt x="f22" y="f10"/>
                  </a:lnTo>
                  <a:lnTo>
                    <a:pt x="f23" y="f8"/>
                  </a:lnTo>
                  <a:lnTo>
                    <a:pt x="f17" y="f6"/>
                  </a:lnTo>
                  <a:close/>
                  <a:moveTo>
                    <a:pt x="f24" y="f25"/>
                  </a:moveTo>
                  <a:cubicBezTo>
                    <a:pt x="f26" y="f25"/>
                    <a:pt x="f27" y="f28"/>
                    <a:pt x="f27" y="f29"/>
                  </a:cubicBezTo>
                  <a:cubicBezTo>
                    <a:pt x="f27" y="f30"/>
                    <a:pt x="f31" y="f32"/>
                    <a:pt x="f24" y="f32"/>
                  </a:cubicBezTo>
                  <a:lnTo>
                    <a:pt x="f33" y="f32"/>
                  </a:lnTo>
                  <a:cubicBezTo>
                    <a:pt x="f34" y="f32"/>
                    <a:pt x="f35" y="f30"/>
                    <a:pt x="f35" y="f29"/>
                  </a:cubicBezTo>
                  <a:cubicBezTo>
                    <a:pt x="f35" y="f28"/>
                    <a:pt x="f34" y="f25"/>
                    <a:pt x="f33" y="f25"/>
                  </a:cubicBezTo>
                  <a:close/>
                  <a:moveTo>
                    <a:pt x="f36" y="f37"/>
                  </a:moveTo>
                  <a:cubicBezTo>
                    <a:pt x="f38" y="f37"/>
                    <a:pt x="f39" y="f40"/>
                    <a:pt x="f13" y="f41"/>
                  </a:cubicBezTo>
                  <a:cubicBezTo>
                    <a:pt x="f42" y="f43"/>
                    <a:pt x="f44" y="f45"/>
                    <a:pt x="f46" y="f45"/>
                  </a:cubicBezTo>
                  <a:lnTo>
                    <a:pt x="f47" y="f45"/>
                  </a:lnTo>
                  <a:cubicBezTo>
                    <a:pt x="f48" y="f45"/>
                    <a:pt x="f2" y="f49"/>
                    <a:pt x="f2" y="f50"/>
                  </a:cubicBezTo>
                  <a:lnTo>
                    <a:pt x="f2" y="f51"/>
                  </a:lnTo>
                  <a:cubicBezTo>
                    <a:pt x="f2" y="f52"/>
                    <a:pt x="f53" y="f4"/>
                    <a:pt x="f54" y="f4"/>
                  </a:cubicBezTo>
                  <a:lnTo>
                    <a:pt x="f55" y="f4"/>
                  </a:lnTo>
                  <a:cubicBezTo>
                    <a:pt x="f56" y="f4"/>
                    <a:pt x="f57" y="f58"/>
                    <a:pt x="f57" y="f51"/>
                  </a:cubicBezTo>
                  <a:lnTo>
                    <a:pt x="f57" y="f50"/>
                  </a:lnTo>
                  <a:cubicBezTo>
                    <a:pt x="f59" y="f60"/>
                    <a:pt x="f61" y="f62"/>
                    <a:pt x="f63" y="f62"/>
                  </a:cubicBezTo>
                  <a:lnTo>
                    <a:pt x="f64" y="f62"/>
                  </a:lnTo>
                  <a:cubicBezTo>
                    <a:pt x="f65" y="f62"/>
                    <a:pt x="f66" y="f67"/>
                    <a:pt x="f68" y="f69"/>
                  </a:cubicBezTo>
                  <a:cubicBezTo>
                    <a:pt x="f70" y="f71"/>
                    <a:pt x="f72" y="f73"/>
                    <a:pt x="f74" y="f73"/>
                  </a:cubicBezTo>
                  <a:cubicBezTo>
                    <a:pt x="f75" y="f73"/>
                    <a:pt x="f76" y="f77"/>
                    <a:pt x="f78" y="f41"/>
                  </a:cubicBezTo>
                  <a:lnTo>
                    <a:pt x="f79" y="f80"/>
                  </a:lnTo>
                  <a:lnTo>
                    <a:pt x="f81" y="f41"/>
                  </a:lnTo>
                  <a:cubicBezTo>
                    <a:pt x="f82" y="f40"/>
                    <a:pt x="f83"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34" name="Google Shape;10113;p74">
            <a:extLst>
              <a:ext uri="{FF2B5EF4-FFF2-40B4-BE49-F238E27FC236}">
                <a16:creationId xmlns:a16="http://schemas.microsoft.com/office/drawing/2014/main" id="{B4BF1858-D9B8-E3A3-1CE0-03CEFA4826C8}"/>
              </a:ext>
            </a:extLst>
          </p:cNvPr>
          <p:cNvSpPr/>
          <p:nvPr/>
        </p:nvSpPr>
        <p:spPr>
          <a:xfrm>
            <a:off x="3857881" y="2861293"/>
            <a:ext cx="395670" cy="417039"/>
          </a:xfrm>
          <a:custGeom>
            <a:avLst/>
            <a:gdLst>
              <a:gd name="f0" fmla="val w"/>
              <a:gd name="f1" fmla="val h"/>
              <a:gd name="f2" fmla="val 0"/>
              <a:gd name="f3" fmla="val 12760"/>
              <a:gd name="f4" fmla="val 12619"/>
              <a:gd name="f5" fmla="val 10082"/>
              <a:gd name="f6" fmla="val 2190"/>
              <a:gd name="f7" fmla="val 11027"/>
              <a:gd name="f8" fmla="val 2726"/>
              <a:gd name="f9" fmla="val 8948"/>
              <a:gd name="f10" fmla="val 6317"/>
              <a:gd name="f11" fmla="val 8003"/>
              <a:gd name="f12" fmla="val 5781"/>
              <a:gd name="f13" fmla="val 8349"/>
              <a:gd name="f14" fmla="val 5151"/>
              <a:gd name="f15" fmla="val 9704"/>
              <a:gd name="f16" fmla="val 2820"/>
              <a:gd name="f17" fmla="val 7813"/>
              <a:gd name="f18" fmla="val 6601"/>
              <a:gd name="f19" fmla="val 8318"/>
              <a:gd name="f20" fmla="val 6916"/>
              <a:gd name="f21" fmla="val 7782"/>
              <a:gd name="f22" fmla="val 7262"/>
              <a:gd name="f23" fmla="val 10554"/>
              <a:gd name="f24" fmla="val 8522"/>
              <a:gd name="f25" fmla="val 10806"/>
              <a:gd name="f26" fmla="val 10964"/>
              <a:gd name="f27" fmla="val 8711"/>
              <a:gd name="f28" fmla="val 8900"/>
              <a:gd name="f29" fmla="val 9153"/>
              <a:gd name="f30" fmla="val 9342"/>
              <a:gd name="f31" fmla="val 5608"/>
              <a:gd name="f32" fmla="val 5356"/>
              <a:gd name="f33" fmla="val 5167"/>
              <a:gd name="f34" fmla="val 8680"/>
              <a:gd name="f35" fmla="val 3088"/>
              <a:gd name="f36" fmla="val 5592"/>
              <a:gd name="f37" fmla="val 3308"/>
              <a:gd name="f38" fmla="val 3497"/>
              <a:gd name="f39" fmla="val 5813"/>
              <a:gd name="f40" fmla="val 6002"/>
              <a:gd name="f41" fmla="val 6286"/>
              <a:gd name="f42" fmla="val 3970"/>
              <a:gd name="f43" fmla="val 6443"/>
              <a:gd name="f44" fmla="val 4348"/>
              <a:gd name="f45" fmla="val 7451"/>
              <a:gd name="f46" fmla="val 7703"/>
              <a:gd name="f47" fmla="val 4159"/>
              <a:gd name="f48" fmla="val 7861"/>
              <a:gd name="f49" fmla="val 3907"/>
              <a:gd name="f50" fmla="val 3655"/>
              <a:gd name="f51" fmla="val 7640"/>
              <a:gd name="f52" fmla="val 7231"/>
              <a:gd name="f53" fmla="val 7010"/>
              <a:gd name="f54" fmla="val 2836"/>
              <a:gd name="f55" fmla="val 2678"/>
              <a:gd name="f56" fmla="val 3025"/>
              <a:gd name="f57" fmla="val 7924"/>
              <a:gd name="f58" fmla="val 3340"/>
              <a:gd name="f59" fmla="val 8176"/>
              <a:gd name="f60" fmla="val 3781"/>
              <a:gd name="f61" fmla="val 8491"/>
              <a:gd name="f62" fmla="val 8869"/>
              <a:gd name="f63" fmla="val 9531"/>
              <a:gd name="f64" fmla="val 10098"/>
              <a:gd name="f65" fmla="val 10539"/>
              <a:gd name="f66" fmla="val 10728"/>
              <a:gd name="f67" fmla="val 11011"/>
              <a:gd name="f68" fmla="val 11232"/>
              <a:gd name="f69" fmla="val 11452"/>
              <a:gd name="f70" fmla="val 2206"/>
              <a:gd name="f71" fmla="val 10570"/>
              <a:gd name="f72" fmla="val 1859"/>
              <a:gd name="f73" fmla="val 9310"/>
              <a:gd name="f74" fmla="val 2048"/>
              <a:gd name="f75" fmla="val 9121"/>
              <a:gd name="f76" fmla="val 2300"/>
              <a:gd name="f77" fmla="val 2521"/>
              <a:gd name="f78" fmla="val 9783"/>
              <a:gd name="f79" fmla="val 2867"/>
              <a:gd name="f80" fmla="val 9940"/>
              <a:gd name="f81" fmla="val 9751"/>
              <a:gd name="f82" fmla="val 3182"/>
              <a:gd name="f83" fmla="val 9089"/>
              <a:gd name="f84" fmla="val 8837"/>
              <a:gd name="f85" fmla="val 2395"/>
              <a:gd name="f86" fmla="val 8113"/>
              <a:gd name="f87" fmla="val 6475"/>
              <a:gd name="f88" fmla="val 5750"/>
              <a:gd name="f89" fmla="val 11200"/>
              <a:gd name="f90" fmla="val 11641"/>
              <a:gd name="f91" fmla="val 11830"/>
              <a:gd name="f92" fmla="val 10933"/>
              <a:gd name="f93" fmla="val 1"/>
              <a:gd name="f94" fmla="val 10599"/>
              <a:gd name="f95" fmla="val 10280"/>
              <a:gd name="f96" fmla="val 176"/>
              <a:gd name="f97" fmla="val 10113"/>
              <a:gd name="f98" fmla="val 489"/>
              <a:gd name="f99" fmla="val 7877"/>
              <a:gd name="f100" fmla="val 4395"/>
              <a:gd name="f101" fmla="val 1229"/>
              <a:gd name="f102" fmla="val 567"/>
              <a:gd name="f103" fmla="val 4931"/>
              <a:gd name="f104" fmla="val 11389"/>
              <a:gd name="f105" fmla="val 12051"/>
              <a:gd name="f106" fmla="val 12618"/>
              <a:gd name="f107" fmla="val 11437"/>
              <a:gd name="f108" fmla="val 12098"/>
              <a:gd name="f109" fmla="val 12697"/>
              <a:gd name="f110" fmla="val 12082"/>
              <a:gd name="f111" fmla="val 12602"/>
              <a:gd name="f112" fmla="val 12067"/>
              <a:gd name="f113" fmla="val 11374"/>
              <a:gd name="f114" fmla="val 12476"/>
              <a:gd name="f115" fmla="val 1875"/>
              <a:gd name="f116" fmla="val 1402"/>
              <a:gd name="f117" fmla="val 804"/>
              <a:gd name="f118" fmla="val 12130"/>
              <a:gd name="f119" fmla="val 583"/>
              <a:gd name="f120" fmla="val 142"/>
              <a:gd name="f121" fmla="val 11277"/>
              <a:gd name="f122" fmla="val 46"/>
              <a:gd name="f123" fmla="val 11103"/>
              <a:gd name="f124" fmla="*/ f0 1 12760"/>
              <a:gd name="f125" fmla="*/ f1 1 12619"/>
              <a:gd name="f126" fmla="val f2"/>
              <a:gd name="f127" fmla="val f3"/>
              <a:gd name="f128" fmla="val f4"/>
              <a:gd name="f129" fmla="+- f128 0 f126"/>
              <a:gd name="f130" fmla="+- f127 0 f126"/>
              <a:gd name="f131" fmla="*/ f130 1 12760"/>
              <a:gd name="f132" fmla="*/ f129 1 12619"/>
              <a:gd name="f133" fmla="*/ f126 1 f131"/>
              <a:gd name="f134" fmla="*/ f127 1 f131"/>
              <a:gd name="f135" fmla="*/ f126 1 f132"/>
              <a:gd name="f136" fmla="*/ f128 1 f132"/>
              <a:gd name="f137" fmla="*/ f133 f124 1"/>
              <a:gd name="f138" fmla="*/ f134 f124 1"/>
              <a:gd name="f139" fmla="*/ f136 f125 1"/>
              <a:gd name="f140" fmla="*/ f135 f125 1"/>
            </a:gdLst>
            <a:ahLst/>
            <a:cxnLst>
              <a:cxn ang="3cd4">
                <a:pos x="hc" y="t"/>
              </a:cxn>
              <a:cxn ang="0">
                <a:pos x="r" y="vc"/>
              </a:cxn>
              <a:cxn ang="cd4">
                <a:pos x="hc" y="b"/>
              </a:cxn>
              <a:cxn ang="cd2">
                <a:pos x="l" y="vc"/>
              </a:cxn>
            </a:cxnLst>
            <a:rect l="f137" t="f140" r="f138" b="f139"/>
            <a:pathLst>
              <a:path w="12760" h="12619">
                <a:moveTo>
                  <a:pt x="f5" y="f6"/>
                </a:moveTo>
                <a:lnTo>
                  <a:pt x="f7" y="f8"/>
                </a:lnTo>
                <a:lnTo>
                  <a:pt x="f9" y="f10"/>
                </a:lnTo>
                <a:lnTo>
                  <a:pt x="f11" y="f12"/>
                </a:lnTo>
                <a:cubicBezTo>
                  <a:pt x="f13" y="f14"/>
                  <a:pt x="f15" y="f16"/>
                  <a:pt x="f5" y="f6"/>
                </a:cubicBezTo>
                <a:close/>
                <a:moveTo>
                  <a:pt x="f17" y="f18"/>
                </a:moveTo>
                <a:lnTo>
                  <a:pt x="f19" y="f20"/>
                </a:lnTo>
                <a:lnTo>
                  <a:pt x="f21" y="f22"/>
                </a:lnTo>
                <a:lnTo>
                  <a:pt x="f17" y="f18"/>
                </a:lnTo>
                <a:close/>
                <a:moveTo>
                  <a:pt x="f23" y="f24"/>
                </a:moveTo>
                <a:cubicBezTo>
                  <a:pt x="f25" y="f24"/>
                  <a:pt x="f26" y="f27"/>
                  <a:pt x="f26" y="f28"/>
                </a:cubicBezTo>
                <a:cubicBezTo>
                  <a:pt x="f26" y="f29"/>
                  <a:pt x="f25" y="f30"/>
                  <a:pt x="f23" y="f30"/>
                </a:cubicBezTo>
                <a:lnTo>
                  <a:pt x="f31" y="f30"/>
                </a:lnTo>
                <a:cubicBezTo>
                  <a:pt x="f32" y="f30"/>
                  <a:pt x="f33" y="f29"/>
                  <a:pt x="f33" y="f28"/>
                </a:cubicBezTo>
                <a:cubicBezTo>
                  <a:pt x="f33" y="f34"/>
                  <a:pt x="f32" y="f24"/>
                  <a:pt x="f31" y="f24"/>
                </a:cubicBezTo>
                <a:close/>
                <a:moveTo>
                  <a:pt x="f35" y="f36"/>
                </a:moveTo>
                <a:cubicBezTo>
                  <a:pt x="f37" y="f36"/>
                  <a:pt x="f38" y="f39"/>
                  <a:pt x="f38" y="f40"/>
                </a:cubicBezTo>
                <a:lnTo>
                  <a:pt x="f38" y="f41"/>
                </a:lnTo>
                <a:cubicBezTo>
                  <a:pt x="f42" y="f43"/>
                  <a:pt x="f44" y="f20"/>
                  <a:pt x="f44" y="f45"/>
                </a:cubicBezTo>
                <a:cubicBezTo>
                  <a:pt x="f44" y="f46"/>
                  <a:pt x="f47" y="f48"/>
                  <a:pt x="f49" y="f48"/>
                </a:cubicBezTo>
                <a:cubicBezTo>
                  <a:pt x="f50" y="f48"/>
                  <a:pt x="f38" y="f51"/>
                  <a:pt x="f38" y="f45"/>
                </a:cubicBezTo>
                <a:cubicBezTo>
                  <a:pt x="f38" y="f52"/>
                  <a:pt x="f37" y="f53"/>
                  <a:pt x="f35" y="f53"/>
                </a:cubicBezTo>
                <a:cubicBezTo>
                  <a:pt x="f54" y="f53"/>
                  <a:pt x="f55" y="f52"/>
                  <a:pt x="f55" y="f45"/>
                </a:cubicBezTo>
                <a:cubicBezTo>
                  <a:pt x="f55" y="f46"/>
                  <a:pt x="f56" y="f57"/>
                  <a:pt x="f58" y="f59"/>
                </a:cubicBezTo>
                <a:cubicBezTo>
                  <a:pt x="f60" y="f61"/>
                  <a:pt x="f44" y="f62"/>
                  <a:pt x="f44" y="f63"/>
                </a:cubicBezTo>
                <a:cubicBezTo>
                  <a:pt x="f44" y="f64"/>
                  <a:pt x="f42" y="f65"/>
                  <a:pt x="f38" y="f66"/>
                </a:cubicBezTo>
                <a:lnTo>
                  <a:pt x="f38" y="f67"/>
                </a:lnTo>
                <a:cubicBezTo>
                  <a:pt x="f38" y="f68"/>
                  <a:pt x="f37" y="f69"/>
                  <a:pt x="f35" y="f69"/>
                </a:cubicBezTo>
                <a:cubicBezTo>
                  <a:pt x="f54" y="f69"/>
                  <a:pt x="f55" y="f68"/>
                  <a:pt x="f55" y="f67"/>
                </a:cubicBezTo>
                <a:lnTo>
                  <a:pt x="f55" y="f66"/>
                </a:lnTo>
                <a:cubicBezTo>
                  <a:pt x="f70" y="f71"/>
                  <a:pt x="f72" y="f64"/>
                  <a:pt x="f72" y="f63"/>
                </a:cubicBezTo>
                <a:cubicBezTo>
                  <a:pt x="f72" y="f73"/>
                  <a:pt x="f74" y="f75"/>
                  <a:pt x="f76" y="f75"/>
                </a:cubicBezTo>
                <a:cubicBezTo>
                  <a:pt x="f77" y="f75"/>
                  <a:pt x="f55" y="f73"/>
                  <a:pt x="f55" y="f63"/>
                </a:cubicBezTo>
                <a:cubicBezTo>
                  <a:pt x="f55" y="f78"/>
                  <a:pt x="f79" y="f80"/>
                  <a:pt x="f35" y="f80"/>
                </a:cubicBezTo>
                <a:cubicBezTo>
                  <a:pt x="f37" y="f80"/>
                  <a:pt x="f38" y="f81"/>
                  <a:pt x="f38" y="f63"/>
                </a:cubicBezTo>
                <a:cubicBezTo>
                  <a:pt x="f38" y="f73"/>
                  <a:pt x="f82" y="f83"/>
                  <a:pt x="f54" y="f84"/>
                </a:cubicBezTo>
                <a:cubicBezTo>
                  <a:pt x="f85" y="f24"/>
                  <a:pt x="f72" y="f86"/>
                  <a:pt x="f72" y="f45"/>
                </a:cubicBezTo>
                <a:cubicBezTo>
                  <a:pt x="f72" y="f20"/>
                  <a:pt x="f70" y="f87"/>
                  <a:pt x="f55" y="f41"/>
                </a:cubicBezTo>
                <a:lnTo>
                  <a:pt x="f55" y="f40"/>
                </a:lnTo>
                <a:cubicBezTo>
                  <a:pt x="f55" y="f88"/>
                  <a:pt x="f79" y="f36"/>
                  <a:pt x="f35" y="f36"/>
                </a:cubicBezTo>
                <a:close/>
                <a:moveTo>
                  <a:pt x="f23" y="f67"/>
                </a:moveTo>
                <a:cubicBezTo>
                  <a:pt x="f25" y="f67"/>
                  <a:pt x="f26" y="f89"/>
                  <a:pt x="f26" y="f69"/>
                </a:cubicBezTo>
                <a:cubicBezTo>
                  <a:pt x="f26" y="f90"/>
                  <a:pt x="f25" y="f91"/>
                  <a:pt x="f23" y="f91"/>
                </a:cubicBezTo>
                <a:lnTo>
                  <a:pt x="f31" y="f91"/>
                </a:lnTo>
                <a:cubicBezTo>
                  <a:pt x="f32" y="f91"/>
                  <a:pt x="f33" y="f90"/>
                  <a:pt x="f33" y="f69"/>
                </a:cubicBezTo>
                <a:cubicBezTo>
                  <a:pt x="f33" y="f89"/>
                  <a:pt x="f32" y="f67"/>
                  <a:pt x="f31" y="f67"/>
                </a:cubicBezTo>
                <a:close/>
                <a:moveTo>
                  <a:pt x="f92" y="f93"/>
                </a:moveTo>
                <a:cubicBezTo>
                  <a:pt x="f94" y="f93"/>
                  <a:pt x="f95" y="f96"/>
                  <a:pt x="f97" y="f98"/>
                </a:cubicBezTo>
                <a:lnTo>
                  <a:pt x="f99" y="f100"/>
                </a:lnTo>
                <a:lnTo>
                  <a:pt x="f101" y="f100"/>
                </a:lnTo>
                <a:cubicBezTo>
                  <a:pt x="f102" y="f100"/>
                  <a:pt x="f2" y="f103"/>
                  <a:pt x="f2" y="f36"/>
                </a:cubicBezTo>
                <a:lnTo>
                  <a:pt x="f2" y="f104"/>
                </a:lnTo>
                <a:cubicBezTo>
                  <a:pt x="f2" y="f105"/>
                  <a:pt x="f102" y="f106"/>
                  <a:pt x="f101" y="f106"/>
                </a:cubicBezTo>
                <a:lnTo>
                  <a:pt x="f107" y="f106"/>
                </a:lnTo>
                <a:cubicBezTo>
                  <a:pt x="f108" y="f106"/>
                  <a:pt x="f109" y="f110"/>
                  <a:pt x="f109" y="f104"/>
                </a:cubicBezTo>
                <a:lnTo>
                  <a:pt x="f109" y="f36"/>
                </a:lnTo>
                <a:cubicBezTo>
                  <a:pt x="f111" y="f103"/>
                  <a:pt x="f112" y="f100"/>
                  <a:pt x="f113" y="f100"/>
                </a:cubicBezTo>
                <a:lnTo>
                  <a:pt x="f7" y="f100"/>
                </a:lnTo>
                <a:lnTo>
                  <a:pt x="f114" y="f115"/>
                </a:lnTo>
                <a:cubicBezTo>
                  <a:pt x="f3" y="f116"/>
                  <a:pt x="f111" y="f117"/>
                  <a:pt x="f118" y="f119"/>
                </a:cubicBezTo>
                <a:lnTo>
                  <a:pt x="f107" y="f120"/>
                </a:lnTo>
                <a:cubicBezTo>
                  <a:pt x="f121" y="f122"/>
                  <a:pt x="f123" y="f93"/>
                  <a:pt x="f92" y="f93"/>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35" name="Google Shape;10118;p74">
            <a:extLst>
              <a:ext uri="{FF2B5EF4-FFF2-40B4-BE49-F238E27FC236}">
                <a16:creationId xmlns:a16="http://schemas.microsoft.com/office/drawing/2014/main" id="{C2416D16-146F-2DF4-61D2-5CD429F60033}"/>
              </a:ext>
            </a:extLst>
          </p:cNvPr>
          <p:cNvGrpSpPr/>
          <p:nvPr/>
        </p:nvGrpSpPr>
        <p:grpSpPr>
          <a:xfrm>
            <a:off x="7102721" y="2203766"/>
            <a:ext cx="350645" cy="379421"/>
            <a:chOff x="8474320" y="2073136"/>
            <a:chExt cx="350645" cy="379421"/>
          </a:xfrm>
          <a:solidFill>
            <a:schemeClr val="bg1"/>
          </a:solidFill>
        </p:grpSpPr>
        <p:sp>
          <p:nvSpPr>
            <p:cNvPr id="36" name="Google Shape;10119;p74">
              <a:extLst>
                <a:ext uri="{FF2B5EF4-FFF2-40B4-BE49-F238E27FC236}">
                  <a16:creationId xmlns:a16="http://schemas.microsoft.com/office/drawing/2014/main" id="{CD067CC7-D517-2939-8AD3-3ACCF5C23B09}"/>
                </a:ext>
              </a:extLst>
            </p:cNvPr>
            <p:cNvSpPr/>
            <p:nvPr/>
          </p:nvSpPr>
          <p:spPr>
            <a:xfrm>
              <a:off x="8474320" y="2353190"/>
              <a:ext cx="101205" cy="99367"/>
            </a:xfrm>
            <a:custGeom>
              <a:avLst/>
              <a:gdLst>
                <a:gd name="f0" fmla="val w"/>
                <a:gd name="f1" fmla="val h"/>
                <a:gd name="f2" fmla="val 0"/>
                <a:gd name="f3" fmla="val 3592"/>
                <a:gd name="f4" fmla="val 3309"/>
                <a:gd name="f5" fmla="val 1796"/>
                <a:gd name="f6" fmla="val 851"/>
                <a:gd name="f7" fmla="val 2048"/>
                <a:gd name="f8" fmla="val 2237"/>
                <a:gd name="f9" fmla="val 1071"/>
                <a:gd name="f10" fmla="val 1260"/>
                <a:gd name="f11" fmla="val 1449"/>
                <a:gd name="f12" fmla="val 1701"/>
                <a:gd name="f13" fmla="val 1576"/>
                <a:gd name="f14" fmla="val 1418"/>
                <a:gd name="f15" fmla="val 1481"/>
                <a:gd name="f16" fmla="val 1008"/>
                <a:gd name="f17" fmla="val 2079"/>
                <a:gd name="f18" fmla="val 2741"/>
                <a:gd name="f19" fmla="val 536"/>
                <a:gd name="f20" fmla="val 3308"/>
                <a:gd name="f21" fmla="val 1229"/>
                <a:gd name="f22" fmla="val 2332"/>
                <a:gd name="f23" fmla="val 2993"/>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cubicBezTo>
                    <a:pt x="f2" y="f18"/>
                    <a:pt x="f19" y="f20"/>
                    <a:pt x="f21" y="f20"/>
                  </a:cubicBezTo>
                  <a:lnTo>
                    <a:pt x="f22" y="f20"/>
                  </a:lnTo>
                  <a:cubicBezTo>
                    <a:pt x="f23" y="f20"/>
                    <a:pt x="f3" y="f18"/>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7" name="Google Shape;10120;p74">
              <a:extLst>
                <a:ext uri="{FF2B5EF4-FFF2-40B4-BE49-F238E27FC236}">
                  <a16:creationId xmlns:a16="http://schemas.microsoft.com/office/drawing/2014/main" id="{AECF3D37-2240-5247-477A-D1E13DC7E235}"/>
                </a:ext>
              </a:extLst>
            </p:cNvPr>
            <p:cNvSpPr/>
            <p:nvPr/>
          </p:nvSpPr>
          <p:spPr>
            <a:xfrm>
              <a:off x="8475189" y="2073136"/>
              <a:ext cx="101233" cy="255492"/>
            </a:xfrm>
            <a:custGeom>
              <a:avLst/>
              <a:gdLst>
                <a:gd name="f0" fmla="val w"/>
                <a:gd name="f1" fmla="val h"/>
                <a:gd name="f2" fmla="val 0"/>
                <a:gd name="f3" fmla="val 3593"/>
                <a:gd name="f4" fmla="val 8508"/>
                <a:gd name="f5" fmla="val 1734"/>
                <a:gd name="f6" fmla="val 1607"/>
                <a:gd name="f7" fmla="val 1923"/>
                <a:gd name="f8" fmla="val 2175"/>
                <a:gd name="f9" fmla="val 1797"/>
                <a:gd name="f10" fmla="val 2049"/>
                <a:gd name="f11" fmla="val 7278"/>
                <a:gd name="f12" fmla="val 7499"/>
                <a:gd name="f13" fmla="val 1986"/>
                <a:gd name="f14" fmla="val 7656"/>
                <a:gd name="f15" fmla="val 1513"/>
                <a:gd name="f16" fmla="val 1356"/>
                <a:gd name="f17" fmla="val 7467"/>
                <a:gd name="f18" fmla="val 1545"/>
                <a:gd name="f19" fmla="val 1230"/>
                <a:gd name="f20" fmla="val 1"/>
                <a:gd name="f21" fmla="val 568"/>
                <a:gd name="f22" fmla="val 536"/>
                <a:gd name="f23" fmla="val 1198"/>
                <a:gd name="f24" fmla="val 8507"/>
                <a:gd name="f25" fmla="val 3561"/>
                <a:gd name="f26" fmla="val 2994"/>
                <a:gd name="f27" fmla="val 2332"/>
                <a:gd name="f28" fmla="*/ f0 1 3593"/>
                <a:gd name="f29" fmla="*/ f1 1 8508"/>
                <a:gd name="f30" fmla="val f2"/>
                <a:gd name="f31" fmla="val f3"/>
                <a:gd name="f32" fmla="val f4"/>
                <a:gd name="f33" fmla="+- f32 0 f30"/>
                <a:gd name="f34" fmla="+- f31 0 f30"/>
                <a:gd name="f35" fmla="*/ f34 1 3593"/>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3"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0" y="f22"/>
                    <a:pt x="f20" y="f23"/>
                  </a:cubicBezTo>
                  <a:lnTo>
                    <a:pt x="f20"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8" name="Google Shape;10121;p74">
              <a:extLst>
                <a:ext uri="{FF2B5EF4-FFF2-40B4-BE49-F238E27FC236}">
                  <a16:creationId xmlns:a16="http://schemas.microsoft.com/office/drawing/2014/main" id="{D0C9415B-A6C4-0B2A-2212-132964B678EC}"/>
                </a:ext>
              </a:extLst>
            </p:cNvPr>
            <p:cNvSpPr/>
            <p:nvPr/>
          </p:nvSpPr>
          <p:spPr>
            <a:xfrm>
              <a:off x="8598596" y="2353190"/>
              <a:ext cx="101205" cy="99367"/>
            </a:xfrm>
            <a:custGeom>
              <a:avLst/>
              <a:gdLst>
                <a:gd name="f0" fmla="val w"/>
                <a:gd name="f1" fmla="val h"/>
                <a:gd name="f2" fmla="val 0"/>
                <a:gd name="f3" fmla="val 3592"/>
                <a:gd name="f4" fmla="val 3309"/>
                <a:gd name="f5" fmla="val 1796"/>
                <a:gd name="f6" fmla="val 851"/>
                <a:gd name="f7" fmla="val 2048"/>
                <a:gd name="f8" fmla="val 2205"/>
                <a:gd name="f9" fmla="val 1071"/>
                <a:gd name="f10" fmla="val 1260"/>
                <a:gd name="f11" fmla="val 1449"/>
                <a:gd name="f12" fmla="val 2016"/>
                <a:gd name="f13" fmla="val 1701"/>
                <a:gd name="f14" fmla="val 1575"/>
                <a:gd name="f15" fmla="val 1386"/>
                <a:gd name="f16" fmla="val 1481"/>
                <a:gd name="f17" fmla="val 1008"/>
                <a:gd name="f18" fmla="val 2079"/>
                <a:gd name="f19" fmla="val 2741"/>
                <a:gd name="f20" fmla="val 536"/>
                <a:gd name="f21" fmla="val 3308"/>
                <a:gd name="f22" fmla="val 2363"/>
                <a:gd name="f23" fmla="val 3025"/>
                <a:gd name="f24" fmla="*/ f0 1 3592"/>
                <a:gd name="f25" fmla="*/ f1 1 3309"/>
                <a:gd name="f26" fmla="val f2"/>
                <a:gd name="f27" fmla="val f3"/>
                <a:gd name="f28" fmla="val f4"/>
                <a:gd name="f29" fmla="+- f28 0 f26"/>
                <a:gd name="f30" fmla="+- f27 0 f26"/>
                <a:gd name="f31" fmla="*/ f30 1 3592"/>
                <a:gd name="f32" fmla="*/ f29 1 3309"/>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592" h="3309">
                  <a:moveTo>
                    <a:pt x="f5" y="f6"/>
                  </a:moveTo>
                  <a:cubicBezTo>
                    <a:pt x="f7" y="f6"/>
                    <a:pt x="f8" y="f9"/>
                    <a:pt x="f8" y="f10"/>
                  </a:cubicBezTo>
                  <a:cubicBezTo>
                    <a:pt x="f8" y="f11"/>
                    <a:pt x="f12" y="f13"/>
                    <a:pt x="f5" y="f13"/>
                  </a:cubicBezTo>
                  <a:cubicBezTo>
                    <a:pt x="f14" y="f13"/>
                    <a:pt x="f15" y="f16"/>
                    <a:pt x="f15" y="f10"/>
                  </a:cubicBezTo>
                  <a:cubicBezTo>
                    <a:pt x="f15" y="f17"/>
                    <a:pt x="f14" y="f6"/>
                    <a:pt x="f5" y="f6"/>
                  </a:cubicBezTo>
                  <a:close/>
                  <a:moveTo>
                    <a:pt x="f2" y="f2"/>
                  </a:moveTo>
                  <a:lnTo>
                    <a:pt x="f2" y="f18"/>
                  </a:lnTo>
                  <a:cubicBezTo>
                    <a:pt x="f2" y="f19"/>
                    <a:pt x="f20" y="f21"/>
                    <a:pt x="f10" y="f21"/>
                  </a:cubicBezTo>
                  <a:lnTo>
                    <a:pt x="f22" y="f21"/>
                  </a:lnTo>
                  <a:cubicBezTo>
                    <a:pt x="f23" y="f21"/>
                    <a:pt x="f3" y="f19"/>
                    <a:pt x="f3" y="f18"/>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9" name="Google Shape;10122;p74">
              <a:extLst>
                <a:ext uri="{FF2B5EF4-FFF2-40B4-BE49-F238E27FC236}">
                  <a16:creationId xmlns:a16="http://schemas.microsoft.com/office/drawing/2014/main" id="{D001B0E9-9159-BEFE-6316-89AA3E33C163}"/>
                </a:ext>
              </a:extLst>
            </p:cNvPr>
            <p:cNvSpPr/>
            <p:nvPr/>
          </p:nvSpPr>
          <p:spPr>
            <a:xfrm>
              <a:off x="8598596" y="2073136"/>
              <a:ext cx="101205" cy="255492"/>
            </a:xfrm>
            <a:custGeom>
              <a:avLst/>
              <a:gdLst>
                <a:gd name="f0" fmla="val w"/>
                <a:gd name="f1" fmla="val h"/>
                <a:gd name="f2" fmla="val 0"/>
                <a:gd name="f3" fmla="val 3592"/>
                <a:gd name="f4" fmla="val 8508"/>
                <a:gd name="f5" fmla="val 1796"/>
                <a:gd name="f6" fmla="val 1607"/>
                <a:gd name="f7" fmla="val 2048"/>
                <a:gd name="f8" fmla="val 2205"/>
                <a:gd name="f9" fmla="val 1797"/>
                <a:gd name="f10" fmla="val 2049"/>
                <a:gd name="f11" fmla="val 7278"/>
                <a:gd name="f12" fmla="val 7499"/>
                <a:gd name="f13" fmla="val 2016"/>
                <a:gd name="f14" fmla="val 7656"/>
                <a:gd name="f15" fmla="val 1386"/>
                <a:gd name="f16" fmla="val 7467"/>
                <a:gd name="f17" fmla="val 1575"/>
                <a:gd name="f18" fmla="val 1260"/>
                <a:gd name="f19" fmla="val 1"/>
                <a:gd name="f20" fmla="val 599"/>
                <a:gd name="f21" fmla="val 536"/>
                <a:gd name="f22" fmla="val 1198"/>
                <a:gd name="f23" fmla="val 8507"/>
                <a:gd name="f24" fmla="val 3025"/>
                <a:gd name="f25" fmla="val 2363"/>
                <a:gd name="f26" fmla="*/ f0 1 3592"/>
                <a:gd name="f27" fmla="*/ f1 1 8508"/>
                <a:gd name="f28" fmla="val f2"/>
                <a:gd name="f29" fmla="val f3"/>
                <a:gd name="f30" fmla="val f4"/>
                <a:gd name="f31" fmla="+- f30 0 f28"/>
                <a:gd name="f32" fmla="+- f29 0 f28"/>
                <a:gd name="f33" fmla="*/ f32 1 3592"/>
                <a:gd name="f34" fmla="*/ f31 1 85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3592" h="8508">
                  <a:moveTo>
                    <a:pt x="f5" y="f6"/>
                  </a:moveTo>
                  <a:cubicBezTo>
                    <a:pt x="f7" y="f6"/>
                    <a:pt x="f8" y="f9"/>
                    <a:pt x="f8" y="f10"/>
                  </a:cubicBezTo>
                  <a:lnTo>
                    <a:pt x="f8" y="f11"/>
                  </a:lnTo>
                  <a:cubicBezTo>
                    <a:pt x="f8" y="f12"/>
                    <a:pt x="f13" y="f14"/>
                    <a:pt x="f5" y="f14"/>
                  </a:cubicBezTo>
                  <a:cubicBezTo>
                    <a:pt x="f6" y="f14"/>
                    <a:pt x="f15" y="f16"/>
                    <a:pt x="f15" y="f11"/>
                  </a:cubicBezTo>
                  <a:lnTo>
                    <a:pt x="f15" y="f10"/>
                  </a:lnTo>
                  <a:cubicBezTo>
                    <a:pt x="f15" y="f9"/>
                    <a:pt x="f17" y="f6"/>
                    <a:pt x="f5" y="f6"/>
                  </a:cubicBezTo>
                  <a:close/>
                  <a:moveTo>
                    <a:pt x="f18" y="f19"/>
                  </a:moveTo>
                  <a:cubicBezTo>
                    <a:pt x="f20" y="f19"/>
                    <a:pt x="f2" y="f21"/>
                    <a:pt x="f2" y="f22"/>
                  </a:cubicBezTo>
                  <a:lnTo>
                    <a:pt x="f2" y="f23"/>
                  </a:lnTo>
                  <a:lnTo>
                    <a:pt x="f3" y="f23"/>
                  </a:lnTo>
                  <a:lnTo>
                    <a:pt x="f3" y="f22"/>
                  </a:lnTo>
                  <a:cubicBezTo>
                    <a:pt x="f3" y="f21"/>
                    <a:pt x="f24" y="f19"/>
                    <a:pt x="f25" y="f19"/>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0" name="Google Shape;10123;p74">
              <a:extLst>
                <a:ext uri="{FF2B5EF4-FFF2-40B4-BE49-F238E27FC236}">
                  <a16:creationId xmlns:a16="http://schemas.microsoft.com/office/drawing/2014/main" id="{07831A45-F7B3-D575-0C3B-718559384900}"/>
                </a:ext>
              </a:extLst>
            </p:cNvPr>
            <p:cNvSpPr/>
            <p:nvPr/>
          </p:nvSpPr>
          <p:spPr>
            <a:xfrm>
              <a:off x="8721986" y="2353190"/>
              <a:ext cx="101205" cy="99367"/>
            </a:xfrm>
            <a:custGeom>
              <a:avLst/>
              <a:gdLst>
                <a:gd name="f0" fmla="val w"/>
                <a:gd name="f1" fmla="val h"/>
                <a:gd name="f2" fmla="val 0"/>
                <a:gd name="f3" fmla="val 3592"/>
                <a:gd name="f4" fmla="val 3309"/>
                <a:gd name="f5" fmla="val 1828"/>
                <a:gd name="f6" fmla="val 851"/>
                <a:gd name="f7" fmla="val 2080"/>
                <a:gd name="f8" fmla="val 2269"/>
                <a:gd name="f9" fmla="val 1071"/>
                <a:gd name="f10" fmla="val 1260"/>
                <a:gd name="f11" fmla="val 1449"/>
                <a:gd name="f12" fmla="val 1701"/>
                <a:gd name="f13" fmla="val 1607"/>
                <a:gd name="f14" fmla="val 1450"/>
                <a:gd name="f15" fmla="val 1481"/>
                <a:gd name="f16" fmla="val 1008"/>
                <a:gd name="f17" fmla="val 2079"/>
                <a:gd name="f18" fmla="val 32"/>
                <a:gd name="f19" fmla="val 2741"/>
                <a:gd name="f20" fmla="val 567"/>
                <a:gd name="f21" fmla="val 3308"/>
                <a:gd name="f22" fmla="val 1261"/>
                <a:gd name="f23" fmla="val 2363"/>
                <a:gd name="f24" fmla="val 3025"/>
                <a:gd name="f25" fmla="*/ f0 1 3592"/>
                <a:gd name="f26" fmla="*/ f1 1 3309"/>
                <a:gd name="f27" fmla="val f2"/>
                <a:gd name="f28" fmla="val f3"/>
                <a:gd name="f29" fmla="val f4"/>
                <a:gd name="f30" fmla="+- f29 0 f27"/>
                <a:gd name="f31" fmla="+- f28 0 f27"/>
                <a:gd name="f32" fmla="*/ f31 1 3592"/>
                <a:gd name="f33" fmla="*/ f30 1 330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3592" h="3309">
                  <a:moveTo>
                    <a:pt x="f5" y="f6"/>
                  </a:moveTo>
                  <a:cubicBezTo>
                    <a:pt x="f7" y="f6"/>
                    <a:pt x="f8" y="f9"/>
                    <a:pt x="f8" y="f10"/>
                  </a:cubicBezTo>
                  <a:cubicBezTo>
                    <a:pt x="f8" y="f11"/>
                    <a:pt x="f7" y="f12"/>
                    <a:pt x="f5" y="f12"/>
                  </a:cubicBezTo>
                  <a:cubicBezTo>
                    <a:pt x="f13" y="f12"/>
                    <a:pt x="f14" y="f15"/>
                    <a:pt x="f14" y="f10"/>
                  </a:cubicBezTo>
                  <a:cubicBezTo>
                    <a:pt x="f14" y="f16"/>
                    <a:pt x="f13" y="f6"/>
                    <a:pt x="f5" y="f6"/>
                  </a:cubicBezTo>
                  <a:close/>
                  <a:moveTo>
                    <a:pt x="f2" y="f2"/>
                  </a:moveTo>
                  <a:lnTo>
                    <a:pt x="f2" y="f17"/>
                  </a:lnTo>
                  <a:lnTo>
                    <a:pt x="f18" y="f17"/>
                  </a:lnTo>
                  <a:cubicBezTo>
                    <a:pt x="f18" y="f19"/>
                    <a:pt x="f20" y="f21"/>
                    <a:pt x="f22" y="f21"/>
                  </a:cubicBezTo>
                  <a:lnTo>
                    <a:pt x="f23" y="f21"/>
                  </a:lnTo>
                  <a:cubicBezTo>
                    <a:pt x="f24" y="f21"/>
                    <a:pt x="f3" y="f19"/>
                    <a:pt x="f3" y="f17"/>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1" name="Google Shape;10124;p74">
              <a:extLst>
                <a:ext uri="{FF2B5EF4-FFF2-40B4-BE49-F238E27FC236}">
                  <a16:creationId xmlns:a16="http://schemas.microsoft.com/office/drawing/2014/main" id="{1F97E8A9-2D54-1430-87AE-42499489B837}"/>
                </a:ext>
              </a:extLst>
            </p:cNvPr>
            <p:cNvSpPr/>
            <p:nvPr/>
          </p:nvSpPr>
          <p:spPr>
            <a:xfrm>
              <a:off x="8723760" y="2073136"/>
              <a:ext cx="101205" cy="255492"/>
            </a:xfrm>
            <a:custGeom>
              <a:avLst/>
              <a:gdLst>
                <a:gd name="f0" fmla="val w"/>
                <a:gd name="f1" fmla="val h"/>
                <a:gd name="f2" fmla="val 0"/>
                <a:gd name="f3" fmla="val 3592"/>
                <a:gd name="f4" fmla="val 8508"/>
                <a:gd name="f5" fmla="val 1733"/>
                <a:gd name="f6" fmla="val 1607"/>
                <a:gd name="f7" fmla="val 1922"/>
                <a:gd name="f8" fmla="val 2174"/>
                <a:gd name="f9" fmla="val 1797"/>
                <a:gd name="f10" fmla="val 2049"/>
                <a:gd name="f11" fmla="val 7278"/>
                <a:gd name="f12" fmla="val 7499"/>
                <a:gd name="f13" fmla="val 1985"/>
                <a:gd name="f14" fmla="val 7656"/>
                <a:gd name="f15" fmla="val 1513"/>
                <a:gd name="f16" fmla="val 1355"/>
                <a:gd name="f17" fmla="val 7467"/>
                <a:gd name="f18" fmla="val 1544"/>
                <a:gd name="f19" fmla="val 1229"/>
                <a:gd name="f20" fmla="val 1"/>
                <a:gd name="f21" fmla="val 567"/>
                <a:gd name="f22" fmla="val 536"/>
                <a:gd name="f23" fmla="val 1198"/>
                <a:gd name="f24" fmla="val 8507"/>
                <a:gd name="f25" fmla="val 3560"/>
                <a:gd name="f26" fmla="val 2993"/>
                <a:gd name="f27" fmla="val 2332"/>
                <a:gd name="f28" fmla="*/ f0 1 3592"/>
                <a:gd name="f29" fmla="*/ f1 1 8508"/>
                <a:gd name="f30" fmla="val f2"/>
                <a:gd name="f31" fmla="val f3"/>
                <a:gd name="f32" fmla="val f4"/>
                <a:gd name="f33" fmla="+- f32 0 f30"/>
                <a:gd name="f34" fmla="+- f31 0 f30"/>
                <a:gd name="f35" fmla="*/ f34 1 3592"/>
                <a:gd name="f36" fmla="*/ f33 1 850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3592" h="8508">
                  <a:moveTo>
                    <a:pt x="f5" y="f6"/>
                  </a:moveTo>
                  <a:cubicBezTo>
                    <a:pt x="f7" y="f6"/>
                    <a:pt x="f8" y="f9"/>
                    <a:pt x="f8" y="f10"/>
                  </a:cubicBezTo>
                  <a:lnTo>
                    <a:pt x="f8" y="f11"/>
                  </a:lnTo>
                  <a:cubicBezTo>
                    <a:pt x="f8" y="f12"/>
                    <a:pt x="f13" y="f14"/>
                    <a:pt x="f5" y="f14"/>
                  </a:cubicBezTo>
                  <a:cubicBezTo>
                    <a:pt x="f15" y="f14"/>
                    <a:pt x="f16" y="f17"/>
                    <a:pt x="f16" y="f11"/>
                  </a:cubicBezTo>
                  <a:lnTo>
                    <a:pt x="f16" y="f10"/>
                  </a:lnTo>
                  <a:cubicBezTo>
                    <a:pt x="f16" y="f9"/>
                    <a:pt x="f18" y="f6"/>
                    <a:pt x="f5" y="f6"/>
                  </a:cubicBezTo>
                  <a:close/>
                  <a:moveTo>
                    <a:pt x="f19" y="f20"/>
                  </a:moveTo>
                  <a:cubicBezTo>
                    <a:pt x="f21" y="f20"/>
                    <a:pt x="f2" y="f22"/>
                    <a:pt x="f2" y="f23"/>
                  </a:cubicBezTo>
                  <a:lnTo>
                    <a:pt x="f2" y="f24"/>
                  </a:lnTo>
                  <a:lnTo>
                    <a:pt x="f3" y="f24"/>
                  </a:lnTo>
                  <a:lnTo>
                    <a:pt x="f3" y="f23"/>
                  </a:lnTo>
                  <a:cubicBezTo>
                    <a:pt x="f25" y="f22"/>
                    <a:pt x="f26" y="f20"/>
                    <a:pt x="f27" y="f20"/>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2" name="Google Shape;10129;p74">
            <a:extLst>
              <a:ext uri="{FF2B5EF4-FFF2-40B4-BE49-F238E27FC236}">
                <a16:creationId xmlns:a16="http://schemas.microsoft.com/office/drawing/2014/main" id="{B338E91E-2F3E-C917-B7BD-16CFADF0DD39}"/>
              </a:ext>
            </a:extLst>
          </p:cNvPr>
          <p:cNvGrpSpPr/>
          <p:nvPr/>
        </p:nvGrpSpPr>
        <p:grpSpPr>
          <a:xfrm>
            <a:off x="4494687" y="1340975"/>
            <a:ext cx="427692" cy="535545"/>
            <a:chOff x="5866287" y="1210345"/>
            <a:chExt cx="427692" cy="535545"/>
          </a:xfrm>
          <a:solidFill>
            <a:schemeClr val="bg1"/>
          </a:solidFill>
        </p:grpSpPr>
        <p:sp>
          <p:nvSpPr>
            <p:cNvPr id="43" name="Google Shape;10130;p74">
              <a:extLst>
                <a:ext uri="{FF2B5EF4-FFF2-40B4-BE49-F238E27FC236}">
                  <a16:creationId xmlns:a16="http://schemas.microsoft.com/office/drawing/2014/main" id="{7BCB542E-61D9-EAE6-228A-AB6A6395D36C}"/>
                </a:ext>
              </a:extLst>
            </p:cNvPr>
            <p:cNvSpPr/>
            <p:nvPr/>
          </p:nvSpPr>
          <p:spPr>
            <a:xfrm>
              <a:off x="5866287" y="1522594"/>
              <a:ext cx="427692" cy="152860"/>
            </a:xfrm>
            <a:custGeom>
              <a:avLst/>
              <a:gdLst>
                <a:gd name="f0" fmla="val w"/>
                <a:gd name="f1" fmla="val h"/>
                <a:gd name="f2" fmla="val 0"/>
                <a:gd name="f3" fmla="val 10807"/>
                <a:gd name="f4" fmla="val 3624"/>
                <a:gd name="f5" fmla="val 2111"/>
                <a:gd name="f6" fmla="val 1"/>
                <a:gd name="f7" fmla="val 945"/>
                <a:gd name="f8" fmla="val 946"/>
                <a:gd name="f9" fmla="val 2080"/>
                <a:gd name="f10" fmla="val 3183"/>
                <a:gd name="f11" fmla="val 3435"/>
                <a:gd name="f12" fmla="val 221"/>
                <a:gd name="f13" fmla="val 441"/>
                <a:gd name="f14" fmla="val 10365"/>
                <a:gd name="f15" fmla="val 10618"/>
                <a:gd name="f16" fmla="val 9861"/>
                <a:gd name="f17" fmla="val 8727"/>
                <a:gd name="f18" fmla="*/ f0 1 10807"/>
                <a:gd name="f19" fmla="*/ f1 1 3624"/>
                <a:gd name="f20" fmla="val f2"/>
                <a:gd name="f21" fmla="val f3"/>
                <a:gd name="f22" fmla="val f4"/>
                <a:gd name="f23" fmla="+- f22 0 f20"/>
                <a:gd name="f24" fmla="+- f21 0 f20"/>
                <a:gd name="f25" fmla="*/ f24 1 10807"/>
                <a:gd name="f26" fmla="*/ f23 1 36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0807" h="3624">
                  <a:moveTo>
                    <a:pt x="f5" y="f6"/>
                  </a:moveTo>
                  <a:cubicBezTo>
                    <a:pt x="f7" y="f6"/>
                    <a:pt x="f2" y="f8"/>
                    <a:pt x="f2" y="f9"/>
                  </a:cubicBezTo>
                  <a:lnTo>
                    <a:pt x="f2" y="f10"/>
                  </a:lnTo>
                  <a:cubicBezTo>
                    <a:pt x="f2" y="f11"/>
                    <a:pt x="f12" y="f4"/>
                    <a:pt x="f13" y="f4"/>
                  </a:cubicBezTo>
                  <a:lnTo>
                    <a:pt x="f14" y="f4"/>
                  </a:lnTo>
                  <a:cubicBezTo>
                    <a:pt x="f15" y="f4"/>
                    <a:pt x="f3" y="f11"/>
                    <a:pt x="f3" y="f10"/>
                  </a:cubicBezTo>
                  <a:lnTo>
                    <a:pt x="f3" y="f9"/>
                  </a:lnTo>
                  <a:cubicBezTo>
                    <a:pt x="f3" y="f8"/>
                    <a:pt x="f16" y="f6"/>
                    <a:pt x="f17"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4" name="Google Shape;10131;p74">
              <a:extLst>
                <a:ext uri="{FF2B5EF4-FFF2-40B4-BE49-F238E27FC236}">
                  <a16:creationId xmlns:a16="http://schemas.microsoft.com/office/drawing/2014/main" id="{21C148CD-5808-287E-06D1-C5FB111AE824}"/>
                </a:ext>
              </a:extLst>
            </p:cNvPr>
            <p:cNvSpPr/>
            <p:nvPr/>
          </p:nvSpPr>
          <p:spPr>
            <a:xfrm>
              <a:off x="5901190" y="1709955"/>
              <a:ext cx="360374" cy="35935"/>
            </a:xfrm>
            <a:custGeom>
              <a:avLst/>
              <a:gdLst>
                <a:gd name="f0" fmla="val w"/>
                <a:gd name="f1" fmla="val h"/>
                <a:gd name="f2" fmla="val 0"/>
                <a:gd name="f3" fmla="val 9106"/>
                <a:gd name="f4" fmla="val 852"/>
                <a:gd name="f5" fmla="val 1"/>
                <a:gd name="f6" fmla="val 442"/>
                <a:gd name="f7" fmla="val 694"/>
                <a:gd name="f8" fmla="val 190"/>
                <a:gd name="f9" fmla="val 851"/>
                <a:gd name="f10" fmla="val 8696"/>
                <a:gd name="f11" fmla="val 8948"/>
                <a:gd name="f12" fmla="val 9105"/>
                <a:gd name="f13" fmla="val 631"/>
                <a:gd name="f14" fmla="*/ f0 1 9106"/>
                <a:gd name="f15" fmla="*/ f1 1 852"/>
                <a:gd name="f16" fmla="val f2"/>
                <a:gd name="f17" fmla="val f3"/>
                <a:gd name="f18" fmla="val f4"/>
                <a:gd name="f19" fmla="+- f18 0 f16"/>
                <a:gd name="f20" fmla="+- f17 0 f16"/>
                <a:gd name="f21" fmla="*/ f20 1 9106"/>
                <a:gd name="f22" fmla="*/ f19 1 852"/>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9106" h="852">
                  <a:moveTo>
                    <a:pt x="f2" y="f5"/>
                  </a:moveTo>
                  <a:lnTo>
                    <a:pt x="f2" y="f6"/>
                  </a:lnTo>
                  <a:cubicBezTo>
                    <a:pt x="f2" y="f7"/>
                    <a:pt x="f8" y="f9"/>
                    <a:pt x="f6" y="f9"/>
                  </a:cubicBezTo>
                  <a:lnTo>
                    <a:pt x="f10" y="f9"/>
                  </a:lnTo>
                  <a:cubicBezTo>
                    <a:pt x="f11" y="f9"/>
                    <a:pt x="f12" y="f13"/>
                    <a:pt x="f12" y="f6"/>
                  </a:cubicBezTo>
                  <a:lnTo>
                    <a:pt x="f12"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5" name="Google Shape;10132;p74">
              <a:extLst>
                <a:ext uri="{FF2B5EF4-FFF2-40B4-BE49-F238E27FC236}">
                  <a16:creationId xmlns:a16="http://schemas.microsoft.com/office/drawing/2014/main" id="{637D41CD-C07E-75A6-EF6A-1DE838D00E2E}"/>
                </a:ext>
              </a:extLst>
            </p:cNvPr>
            <p:cNvSpPr/>
            <p:nvPr/>
          </p:nvSpPr>
          <p:spPr>
            <a:xfrm>
              <a:off x="5964786" y="1210345"/>
              <a:ext cx="229422" cy="279102"/>
            </a:xfrm>
            <a:custGeom>
              <a:avLst/>
              <a:gdLst>
                <a:gd name="f0" fmla="val w"/>
                <a:gd name="f1" fmla="val h"/>
                <a:gd name="f2" fmla="val 0"/>
                <a:gd name="f3" fmla="val 5797"/>
                <a:gd name="f4" fmla="val 6617"/>
                <a:gd name="f5" fmla="val 2930"/>
                <a:gd name="f6" fmla="val 1292"/>
                <a:gd name="f7" fmla="val 2867"/>
                <a:gd name="f8" fmla="val 32"/>
                <a:gd name="f9" fmla="val 3812"/>
                <a:gd name="f10" fmla="val 504"/>
                <a:gd name="f11" fmla="val 4694"/>
                <a:gd name="f12" fmla="val 1260"/>
                <a:gd name="f13" fmla="val 5230"/>
                <a:gd name="f14" fmla="val 6616"/>
                <a:gd name="f15" fmla="val 4568"/>
                <a:gd name="f16" fmla="val 5356"/>
                <a:gd name="f17" fmla="val 4505"/>
                <a:gd name="f18" fmla="*/ f0 1 5797"/>
                <a:gd name="f19" fmla="*/ f1 1 6617"/>
                <a:gd name="f20" fmla="val f2"/>
                <a:gd name="f21" fmla="val f3"/>
                <a:gd name="f22" fmla="val f4"/>
                <a:gd name="f23" fmla="+- f22 0 f20"/>
                <a:gd name="f24" fmla="+- f21 0 f20"/>
                <a:gd name="f25" fmla="*/ f24 1 5797"/>
                <a:gd name="f26" fmla="*/ f23 1 6617"/>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797" h="6617">
                  <a:moveTo>
                    <a:pt x="f5" y="f2"/>
                  </a:moveTo>
                  <a:cubicBezTo>
                    <a:pt x="f6" y="f2"/>
                    <a:pt x="f2" y="f6"/>
                    <a:pt x="f2" y="f7"/>
                  </a:cubicBezTo>
                  <a:cubicBezTo>
                    <a:pt x="f8" y="f9"/>
                    <a:pt x="f10" y="f11"/>
                    <a:pt x="f12" y="f13"/>
                  </a:cubicBezTo>
                  <a:lnTo>
                    <a:pt x="f12" y="f14"/>
                  </a:lnTo>
                  <a:lnTo>
                    <a:pt x="f15" y="f14"/>
                  </a:lnTo>
                  <a:lnTo>
                    <a:pt x="f15" y="f13"/>
                  </a:lnTo>
                  <a:cubicBezTo>
                    <a:pt x="f16" y="f11"/>
                    <a:pt x="f3" y="f9"/>
                    <a:pt x="f3" y="f7"/>
                  </a:cubicBezTo>
                  <a:cubicBezTo>
                    <a:pt x="f3" y="f12"/>
                    <a:pt x="f1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6" name="Google Shape;10154;p74">
            <a:extLst>
              <a:ext uri="{FF2B5EF4-FFF2-40B4-BE49-F238E27FC236}">
                <a16:creationId xmlns:a16="http://schemas.microsoft.com/office/drawing/2014/main" id="{D4CF3B00-11C8-2E99-B606-166815AD5DB0}"/>
              </a:ext>
            </a:extLst>
          </p:cNvPr>
          <p:cNvGrpSpPr/>
          <p:nvPr/>
        </p:nvGrpSpPr>
        <p:grpSpPr>
          <a:xfrm>
            <a:off x="4571882" y="2860973"/>
            <a:ext cx="392752" cy="418456"/>
            <a:chOff x="5943481" y="2730343"/>
            <a:chExt cx="392752" cy="418456"/>
          </a:xfrm>
          <a:solidFill>
            <a:schemeClr val="bg1"/>
          </a:solidFill>
        </p:grpSpPr>
        <p:sp>
          <p:nvSpPr>
            <p:cNvPr id="47" name="Google Shape;10155;p74">
              <a:extLst>
                <a:ext uri="{FF2B5EF4-FFF2-40B4-BE49-F238E27FC236}">
                  <a16:creationId xmlns:a16="http://schemas.microsoft.com/office/drawing/2014/main" id="{C1925259-FFFF-9F5A-5326-452013D4ACC1}"/>
                </a:ext>
              </a:extLst>
            </p:cNvPr>
            <p:cNvSpPr/>
            <p:nvPr/>
          </p:nvSpPr>
          <p:spPr>
            <a:xfrm>
              <a:off x="5989402" y="2730343"/>
              <a:ext cx="292132" cy="418456"/>
            </a:xfrm>
            <a:custGeom>
              <a:avLst/>
              <a:gdLst>
                <a:gd name="f0" fmla="val w"/>
                <a:gd name="f1" fmla="val h"/>
                <a:gd name="f2" fmla="val 0"/>
                <a:gd name="f3" fmla="val 9421"/>
                <a:gd name="f4" fmla="val 12662"/>
                <a:gd name="f5" fmla="val 4821"/>
                <a:gd name="f6" fmla="val 1666"/>
                <a:gd name="f7" fmla="val 5073"/>
                <a:gd name="f8" fmla="val 5262"/>
                <a:gd name="f9" fmla="val 1886"/>
                <a:gd name="f10" fmla="val 2075"/>
                <a:gd name="f11" fmla="val 2359"/>
                <a:gd name="f12" fmla="val 5734"/>
                <a:gd name="f13" fmla="val 2485"/>
                <a:gd name="f14" fmla="val 6081"/>
                <a:gd name="f15" fmla="val 2989"/>
                <a:gd name="f16" fmla="val 3525"/>
                <a:gd name="f17" fmla="val 3777"/>
                <a:gd name="f18" fmla="val 5892"/>
                <a:gd name="f19" fmla="val 3934"/>
                <a:gd name="f20" fmla="val 5640"/>
                <a:gd name="f21" fmla="val 5419"/>
                <a:gd name="f22" fmla="val 3714"/>
                <a:gd name="f23" fmla="val 3273"/>
                <a:gd name="f24" fmla="val 3084"/>
                <a:gd name="f25" fmla="val 4569"/>
                <a:gd name="f26" fmla="val 4411"/>
                <a:gd name="f27" fmla="val 4789"/>
                <a:gd name="f28" fmla="val 3997"/>
                <a:gd name="f29" fmla="val 5104"/>
                <a:gd name="f30" fmla="val 4249"/>
                <a:gd name="f31" fmla="val 5514"/>
                <a:gd name="f32" fmla="val 4564"/>
                <a:gd name="f33" fmla="val 4942"/>
                <a:gd name="f34" fmla="val 5604"/>
                <a:gd name="f35" fmla="val 6171"/>
                <a:gd name="f36" fmla="val 6612"/>
                <a:gd name="f37" fmla="val 6801"/>
                <a:gd name="f38" fmla="val 7085"/>
                <a:gd name="f39" fmla="val 7305"/>
                <a:gd name="f40" fmla="val 5041"/>
                <a:gd name="f41" fmla="val 7463"/>
                <a:gd name="f42" fmla="val 7274"/>
                <a:gd name="f43" fmla="val 3938"/>
                <a:gd name="f44" fmla="val 6644"/>
                <a:gd name="f45" fmla="val 3592"/>
                <a:gd name="f46" fmla="val 5383"/>
                <a:gd name="f47" fmla="val 3781"/>
                <a:gd name="f48" fmla="val 5194"/>
                <a:gd name="f49" fmla="val 4033"/>
                <a:gd name="f50" fmla="val 4253"/>
                <a:gd name="f51" fmla="val 5856"/>
                <a:gd name="f52" fmla="val 4632"/>
                <a:gd name="f53" fmla="val 6014"/>
                <a:gd name="f54" fmla="val 5824"/>
                <a:gd name="f55" fmla="val 4947"/>
                <a:gd name="f56" fmla="val 5131"/>
                <a:gd name="f57" fmla="val 4911"/>
                <a:gd name="f58" fmla="val 4159"/>
                <a:gd name="f59" fmla="val 4596"/>
                <a:gd name="f60" fmla="val 4186"/>
                <a:gd name="f61" fmla="val 2548"/>
                <a:gd name="f62" fmla="val 1823"/>
                <a:gd name="f63" fmla="val 9385"/>
                <a:gd name="f64" fmla="val 10235"/>
                <a:gd name="f65" fmla="val 4801"/>
                <a:gd name="f66" fmla="val 4498"/>
                <a:gd name="f67" fmla="val 4188"/>
                <a:gd name="f68" fmla="val 29"/>
                <a:gd name="f69" fmla="val 3875"/>
                <a:gd name="f70" fmla="val 91"/>
                <a:gd name="f71" fmla="val 2111"/>
                <a:gd name="f72" fmla="val 500"/>
                <a:gd name="f73" fmla="val 693"/>
                <a:gd name="f74" fmla="val 1949"/>
                <a:gd name="f75" fmla="val 378"/>
                <a:gd name="f76" fmla="val 5698"/>
                <a:gd name="f77" fmla="val 1008"/>
                <a:gd name="f78" fmla="val 7652"/>
                <a:gd name="f79" fmla="val 2773"/>
                <a:gd name="f80" fmla="val 8565"/>
                <a:gd name="f81" fmla="val 10582"/>
                <a:gd name="f82" fmla="val 11716"/>
                <a:gd name="f83" fmla="val 3718"/>
                <a:gd name="f84" fmla="val 12661"/>
                <a:gd name="f85" fmla="val 4852"/>
                <a:gd name="f86" fmla="val 5986"/>
                <a:gd name="f87" fmla="val 6963"/>
                <a:gd name="f88" fmla="val 8444"/>
                <a:gd name="f89" fmla="val 7778"/>
                <a:gd name="f90" fmla="val 9420"/>
                <a:gd name="f91" fmla="val 6234"/>
                <a:gd name="f92" fmla="val 4501"/>
                <a:gd name="f93" fmla="val 9392"/>
                <a:gd name="f94" fmla="val 2000"/>
                <a:gd name="f95" fmla="val 7308"/>
                <a:gd name="f96" fmla="*/ f0 1 9421"/>
                <a:gd name="f97" fmla="*/ f1 1 12662"/>
                <a:gd name="f98" fmla="val f2"/>
                <a:gd name="f99" fmla="val f3"/>
                <a:gd name="f100" fmla="val f4"/>
                <a:gd name="f101" fmla="+- f100 0 f98"/>
                <a:gd name="f102" fmla="+- f99 0 f98"/>
                <a:gd name="f103" fmla="*/ f102 1 9421"/>
                <a:gd name="f104" fmla="*/ f101 1 12662"/>
                <a:gd name="f105" fmla="*/ f98 1 f103"/>
                <a:gd name="f106" fmla="*/ f99 1 f103"/>
                <a:gd name="f107" fmla="*/ f98 1 f104"/>
                <a:gd name="f108" fmla="*/ f100 1 f104"/>
                <a:gd name="f109" fmla="*/ f105 f96 1"/>
                <a:gd name="f110" fmla="*/ f106 f96 1"/>
                <a:gd name="f111" fmla="*/ f108 f97 1"/>
                <a:gd name="f112" fmla="*/ f107 f97 1"/>
              </a:gdLst>
              <a:ahLst/>
              <a:cxnLst>
                <a:cxn ang="3cd4">
                  <a:pos x="hc" y="t"/>
                </a:cxn>
                <a:cxn ang="0">
                  <a:pos x="r" y="vc"/>
                </a:cxn>
                <a:cxn ang="cd4">
                  <a:pos x="hc" y="b"/>
                </a:cxn>
                <a:cxn ang="cd2">
                  <a:pos x="l" y="vc"/>
                </a:cxn>
              </a:cxnLst>
              <a:rect l="f109" t="f112" r="f110" b="f111"/>
              <a:pathLst>
                <a:path w="9421" h="12662">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7" y="f24"/>
                    <a:pt x="f5" y="f24"/>
                  </a:cubicBezTo>
                  <a:cubicBezTo>
                    <a:pt x="f25" y="f24"/>
                    <a:pt x="f26" y="f23"/>
                    <a:pt x="f26" y="f16"/>
                  </a:cubicBezTo>
                  <a:cubicBezTo>
                    <a:pt x="f26" y="f17"/>
                    <a:pt x="f27" y="f28"/>
                    <a:pt x="f29" y="f30"/>
                  </a:cubicBezTo>
                  <a:cubicBezTo>
                    <a:pt x="f31" y="f32"/>
                    <a:pt x="f14" y="f33"/>
                    <a:pt x="f14" y="f34"/>
                  </a:cubicBezTo>
                  <a:cubicBezTo>
                    <a:pt x="f14" y="f35"/>
                    <a:pt x="f12" y="f36"/>
                    <a:pt x="f8" y="f37"/>
                  </a:cubicBezTo>
                  <a:lnTo>
                    <a:pt x="f8" y="f38"/>
                  </a:lnTo>
                  <a:cubicBezTo>
                    <a:pt x="f8" y="f39"/>
                    <a:pt x="f40" y="f41"/>
                    <a:pt x="f5" y="f41"/>
                  </a:cubicBezTo>
                  <a:cubicBezTo>
                    <a:pt x="f25" y="f41"/>
                    <a:pt x="f26" y="f42"/>
                    <a:pt x="f26" y="f38"/>
                  </a:cubicBezTo>
                  <a:lnTo>
                    <a:pt x="f26" y="f37"/>
                  </a:lnTo>
                  <a:cubicBezTo>
                    <a:pt x="f43" y="f44"/>
                    <a:pt x="f45" y="f35"/>
                    <a:pt x="f45" y="f34"/>
                  </a:cubicBezTo>
                  <a:cubicBezTo>
                    <a:pt x="f45" y="f46"/>
                    <a:pt x="f47" y="f48"/>
                    <a:pt x="f49" y="f48"/>
                  </a:cubicBezTo>
                  <a:cubicBezTo>
                    <a:pt x="f50" y="f48"/>
                    <a:pt x="f26" y="f46"/>
                    <a:pt x="f26" y="f34"/>
                  </a:cubicBezTo>
                  <a:cubicBezTo>
                    <a:pt x="f26" y="f51"/>
                    <a:pt x="f52" y="f53"/>
                    <a:pt x="f5" y="f53"/>
                  </a:cubicBezTo>
                  <a:cubicBezTo>
                    <a:pt x="f40" y="f53"/>
                    <a:pt x="f8" y="f54"/>
                    <a:pt x="f8" y="f34"/>
                  </a:cubicBezTo>
                  <a:cubicBezTo>
                    <a:pt x="f8" y="f46"/>
                    <a:pt x="f55" y="f56"/>
                    <a:pt x="f25" y="f57"/>
                  </a:cubicBezTo>
                  <a:cubicBezTo>
                    <a:pt x="f58" y="f59"/>
                    <a:pt x="f45" y="f60"/>
                    <a:pt x="f45" y="f16"/>
                  </a:cubicBezTo>
                  <a:cubicBezTo>
                    <a:pt x="f45" y="f15"/>
                    <a:pt x="f43" y="f61"/>
                    <a:pt x="f26" y="f11"/>
                  </a:cubicBezTo>
                  <a:lnTo>
                    <a:pt x="f26" y="f10"/>
                  </a:lnTo>
                  <a:cubicBezTo>
                    <a:pt x="f26" y="f62"/>
                    <a:pt x="f52" y="f6"/>
                    <a:pt x="f5" y="f6"/>
                  </a:cubicBezTo>
                  <a:close/>
                  <a:moveTo>
                    <a:pt x="f14" y="f63"/>
                  </a:moveTo>
                  <a:lnTo>
                    <a:pt x="f14" y="f64"/>
                  </a:lnTo>
                  <a:lnTo>
                    <a:pt x="f45" y="f64"/>
                  </a:lnTo>
                  <a:lnTo>
                    <a:pt x="f45" y="f63"/>
                  </a:lnTo>
                  <a:close/>
                  <a:moveTo>
                    <a:pt x="f65" y="f2"/>
                  </a:moveTo>
                  <a:cubicBezTo>
                    <a:pt x="f66" y="f2"/>
                    <a:pt x="f67" y="f68"/>
                    <a:pt x="f69" y="f70"/>
                  </a:cubicBezTo>
                  <a:cubicBezTo>
                    <a:pt x="f71" y="f72"/>
                    <a:pt x="f73" y="f74"/>
                    <a:pt x="f75" y="f22"/>
                  </a:cubicBezTo>
                  <a:cubicBezTo>
                    <a:pt x="f2" y="f76"/>
                    <a:pt x="f77" y="f78"/>
                    <a:pt x="f79" y="f80"/>
                  </a:cubicBezTo>
                  <a:lnTo>
                    <a:pt x="f79" y="f81"/>
                  </a:lnTo>
                  <a:cubicBezTo>
                    <a:pt x="f79" y="f82"/>
                    <a:pt x="f83" y="f84"/>
                    <a:pt x="f85" y="f84"/>
                  </a:cubicBezTo>
                  <a:cubicBezTo>
                    <a:pt x="f86" y="f84"/>
                    <a:pt x="f87" y="f82"/>
                    <a:pt x="f87" y="f81"/>
                  </a:cubicBezTo>
                  <a:lnTo>
                    <a:pt x="f87" y="f80"/>
                  </a:lnTo>
                  <a:cubicBezTo>
                    <a:pt x="f88" y="f89"/>
                    <a:pt x="f90" y="f91"/>
                    <a:pt x="f90" y="f92"/>
                  </a:cubicBezTo>
                  <a:cubicBezTo>
                    <a:pt x="f93" y="f94"/>
                    <a:pt x="f95" y="f2"/>
                    <a:pt x="f6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8" name="Google Shape;10156;p74">
              <a:extLst>
                <a:ext uri="{FF2B5EF4-FFF2-40B4-BE49-F238E27FC236}">
                  <a16:creationId xmlns:a16="http://schemas.microsoft.com/office/drawing/2014/main" id="{51824A9F-6D5D-5C02-2B47-64ADBEEC7D50}"/>
                </a:ext>
              </a:extLst>
            </p:cNvPr>
            <p:cNvSpPr/>
            <p:nvPr/>
          </p:nvSpPr>
          <p:spPr>
            <a:xfrm>
              <a:off x="5943481" y="2877013"/>
              <a:ext cx="43013" cy="27102"/>
            </a:xfrm>
            <a:custGeom>
              <a:avLst/>
              <a:gdLst>
                <a:gd name="f0" fmla="val w"/>
                <a:gd name="f1" fmla="val h"/>
                <a:gd name="f2" fmla="val 0"/>
                <a:gd name="f3" fmla="val 1387"/>
                <a:gd name="f4" fmla="val 820"/>
                <a:gd name="f5" fmla="val 379"/>
                <a:gd name="f6" fmla="val 158"/>
                <a:gd name="f7" fmla="val 1"/>
                <a:gd name="f8" fmla="val 189"/>
                <a:gd name="f9" fmla="val 378"/>
                <a:gd name="f10" fmla="val 630"/>
                <a:gd name="f11" fmla="val 190"/>
                <a:gd name="f12" fmla="val 819"/>
                <a:gd name="f13" fmla="val 946"/>
                <a:gd name="f14" fmla="val 1166"/>
                <a:gd name="f15" fmla="*/ f0 1 1387"/>
                <a:gd name="f16" fmla="*/ f1 1 820"/>
                <a:gd name="f17" fmla="val f2"/>
                <a:gd name="f18" fmla="val f3"/>
                <a:gd name="f19" fmla="val f4"/>
                <a:gd name="f20" fmla="+- f19 0 f17"/>
                <a:gd name="f21" fmla="+- f18 0 f17"/>
                <a:gd name="f22" fmla="*/ f21 1 1387"/>
                <a:gd name="f23" fmla="*/ f20 1 82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820">
                  <a:moveTo>
                    <a:pt x="f5" y="f2"/>
                  </a:moveTo>
                  <a:cubicBezTo>
                    <a:pt x="f6" y="f2"/>
                    <a:pt x="f7" y="f8"/>
                    <a:pt x="f7" y="f9"/>
                  </a:cubicBezTo>
                  <a:cubicBezTo>
                    <a:pt x="f7" y="f10"/>
                    <a:pt x="f11" y="f12"/>
                    <a:pt x="f5" y="f12"/>
                  </a:cubicBezTo>
                  <a:lnTo>
                    <a:pt x="f13" y="f12"/>
                  </a:lnTo>
                  <a:cubicBezTo>
                    <a:pt x="f14" y="f12"/>
                    <a:pt x="f3" y="f10"/>
                    <a:pt x="f3" y="f9"/>
                  </a:cubicBezTo>
                  <a:cubicBezTo>
                    <a:pt x="f3" y="f6"/>
                    <a:pt x="f1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9" name="Google Shape;10157;p74">
              <a:extLst>
                <a:ext uri="{FF2B5EF4-FFF2-40B4-BE49-F238E27FC236}">
                  <a16:creationId xmlns:a16="http://schemas.microsoft.com/office/drawing/2014/main" id="{D1B1382D-7A2D-4A05-4AA7-28FFB121CB2F}"/>
                </a:ext>
              </a:extLst>
            </p:cNvPr>
            <p:cNvSpPr/>
            <p:nvPr/>
          </p:nvSpPr>
          <p:spPr>
            <a:xfrm>
              <a:off x="6292233" y="2877013"/>
              <a:ext cx="44000" cy="27102"/>
            </a:xfrm>
            <a:custGeom>
              <a:avLst/>
              <a:gdLst>
                <a:gd name="f0" fmla="val w"/>
                <a:gd name="f1" fmla="val h"/>
                <a:gd name="f2" fmla="val 0"/>
                <a:gd name="f3" fmla="val 1419"/>
                <a:gd name="f4" fmla="val 820"/>
                <a:gd name="f5" fmla="val 442"/>
                <a:gd name="f6" fmla="val 221"/>
                <a:gd name="f7" fmla="val 1"/>
                <a:gd name="f8" fmla="val 189"/>
                <a:gd name="f9" fmla="val 378"/>
                <a:gd name="f10" fmla="val 630"/>
                <a:gd name="f11" fmla="val 819"/>
                <a:gd name="f12" fmla="val 1009"/>
                <a:gd name="f13" fmla="val 1230"/>
                <a:gd name="f14" fmla="val 1387"/>
                <a:gd name="f15" fmla="val 158"/>
                <a:gd name="f16" fmla="*/ f0 1 1419"/>
                <a:gd name="f17" fmla="*/ f1 1 820"/>
                <a:gd name="f18" fmla="val f2"/>
                <a:gd name="f19" fmla="val f3"/>
                <a:gd name="f20" fmla="val f4"/>
                <a:gd name="f21" fmla="+- f20 0 f18"/>
                <a:gd name="f22" fmla="+- f19 0 f18"/>
                <a:gd name="f23" fmla="*/ f22 1 1419"/>
                <a:gd name="f24" fmla="*/ f21 1 82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20">
                  <a:moveTo>
                    <a:pt x="f5" y="f2"/>
                  </a:moveTo>
                  <a:cubicBezTo>
                    <a:pt x="f6" y="f2"/>
                    <a:pt x="f7" y="f8"/>
                    <a:pt x="f7" y="f9"/>
                  </a:cubicBezTo>
                  <a:cubicBezTo>
                    <a:pt x="f7" y="f10"/>
                    <a:pt x="f6" y="f11"/>
                    <a:pt x="f5" y="f11"/>
                  </a:cubicBezTo>
                  <a:lnTo>
                    <a:pt x="f12" y="f11"/>
                  </a:lnTo>
                  <a:cubicBezTo>
                    <a:pt x="f13" y="f11"/>
                    <a:pt x="f14" y="f10"/>
                    <a:pt x="f14" y="f9"/>
                  </a:cubicBezTo>
                  <a:cubicBezTo>
                    <a:pt x="f3" y="f15"/>
                    <a:pt x="f13" y="f2"/>
                    <a:pt x="f1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0" name="Google Shape;10158;p74">
              <a:extLst>
                <a:ext uri="{FF2B5EF4-FFF2-40B4-BE49-F238E27FC236}">
                  <a16:creationId xmlns:a16="http://schemas.microsoft.com/office/drawing/2014/main" id="{44A10EEB-23FC-1ECC-7FD5-F24A4D7EEC8F}"/>
                </a:ext>
              </a:extLst>
            </p:cNvPr>
            <p:cNvSpPr/>
            <p:nvPr/>
          </p:nvSpPr>
          <p:spPr>
            <a:xfrm>
              <a:off x="5996223" y="3002194"/>
              <a:ext cx="40096" cy="40123"/>
            </a:xfrm>
            <a:custGeom>
              <a:avLst/>
              <a:gdLst>
                <a:gd name="f0" fmla="val w"/>
                <a:gd name="f1" fmla="val h"/>
                <a:gd name="f2" fmla="val 0"/>
                <a:gd name="f3" fmla="val 1293"/>
                <a:gd name="f4" fmla="val 1214"/>
                <a:gd name="f5" fmla="val 836"/>
                <a:gd name="f6" fmla="val 1"/>
                <a:gd name="f7" fmla="val 725"/>
                <a:gd name="f8" fmla="val 615"/>
                <a:gd name="f9" fmla="val 40"/>
                <a:gd name="f10" fmla="val 536"/>
                <a:gd name="f11" fmla="val 119"/>
                <a:gd name="f12" fmla="val 158"/>
                <a:gd name="f13" fmla="val 497"/>
                <a:gd name="f14" fmla="val 654"/>
                <a:gd name="f15" fmla="val 938"/>
                <a:gd name="f16" fmla="val 1096"/>
                <a:gd name="f17" fmla="val 237"/>
                <a:gd name="f18" fmla="val 1174"/>
                <a:gd name="f19" fmla="val 340"/>
                <a:gd name="f20" fmla="val 442"/>
                <a:gd name="f21" fmla="val 544"/>
                <a:gd name="f22" fmla="val 647"/>
                <a:gd name="f23" fmla="val 1135"/>
                <a:gd name="f24" fmla="val 686"/>
                <a:gd name="f25" fmla="val 528"/>
                <a:gd name="f26" fmla="val 245"/>
                <a:gd name="f27" fmla="val 1056"/>
                <a:gd name="f28" fmla="val 946"/>
                <a:gd name="f29" fmla="*/ f0 1 1293"/>
                <a:gd name="f30" fmla="*/ f1 1 1214"/>
                <a:gd name="f31" fmla="val f2"/>
                <a:gd name="f32" fmla="val f3"/>
                <a:gd name="f33" fmla="val f4"/>
                <a:gd name="f34" fmla="+- f33 0 f31"/>
                <a:gd name="f35" fmla="+- f32 0 f31"/>
                <a:gd name="f36" fmla="*/ f35 1 1293"/>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3" h="1214">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1" name="Google Shape;10159;p74">
              <a:extLst>
                <a:ext uri="{FF2B5EF4-FFF2-40B4-BE49-F238E27FC236}">
                  <a16:creationId xmlns:a16="http://schemas.microsoft.com/office/drawing/2014/main" id="{78A22137-FC40-43AE-1057-5C35AE009A03}"/>
                </a:ext>
              </a:extLst>
            </p:cNvPr>
            <p:cNvSpPr/>
            <p:nvPr/>
          </p:nvSpPr>
          <p:spPr>
            <a:xfrm>
              <a:off x="6244382" y="2737741"/>
              <a:ext cx="40059" cy="40123"/>
            </a:xfrm>
            <a:custGeom>
              <a:avLst/>
              <a:gdLst>
                <a:gd name="f0" fmla="val w"/>
                <a:gd name="f1" fmla="val h"/>
                <a:gd name="f2" fmla="val 0"/>
                <a:gd name="f3" fmla="val 1292"/>
                <a:gd name="f4" fmla="val 1214"/>
                <a:gd name="f5" fmla="val 835"/>
                <a:gd name="f6" fmla="val 1"/>
                <a:gd name="f7" fmla="val 725"/>
                <a:gd name="f8" fmla="val 614"/>
                <a:gd name="f9" fmla="val 40"/>
                <a:gd name="f10" fmla="val 536"/>
                <a:gd name="f11" fmla="val 119"/>
                <a:gd name="f12" fmla="val 126"/>
                <a:gd name="f13" fmla="val 497"/>
                <a:gd name="f14" fmla="val 654"/>
                <a:gd name="f15" fmla="val 938"/>
                <a:gd name="f16" fmla="val 1095"/>
                <a:gd name="f17" fmla="val 205"/>
                <a:gd name="f18" fmla="val 1174"/>
                <a:gd name="f19" fmla="val 315"/>
                <a:gd name="f20" fmla="val 1213"/>
                <a:gd name="f21" fmla="val 425"/>
                <a:gd name="f22" fmla="val 646"/>
                <a:gd name="f23" fmla="val 1134"/>
                <a:gd name="f24" fmla="val 686"/>
                <a:gd name="f25" fmla="val 560"/>
                <a:gd name="f26" fmla="val 276"/>
                <a:gd name="f27" fmla="val 1056"/>
                <a:gd name="f28" fmla="val 945"/>
                <a:gd name="f29" fmla="*/ f0 1 1292"/>
                <a:gd name="f30" fmla="*/ f1 1 1214"/>
                <a:gd name="f31" fmla="val f2"/>
                <a:gd name="f32" fmla="val f3"/>
                <a:gd name="f33" fmla="val f4"/>
                <a:gd name="f34" fmla="+- f33 0 f31"/>
                <a:gd name="f35" fmla="+- f32 0 f31"/>
                <a:gd name="f36" fmla="*/ f35 1 1292"/>
                <a:gd name="f37" fmla="*/ f34 1 1214"/>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1292" h="1214">
                  <a:moveTo>
                    <a:pt x="f5" y="f6"/>
                  </a:moveTo>
                  <a:cubicBezTo>
                    <a:pt x="f7" y="f6"/>
                    <a:pt x="f8" y="f9"/>
                    <a:pt x="f10" y="f11"/>
                  </a:cubicBezTo>
                  <a:lnTo>
                    <a:pt x="f12" y="f13"/>
                  </a:lnTo>
                  <a:cubicBezTo>
                    <a:pt x="f2" y="f14"/>
                    <a:pt x="f2" y="f15"/>
                    <a:pt x="f12" y="f16"/>
                  </a:cubicBezTo>
                  <a:cubicBezTo>
                    <a:pt x="f17" y="f18"/>
                    <a:pt x="f19" y="f20"/>
                    <a:pt x="f21" y="f20"/>
                  </a:cubicBezTo>
                  <a:cubicBezTo>
                    <a:pt x="f10" y="f20"/>
                    <a:pt x="f22" y="f18"/>
                    <a:pt x="f7" y="f16"/>
                  </a:cubicBezTo>
                  <a:lnTo>
                    <a:pt x="f23" y="f24"/>
                  </a:lnTo>
                  <a:cubicBezTo>
                    <a:pt x="f3" y="f25"/>
                    <a:pt x="f3" y="f26"/>
                    <a:pt x="f23" y="f11"/>
                  </a:cubicBezTo>
                  <a:cubicBezTo>
                    <a:pt x="f27" y="f9"/>
                    <a:pt x="f2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2" name="Google Shape;10160;p74">
              <a:extLst>
                <a:ext uri="{FF2B5EF4-FFF2-40B4-BE49-F238E27FC236}">
                  <a16:creationId xmlns:a16="http://schemas.microsoft.com/office/drawing/2014/main" id="{D015975C-FF0D-286D-6DC5-38B01C779BBB}"/>
                </a:ext>
              </a:extLst>
            </p:cNvPr>
            <p:cNvSpPr/>
            <p:nvPr/>
          </p:nvSpPr>
          <p:spPr>
            <a:xfrm>
              <a:off x="6244382" y="3002194"/>
              <a:ext cx="40059" cy="40123"/>
            </a:xfrm>
            <a:custGeom>
              <a:avLst/>
              <a:gdLst>
                <a:gd name="f0" fmla="val w"/>
                <a:gd name="f1" fmla="val h"/>
                <a:gd name="f2" fmla="val 0"/>
                <a:gd name="f3" fmla="val 1292"/>
                <a:gd name="f4" fmla="val 1214"/>
                <a:gd name="f5" fmla="val 425"/>
                <a:gd name="f6" fmla="val 1"/>
                <a:gd name="f7" fmla="val 315"/>
                <a:gd name="f8" fmla="val 205"/>
                <a:gd name="f9" fmla="val 40"/>
                <a:gd name="f10" fmla="val 126"/>
                <a:gd name="f11" fmla="val 119"/>
                <a:gd name="f12" fmla="val 245"/>
                <a:gd name="f13" fmla="val 528"/>
                <a:gd name="f14" fmla="val 686"/>
                <a:gd name="f15" fmla="val 536"/>
                <a:gd name="f16" fmla="val 1096"/>
                <a:gd name="f17" fmla="val 614"/>
                <a:gd name="f18" fmla="val 1174"/>
                <a:gd name="f19" fmla="val 725"/>
                <a:gd name="f20" fmla="val 835"/>
                <a:gd name="f21" fmla="val 945"/>
                <a:gd name="f22" fmla="val 1056"/>
                <a:gd name="f23" fmla="val 1134"/>
                <a:gd name="f24" fmla="val 938"/>
                <a:gd name="f25" fmla="val 654"/>
                <a:gd name="f26" fmla="val 497"/>
                <a:gd name="f27" fmla="val 646"/>
                <a:gd name="f28" fmla="*/ f0 1 1292"/>
                <a:gd name="f29" fmla="*/ f1 1 1214"/>
                <a:gd name="f30" fmla="val f2"/>
                <a:gd name="f31" fmla="val f3"/>
                <a:gd name="f32" fmla="val f4"/>
                <a:gd name="f33" fmla="+- f32 0 f30"/>
                <a:gd name="f34" fmla="+- f31 0 f30"/>
                <a:gd name="f35" fmla="*/ f34 1 1292"/>
                <a:gd name="f36" fmla="*/ f33 1 1214"/>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1292" h="1214">
                  <a:moveTo>
                    <a:pt x="f5" y="f6"/>
                  </a:moveTo>
                  <a:cubicBezTo>
                    <a:pt x="f7" y="f6"/>
                    <a:pt x="f8" y="f9"/>
                    <a:pt x="f10" y="f11"/>
                  </a:cubicBezTo>
                  <a:cubicBezTo>
                    <a:pt x="f2" y="f12"/>
                    <a:pt x="f2" y="f13"/>
                    <a:pt x="f10" y="f14"/>
                  </a:cubicBezTo>
                  <a:lnTo>
                    <a:pt x="f15" y="f16"/>
                  </a:lnTo>
                  <a:cubicBezTo>
                    <a:pt x="f17" y="f18"/>
                    <a:pt x="f19" y="f4"/>
                    <a:pt x="f20" y="f4"/>
                  </a:cubicBezTo>
                  <a:cubicBezTo>
                    <a:pt x="f21" y="f4"/>
                    <a:pt x="f22" y="f18"/>
                    <a:pt x="f23" y="f16"/>
                  </a:cubicBezTo>
                  <a:cubicBezTo>
                    <a:pt x="f3" y="f24"/>
                    <a:pt x="f3" y="f25"/>
                    <a:pt x="f23" y="f26"/>
                  </a:cubicBezTo>
                  <a:lnTo>
                    <a:pt x="f19" y="f11"/>
                  </a:lnTo>
                  <a:cubicBezTo>
                    <a:pt x="f27" y="f9"/>
                    <a:pt x="f1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3" name="Google Shape;10161;p74">
              <a:extLst>
                <a:ext uri="{FF2B5EF4-FFF2-40B4-BE49-F238E27FC236}">
                  <a16:creationId xmlns:a16="http://schemas.microsoft.com/office/drawing/2014/main" id="{A0F274F7-49B3-B61F-D344-F21E115FD5A0}"/>
                </a:ext>
              </a:extLst>
            </p:cNvPr>
            <p:cNvSpPr/>
            <p:nvPr/>
          </p:nvSpPr>
          <p:spPr>
            <a:xfrm>
              <a:off x="5996223" y="2737741"/>
              <a:ext cx="40096" cy="40123"/>
            </a:xfrm>
            <a:custGeom>
              <a:avLst/>
              <a:gdLst>
                <a:gd name="f0" fmla="val w"/>
                <a:gd name="f1" fmla="val h"/>
                <a:gd name="f2" fmla="val 0"/>
                <a:gd name="f3" fmla="val 1293"/>
                <a:gd name="f4" fmla="val 1214"/>
                <a:gd name="f5" fmla="val 442"/>
                <a:gd name="f6" fmla="val 1"/>
                <a:gd name="f7" fmla="val 340"/>
                <a:gd name="f8" fmla="val 237"/>
                <a:gd name="f9" fmla="val 40"/>
                <a:gd name="f10" fmla="val 158"/>
                <a:gd name="f11" fmla="val 119"/>
                <a:gd name="f12" fmla="val 276"/>
                <a:gd name="f13" fmla="val 560"/>
                <a:gd name="f14" fmla="val 686"/>
                <a:gd name="f15" fmla="val 536"/>
                <a:gd name="f16" fmla="val 1095"/>
                <a:gd name="f17" fmla="val 615"/>
                <a:gd name="f18" fmla="val 1174"/>
                <a:gd name="f19" fmla="val 725"/>
                <a:gd name="f20" fmla="val 1213"/>
                <a:gd name="f21" fmla="val 836"/>
                <a:gd name="f22" fmla="val 946"/>
                <a:gd name="f23" fmla="val 1056"/>
                <a:gd name="f24" fmla="val 1135"/>
                <a:gd name="f25" fmla="val 938"/>
                <a:gd name="f26" fmla="val 654"/>
                <a:gd name="f27" fmla="val 497"/>
                <a:gd name="f28" fmla="val 647"/>
                <a:gd name="f29" fmla="val 544"/>
                <a:gd name="f30" fmla="*/ f0 1 1293"/>
                <a:gd name="f31" fmla="*/ f1 1 1214"/>
                <a:gd name="f32" fmla="val f2"/>
                <a:gd name="f33" fmla="val f3"/>
                <a:gd name="f34" fmla="val f4"/>
                <a:gd name="f35" fmla="+- f34 0 f32"/>
                <a:gd name="f36" fmla="+- f33 0 f32"/>
                <a:gd name="f37" fmla="*/ f36 1 1293"/>
                <a:gd name="f38" fmla="*/ f35 1 1214"/>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1293" h="121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3" y="f25"/>
                    <a:pt x="f3" y="f26"/>
                    <a:pt x="f24" y="f27"/>
                  </a:cubicBezTo>
                  <a:lnTo>
                    <a:pt x="f19" y="f11"/>
                  </a:lnTo>
                  <a:cubicBezTo>
                    <a:pt x="f28" y="f9"/>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4" name="Google Shape;10172;p74">
            <a:extLst>
              <a:ext uri="{FF2B5EF4-FFF2-40B4-BE49-F238E27FC236}">
                <a16:creationId xmlns:a16="http://schemas.microsoft.com/office/drawing/2014/main" id="{43EB732D-0BA4-AC92-89BA-23750BE6B1C5}"/>
              </a:ext>
            </a:extLst>
          </p:cNvPr>
          <p:cNvGrpSpPr/>
          <p:nvPr/>
        </p:nvGrpSpPr>
        <p:grpSpPr>
          <a:xfrm>
            <a:off x="5697133" y="1354481"/>
            <a:ext cx="512987" cy="541708"/>
            <a:chOff x="7068732" y="1223851"/>
            <a:chExt cx="512987" cy="541708"/>
          </a:xfrm>
          <a:solidFill>
            <a:schemeClr val="bg1"/>
          </a:solidFill>
        </p:grpSpPr>
        <p:sp>
          <p:nvSpPr>
            <p:cNvPr id="55" name="Google Shape;10173;p74">
              <a:extLst>
                <a:ext uri="{FF2B5EF4-FFF2-40B4-BE49-F238E27FC236}">
                  <a16:creationId xmlns:a16="http://schemas.microsoft.com/office/drawing/2014/main" id="{EAF77951-A658-77F7-2491-622E0CFB2253}"/>
                </a:ext>
              </a:extLst>
            </p:cNvPr>
            <p:cNvSpPr/>
            <p:nvPr/>
          </p:nvSpPr>
          <p:spPr>
            <a:xfrm>
              <a:off x="7203615" y="1223851"/>
              <a:ext cx="378104" cy="392954"/>
            </a:xfrm>
            <a:custGeom>
              <a:avLst/>
              <a:gdLst>
                <a:gd name="f0" fmla="val w"/>
                <a:gd name="f1" fmla="val h"/>
                <a:gd name="f2" fmla="val 0"/>
                <a:gd name="f3" fmla="val 9452"/>
                <a:gd name="f4" fmla="val 9217"/>
                <a:gd name="f5" fmla="val 3387"/>
                <a:gd name="f6" fmla="val 836"/>
                <a:gd name="f7" fmla="val 3497"/>
                <a:gd name="f8" fmla="val 3607"/>
                <a:gd name="f9" fmla="val 875"/>
                <a:gd name="f10" fmla="val 3686"/>
                <a:gd name="f11" fmla="val 954"/>
                <a:gd name="f12" fmla="val 3844"/>
                <a:gd name="f13" fmla="val 1111"/>
                <a:gd name="f14" fmla="val 1395"/>
                <a:gd name="f15" fmla="val 1553"/>
                <a:gd name="f16" fmla="val 1638"/>
                <a:gd name="f17" fmla="val 3600"/>
                <a:gd name="f18" fmla="val 1560"/>
                <a:gd name="f19" fmla="val 3679"/>
                <a:gd name="f20" fmla="val 1449"/>
                <a:gd name="f21" fmla="val 3718"/>
                <a:gd name="f22" fmla="val 1339"/>
                <a:gd name="f23" fmla="val 1229"/>
                <a:gd name="f24" fmla="val 1118"/>
                <a:gd name="f25" fmla="val 1040"/>
                <a:gd name="f26" fmla="val 882"/>
                <a:gd name="f27" fmla="val 3443"/>
                <a:gd name="f28" fmla="val 3159"/>
                <a:gd name="f29" fmla="val 3002"/>
                <a:gd name="f30" fmla="val 3088"/>
                <a:gd name="f31" fmla="val 3166"/>
                <a:gd name="f32" fmla="val 3277"/>
                <a:gd name="f33" fmla="val 8081"/>
                <a:gd name="f34" fmla="val 5530"/>
                <a:gd name="f35" fmla="val 8191"/>
                <a:gd name="f36" fmla="val 8302"/>
                <a:gd name="f37" fmla="val 5569"/>
                <a:gd name="f38" fmla="val 8380"/>
                <a:gd name="f39" fmla="val 5648"/>
                <a:gd name="f40" fmla="val 8538"/>
                <a:gd name="f41" fmla="val 5806"/>
                <a:gd name="f42" fmla="val 6089"/>
                <a:gd name="f43" fmla="val 6247"/>
                <a:gd name="f44" fmla="val 6333"/>
                <a:gd name="f45" fmla="val 8295"/>
                <a:gd name="f46" fmla="val 6254"/>
                <a:gd name="f47" fmla="val 8358"/>
                <a:gd name="f48" fmla="val 6143"/>
                <a:gd name="f49" fmla="val 8389"/>
                <a:gd name="f50" fmla="val 6033"/>
                <a:gd name="f51" fmla="val 5923"/>
                <a:gd name="f52" fmla="val 5813"/>
                <a:gd name="f53" fmla="val 5734"/>
                <a:gd name="f54" fmla="val 5576"/>
                <a:gd name="f55" fmla="val 8137"/>
                <a:gd name="f56" fmla="val 7853"/>
                <a:gd name="f57" fmla="val 7696"/>
                <a:gd name="f58" fmla="val 7782"/>
                <a:gd name="f59" fmla="val 7861"/>
                <a:gd name="f60" fmla="val 7971"/>
                <a:gd name="f61" fmla="val 3414"/>
                <a:gd name="f62" fmla="val 1"/>
                <a:gd name="f63" fmla="val 3095"/>
                <a:gd name="f64" fmla="val 2772"/>
                <a:gd name="f65" fmla="val 119"/>
                <a:gd name="f66" fmla="val 2520"/>
                <a:gd name="f67" fmla="val 355"/>
                <a:gd name="f68" fmla="val 473"/>
                <a:gd name="f69" fmla="val 2403"/>
                <a:gd name="f70" fmla="val 2876"/>
                <a:gd name="f71" fmla="val 3663"/>
                <a:gd name="f72" fmla="val 4199"/>
                <a:gd name="f73" fmla="val 700"/>
                <a:gd name="f74" fmla="val 4406"/>
                <a:gd name="f75" fmla="val 1008"/>
                <a:gd name="f76" fmla="val 4544"/>
                <a:gd name="f77" fmla="val 1345"/>
                <a:gd name="f78" fmla="val 1522"/>
                <a:gd name="f79" fmla="val 1706"/>
                <a:gd name="f80" fmla="val 4506"/>
                <a:gd name="f81" fmla="val 1890"/>
                <a:gd name="f82" fmla="val 4419"/>
                <a:gd name="f83" fmla="val 4915"/>
                <a:gd name="f84" fmla="val 7444"/>
                <a:gd name="f85" fmla="val 4663"/>
                <a:gd name="f86" fmla="val 7980"/>
                <a:gd name="f87" fmla="val 4789"/>
                <a:gd name="f88" fmla="val 8515"/>
                <a:gd name="f89" fmla="val 5135"/>
                <a:gd name="f90" fmla="val 8862"/>
                <a:gd name="f91" fmla="val 5372"/>
                <a:gd name="f92" fmla="val 9098"/>
                <a:gd name="f93" fmla="val 5687"/>
                <a:gd name="f94" fmla="val 9216"/>
                <a:gd name="f95" fmla="val 6010"/>
                <a:gd name="f96" fmla="val 6663"/>
                <a:gd name="f97" fmla="val 6931"/>
                <a:gd name="f98" fmla="val 8979"/>
                <a:gd name="f99" fmla="val 6814"/>
                <a:gd name="f100" fmla="val 6341"/>
                <a:gd name="f101" fmla="val 5554"/>
                <a:gd name="f102" fmla="val 5050"/>
                <a:gd name="f103" fmla="val 8757"/>
                <a:gd name="f104" fmla="val 4828"/>
                <a:gd name="f105" fmla="val 8445"/>
                <a:gd name="f106" fmla="val 4696"/>
                <a:gd name="f107" fmla="val 8117"/>
                <a:gd name="f108" fmla="val 7933"/>
                <a:gd name="f109" fmla="val 7743"/>
                <a:gd name="f110" fmla="val 4738"/>
                <a:gd name="f111" fmla="val 7561"/>
                <a:gd name="f112" fmla="val 4829"/>
                <a:gd name="f113" fmla="val 4505"/>
                <a:gd name="f114" fmla="val 1773"/>
                <a:gd name="f115" fmla="val 4757"/>
                <a:gd name="f116" fmla="val 1269"/>
                <a:gd name="f117" fmla="val 4631"/>
                <a:gd name="f118" fmla="val 733"/>
                <a:gd name="f119" fmla="val 4285"/>
                <a:gd name="f120" fmla="val 4048"/>
                <a:gd name="f121" fmla="val 3733"/>
                <a:gd name="f122" fmla="*/ f0 1 9452"/>
                <a:gd name="f123" fmla="*/ f1 1 9217"/>
                <a:gd name="f124" fmla="val f2"/>
                <a:gd name="f125" fmla="val f3"/>
                <a:gd name="f126" fmla="val f4"/>
                <a:gd name="f127" fmla="+- f126 0 f124"/>
                <a:gd name="f128" fmla="+- f125 0 f124"/>
                <a:gd name="f129" fmla="*/ f128 1 9452"/>
                <a:gd name="f130" fmla="*/ f127 1 9217"/>
                <a:gd name="f131" fmla="*/ f124 1 f129"/>
                <a:gd name="f132" fmla="*/ f125 1 f129"/>
                <a:gd name="f133" fmla="*/ f124 1 f130"/>
                <a:gd name="f134" fmla="*/ f126 1 f130"/>
                <a:gd name="f135" fmla="*/ f131 f122 1"/>
                <a:gd name="f136" fmla="*/ f132 f122 1"/>
                <a:gd name="f137" fmla="*/ f134 f123 1"/>
                <a:gd name="f138" fmla="*/ f133 f123 1"/>
              </a:gdLst>
              <a:ahLst/>
              <a:cxnLst>
                <a:cxn ang="3cd4">
                  <a:pos x="hc" y="t"/>
                </a:cxn>
                <a:cxn ang="0">
                  <a:pos x="r" y="vc"/>
                </a:cxn>
                <a:cxn ang="cd4">
                  <a:pos x="hc" y="b"/>
                </a:cxn>
                <a:cxn ang="cd2">
                  <a:pos x="l" y="vc"/>
                </a:cxn>
              </a:cxnLst>
              <a:rect l="f135" t="f138" r="f136" b="f137"/>
              <a:pathLst>
                <a:path w="9452" h="9217">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3" y="f34"/>
                  </a:moveTo>
                  <a:cubicBezTo>
                    <a:pt x="f35" y="f34"/>
                    <a:pt x="f36" y="f37"/>
                    <a:pt x="f38" y="f39"/>
                  </a:cubicBezTo>
                  <a:cubicBezTo>
                    <a:pt x="f40" y="f41"/>
                    <a:pt x="f40" y="f42"/>
                    <a:pt x="f38" y="f43"/>
                  </a:cubicBezTo>
                  <a:lnTo>
                    <a:pt x="f44" y="f45"/>
                  </a:lnTo>
                  <a:cubicBezTo>
                    <a:pt x="f46" y="f47"/>
                    <a:pt x="f48" y="f49"/>
                    <a:pt x="f50" y="f49"/>
                  </a:cubicBezTo>
                  <a:cubicBezTo>
                    <a:pt x="f51" y="f49"/>
                    <a:pt x="f52" y="f47"/>
                    <a:pt x="f53" y="f45"/>
                  </a:cubicBezTo>
                  <a:cubicBezTo>
                    <a:pt x="f54" y="f55"/>
                    <a:pt x="f54" y="f56"/>
                    <a:pt x="f53" y="f57"/>
                  </a:cubicBezTo>
                  <a:lnTo>
                    <a:pt x="f58" y="f39"/>
                  </a:lnTo>
                  <a:cubicBezTo>
                    <a:pt x="f59" y="f37"/>
                    <a:pt x="f60" y="f34"/>
                    <a:pt x="f33" y="f34"/>
                  </a:cubicBezTo>
                  <a:close/>
                  <a:moveTo>
                    <a:pt x="f61" y="f62"/>
                  </a:moveTo>
                  <a:cubicBezTo>
                    <a:pt x="f63" y="f62"/>
                    <a:pt x="f64" y="f65"/>
                    <a:pt x="f66" y="f67"/>
                  </a:cubicBezTo>
                  <a:lnTo>
                    <a:pt x="f68" y="f69"/>
                  </a:lnTo>
                  <a:cubicBezTo>
                    <a:pt x="f2" y="f70"/>
                    <a:pt x="f2" y="f71"/>
                    <a:pt x="f68" y="f72"/>
                  </a:cubicBezTo>
                  <a:cubicBezTo>
                    <a:pt x="f73" y="f74"/>
                    <a:pt x="f75" y="f76"/>
                    <a:pt x="f77" y="f76"/>
                  </a:cubicBezTo>
                  <a:cubicBezTo>
                    <a:pt x="f78" y="f76"/>
                    <a:pt x="f79" y="f80"/>
                    <a:pt x="f81" y="f82"/>
                  </a:cubicBezTo>
                  <a:lnTo>
                    <a:pt x="f83" y="f84"/>
                  </a:lnTo>
                  <a:cubicBezTo>
                    <a:pt x="f85" y="f86"/>
                    <a:pt x="f87" y="f88"/>
                    <a:pt x="f89" y="f90"/>
                  </a:cubicBezTo>
                  <a:cubicBezTo>
                    <a:pt x="f91" y="f92"/>
                    <a:pt x="f93" y="f94"/>
                    <a:pt x="f95" y="f94"/>
                  </a:cubicBezTo>
                  <a:cubicBezTo>
                    <a:pt x="f44" y="f94"/>
                    <a:pt x="f96" y="f92"/>
                    <a:pt x="f97" y="f90"/>
                  </a:cubicBezTo>
                  <a:lnTo>
                    <a:pt x="f98" y="f99"/>
                  </a:lnTo>
                  <a:cubicBezTo>
                    <a:pt x="f3" y="f100"/>
                    <a:pt x="f3" y="f101"/>
                    <a:pt x="f98" y="f102"/>
                  </a:cubicBezTo>
                  <a:cubicBezTo>
                    <a:pt x="f103" y="f104"/>
                    <a:pt x="f105" y="f106"/>
                    <a:pt x="f107" y="f106"/>
                  </a:cubicBezTo>
                  <a:cubicBezTo>
                    <a:pt x="f108" y="f106"/>
                    <a:pt x="f109" y="f110"/>
                    <a:pt x="f111" y="f112"/>
                  </a:cubicBezTo>
                  <a:lnTo>
                    <a:pt x="f113" y="f114"/>
                  </a:lnTo>
                  <a:cubicBezTo>
                    <a:pt x="f115" y="f116"/>
                    <a:pt x="f117" y="f118"/>
                    <a:pt x="f119" y="f67"/>
                  </a:cubicBezTo>
                  <a:cubicBezTo>
                    <a:pt x="f120" y="f65"/>
                    <a:pt x="f121" y="f62"/>
                    <a:pt x="f61"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6" name="Google Shape;10174;p74">
              <a:extLst>
                <a:ext uri="{FF2B5EF4-FFF2-40B4-BE49-F238E27FC236}">
                  <a16:creationId xmlns:a16="http://schemas.microsoft.com/office/drawing/2014/main" id="{6EA5E4FE-CBC5-EA55-E572-C924972D6459}"/>
                </a:ext>
              </a:extLst>
            </p:cNvPr>
            <p:cNvSpPr/>
            <p:nvPr/>
          </p:nvSpPr>
          <p:spPr>
            <a:xfrm>
              <a:off x="7068732" y="1463277"/>
              <a:ext cx="283619" cy="302273"/>
            </a:xfrm>
            <a:custGeom>
              <a:avLst/>
              <a:gdLst>
                <a:gd name="f0" fmla="val w"/>
                <a:gd name="f1" fmla="val h"/>
                <a:gd name="f2" fmla="val 0"/>
                <a:gd name="f3" fmla="val 7090"/>
                <a:gd name="f4" fmla="val 5325"/>
                <a:gd name="f5" fmla="val 1"/>
                <a:gd name="f6" fmla="val 4160"/>
                <a:gd name="f7" fmla="val 1166"/>
                <a:gd name="f8" fmla="val 4081"/>
                <a:gd name="f9" fmla="val 1088"/>
                <a:gd name="f10" fmla="val 3971"/>
                <a:gd name="f11" fmla="val 1048"/>
                <a:gd name="f12" fmla="val 3860"/>
                <a:gd name="f13" fmla="val 3750"/>
                <a:gd name="f14" fmla="val 3640"/>
                <a:gd name="f15" fmla="val 3561"/>
                <a:gd name="f16" fmla="val 474"/>
                <a:gd name="f17" fmla="val 4254"/>
                <a:gd name="f18" fmla="val 159"/>
                <a:gd name="f19" fmla="val 4569"/>
                <a:gd name="f20" fmla="val 4947"/>
                <a:gd name="f21" fmla="val 5419"/>
                <a:gd name="f22" fmla="val 5861"/>
                <a:gd name="f23" fmla="val 6302"/>
                <a:gd name="f24" fmla="val 6617"/>
                <a:gd name="f25" fmla="val 789"/>
                <a:gd name="f26" fmla="val 6932"/>
                <a:gd name="f27" fmla="val 1214"/>
                <a:gd name="f28" fmla="val 7089"/>
                <a:gd name="f29" fmla="val 1639"/>
                <a:gd name="f30" fmla="val 2065"/>
                <a:gd name="f31" fmla="val 2490"/>
                <a:gd name="f32" fmla="val 2805"/>
                <a:gd name="f33" fmla="val 5892"/>
                <a:gd name="f34" fmla="val 3529"/>
                <a:gd name="f35" fmla="val 6081"/>
                <a:gd name="f36" fmla="val 3372"/>
                <a:gd name="f37" fmla="val 3088"/>
                <a:gd name="f38" fmla="val 5924"/>
                <a:gd name="f39" fmla="val 2931"/>
                <a:gd name="f40" fmla="val 1765"/>
                <a:gd name="f41" fmla="*/ f0 1 7090"/>
                <a:gd name="f42" fmla="*/ f1 1 7090"/>
                <a:gd name="f43" fmla="val f2"/>
                <a:gd name="f44" fmla="val f3"/>
                <a:gd name="f45" fmla="+- f44 0 f43"/>
                <a:gd name="f46" fmla="*/ f45 1 7090"/>
                <a:gd name="f47" fmla="*/ f43 1 f46"/>
                <a:gd name="f48" fmla="*/ f44 1 f46"/>
                <a:gd name="f49" fmla="*/ f47 f41 1"/>
                <a:gd name="f50" fmla="*/ f48 f41 1"/>
                <a:gd name="f51" fmla="*/ f48 f42 1"/>
                <a:gd name="f52" fmla="*/ f47 f42 1"/>
              </a:gdLst>
              <a:ahLst/>
              <a:cxnLst>
                <a:cxn ang="3cd4">
                  <a:pos x="hc" y="t"/>
                </a:cxn>
                <a:cxn ang="0">
                  <a:pos x="r" y="vc"/>
                </a:cxn>
                <a:cxn ang="cd4">
                  <a:pos x="hc" y="b"/>
                </a:cxn>
                <a:cxn ang="cd2">
                  <a:pos x="l" y="vc"/>
                </a:cxn>
              </a:cxnLst>
              <a:rect l="f49" t="f52" r="f50" b="f51"/>
              <a:pathLst>
                <a:path w="7090" h="7090">
                  <a:moveTo>
                    <a:pt x="f4" y="f5"/>
                  </a:moveTo>
                  <a:lnTo>
                    <a:pt x="f6" y="f7"/>
                  </a:lnTo>
                  <a:cubicBezTo>
                    <a:pt x="f8" y="f9"/>
                    <a:pt x="f10" y="f11"/>
                    <a:pt x="f12" y="f11"/>
                  </a:cubicBezTo>
                  <a:cubicBezTo>
                    <a:pt x="f13" y="f11"/>
                    <a:pt x="f14" y="f9"/>
                    <a:pt x="f15" y="f7"/>
                  </a:cubicBezTo>
                  <a:lnTo>
                    <a:pt x="f16" y="f17"/>
                  </a:lnTo>
                  <a:cubicBezTo>
                    <a:pt x="f18" y="f19"/>
                    <a:pt x="f5" y="f20"/>
                    <a:pt x="f5" y="f21"/>
                  </a:cubicBezTo>
                  <a:cubicBezTo>
                    <a:pt x="f5" y="f22"/>
                    <a:pt x="f18" y="f23"/>
                    <a:pt x="f16" y="f24"/>
                  </a:cubicBezTo>
                  <a:cubicBezTo>
                    <a:pt x="f25" y="f26"/>
                    <a:pt x="f27" y="f28"/>
                    <a:pt x="f29" y="f28"/>
                  </a:cubicBezTo>
                  <a:cubicBezTo>
                    <a:pt x="f30" y="f28"/>
                    <a:pt x="f31" y="f26"/>
                    <a:pt x="f32" y="f24"/>
                  </a:cubicBezTo>
                  <a:lnTo>
                    <a:pt x="f33" y="f34"/>
                  </a:lnTo>
                  <a:cubicBezTo>
                    <a:pt x="f35" y="f36"/>
                    <a:pt x="f35" y="f37"/>
                    <a:pt x="f38" y="f39"/>
                  </a:cubicBezTo>
                  <a:lnTo>
                    <a:pt x="f3" y="f40"/>
                  </a:lnTo>
                  <a:lnTo>
                    <a:pt x="f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7" name="Google Shape;10175;p74">
              <a:extLst>
                <a:ext uri="{FF2B5EF4-FFF2-40B4-BE49-F238E27FC236}">
                  <a16:creationId xmlns:a16="http://schemas.microsoft.com/office/drawing/2014/main" id="{5A6C672F-9326-9D5E-189D-9E4A06AB471D}"/>
                </a:ext>
              </a:extLst>
            </p:cNvPr>
            <p:cNvSpPr/>
            <p:nvPr/>
          </p:nvSpPr>
          <p:spPr>
            <a:xfrm>
              <a:off x="7279227" y="1659398"/>
              <a:ext cx="297463" cy="106161"/>
            </a:xfrm>
            <a:custGeom>
              <a:avLst/>
              <a:gdLst>
                <a:gd name="f0" fmla="val w"/>
                <a:gd name="f1" fmla="val h"/>
                <a:gd name="f2" fmla="val 0"/>
                <a:gd name="f3" fmla="val 7436"/>
                <a:gd name="f4" fmla="val 2490"/>
                <a:gd name="f5" fmla="val 2048"/>
                <a:gd name="f6" fmla="val 1355"/>
                <a:gd name="f7" fmla="val 819"/>
                <a:gd name="f8" fmla="val 536"/>
                <a:gd name="f9" fmla="val 1229"/>
                <a:gd name="f10" fmla="val 1639"/>
                <a:gd name="f11" fmla="val 410"/>
                <a:gd name="f12" fmla="val 189"/>
                <a:gd name="f13" fmla="val 1859"/>
                <a:gd name="f14" fmla="val 2269"/>
                <a:gd name="f15" fmla="val 2489"/>
                <a:gd name="f16" fmla="val 7026"/>
                <a:gd name="f17" fmla="val 7278"/>
                <a:gd name="f18" fmla="val 7435"/>
                <a:gd name="f19" fmla="val 7246"/>
                <a:gd name="f20" fmla="val 6994"/>
                <a:gd name="f21" fmla="val 6616"/>
                <a:gd name="f22" fmla="val 6049"/>
                <a:gd name="f23" fmla="val 5356"/>
                <a:gd name="f24" fmla="*/ f0 1 7436"/>
                <a:gd name="f25" fmla="*/ f1 1 2490"/>
                <a:gd name="f26" fmla="val f2"/>
                <a:gd name="f27" fmla="val f3"/>
                <a:gd name="f28" fmla="val f4"/>
                <a:gd name="f29" fmla="+- f28 0 f26"/>
                <a:gd name="f30" fmla="+- f27 0 f26"/>
                <a:gd name="f31" fmla="*/ f30 1 7436"/>
                <a:gd name="f32" fmla="*/ f29 1 249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436" h="2490">
                  <a:moveTo>
                    <a:pt x="f5" y="f2"/>
                  </a:moveTo>
                  <a:cubicBezTo>
                    <a:pt x="f6" y="f2"/>
                    <a:pt x="f7" y="f8"/>
                    <a:pt x="f7" y="f9"/>
                  </a:cubicBezTo>
                  <a:lnTo>
                    <a:pt x="f7" y="f10"/>
                  </a:lnTo>
                  <a:lnTo>
                    <a:pt x="f11" y="f10"/>
                  </a:lnTo>
                  <a:cubicBezTo>
                    <a:pt x="f12" y="f10"/>
                    <a:pt x="f2" y="f13"/>
                    <a:pt x="f2" y="f5"/>
                  </a:cubicBezTo>
                  <a:cubicBezTo>
                    <a:pt x="f2" y="f14"/>
                    <a:pt x="f12" y="f15"/>
                    <a:pt x="f11" y="f15"/>
                  </a:cubicBezTo>
                  <a:lnTo>
                    <a:pt x="f16" y="f15"/>
                  </a:lnTo>
                  <a:cubicBezTo>
                    <a:pt x="f17" y="f15"/>
                    <a:pt x="f18" y="f14"/>
                    <a:pt x="f18" y="f5"/>
                  </a:cubicBezTo>
                  <a:cubicBezTo>
                    <a:pt x="f18" y="f13"/>
                    <a:pt x="f19" y="f10"/>
                    <a:pt x="f20" y="f10"/>
                  </a:cubicBezTo>
                  <a:lnTo>
                    <a:pt x="f21" y="f10"/>
                  </a:lnTo>
                  <a:lnTo>
                    <a:pt x="f21" y="f9"/>
                  </a:lnTo>
                  <a:cubicBezTo>
                    <a:pt x="f21" y="f8"/>
                    <a:pt x="f22"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8" name="Google Shape;10184;p74">
            <a:extLst>
              <a:ext uri="{FF2B5EF4-FFF2-40B4-BE49-F238E27FC236}">
                <a16:creationId xmlns:a16="http://schemas.microsoft.com/office/drawing/2014/main" id="{92F3906A-6B41-2C66-A9D7-954718B8E07E}"/>
              </a:ext>
            </a:extLst>
          </p:cNvPr>
          <p:cNvGrpSpPr/>
          <p:nvPr/>
        </p:nvGrpSpPr>
        <p:grpSpPr>
          <a:xfrm>
            <a:off x="1835284" y="2859693"/>
            <a:ext cx="392753" cy="419645"/>
            <a:chOff x="3206883" y="2729063"/>
            <a:chExt cx="392753" cy="419645"/>
          </a:xfrm>
          <a:solidFill>
            <a:schemeClr val="bg1"/>
          </a:solidFill>
        </p:grpSpPr>
        <p:sp>
          <p:nvSpPr>
            <p:cNvPr id="59" name="Google Shape;10185;p74">
              <a:extLst>
                <a:ext uri="{FF2B5EF4-FFF2-40B4-BE49-F238E27FC236}">
                  <a16:creationId xmlns:a16="http://schemas.microsoft.com/office/drawing/2014/main" id="{63B08846-2F4E-564F-F27C-6108C834349F}"/>
                </a:ext>
              </a:extLst>
            </p:cNvPr>
            <p:cNvSpPr/>
            <p:nvPr/>
          </p:nvSpPr>
          <p:spPr>
            <a:xfrm>
              <a:off x="3206883" y="2729063"/>
              <a:ext cx="392753" cy="419645"/>
            </a:xfrm>
            <a:custGeom>
              <a:avLst/>
              <a:gdLst>
                <a:gd name="f0" fmla="val w"/>
                <a:gd name="f1" fmla="val h"/>
                <a:gd name="f2" fmla="val 0"/>
                <a:gd name="f3" fmla="val 12666"/>
                <a:gd name="f4" fmla="val 12698"/>
                <a:gd name="f5" fmla="val 379"/>
                <a:gd name="f6" fmla="val 1"/>
                <a:gd name="f7" fmla="val 158"/>
                <a:gd name="f8" fmla="val 190"/>
                <a:gd name="f9" fmla="val 410"/>
                <a:gd name="f10" fmla="val 12256"/>
                <a:gd name="f11" fmla="val 12508"/>
                <a:gd name="f12" fmla="val 12697"/>
                <a:gd name="f13" fmla="val 12477"/>
                <a:gd name="f14" fmla="val 12634"/>
                <a:gd name="f15" fmla="val 12067"/>
                <a:gd name="f16" fmla="val 11878"/>
                <a:gd name="f17" fmla="val 820"/>
                <a:gd name="f18" fmla="val 631"/>
                <a:gd name="f19" fmla="*/ f0 1 12666"/>
                <a:gd name="f20" fmla="*/ f1 1 12698"/>
                <a:gd name="f21" fmla="val f2"/>
                <a:gd name="f22" fmla="val f3"/>
                <a:gd name="f23" fmla="val f4"/>
                <a:gd name="f24" fmla="+- f23 0 f21"/>
                <a:gd name="f25" fmla="+- f22 0 f21"/>
                <a:gd name="f26" fmla="*/ f25 1 12666"/>
                <a:gd name="f27" fmla="*/ f24 1 12698"/>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2666" h="12698">
                  <a:moveTo>
                    <a:pt x="f5" y="f6"/>
                  </a:moveTo>
                  <a:cubicBezTo>
                    <a:pt x="f7" y="f6"/>
                    <a:pt x="f6" y="f8"/>
                    <a:pt x="f6" y="f9"/>
                  </a:cubicBezTo>
                  <a:lnTo>
                    <a:pt x="f6" y="f10"/>
                  </a:lnTo>
                  <a:cubicBezTo>
                    <a:pt x="f6" y="f11"/>
                    <a:pt x="f8" y="f12"/>
                    <a:pt x="f5" y="f12"/>
                  </a:cubicBezTo>
                  <a:lnTo>
                    <a:pt x="f10" y="f12"/>
                  </a:lnTo>
                  <a:cubicBezTo>
                    <a:pt x="f13" y="f12"/>
                    <a:pt x="f3" y="f11"/>
                    <a:pt x="f3" y="f10"/>
                  </a:cubicBezTo>
                  <a:cubicBezTo>
                    <a:pt x="f14" y="f15"/>
                    <a:pt x="f13" y="f16"/>
                    <a:pt x="f10" y="f16"/>
                  </a:cubicBezTo>
                  <a:lnTo>
                    <a:pt x="f17" y="f16"/>
                  </a:lnTo>
                  <a:lnTo>
                    <a:pt x="f17" y="f9"/>
                  </a:lnTo>
                  <a:cubicBezTo>
                    <a:pt x="f17" y="f7"/>
                    <a:pt x="f1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0" name="Google Shape;10186;p74">
              <a:extLst>
                <a:ext uri="{FF2B5EF4-FFF2-40B4-BE49-F238E27FC236}">
                  <a16:creationId xmlns:a16="http://schemas.microsoft.com/office/drawing/2014/main" id="{7EAF4563-4655-ECF7-ADB9-7B33E9B5A7DC}"/>
                </a:ext>
              </a:extLst>
            </p:cNvPr>
            <p:cNvSpPr/>
            <p:nvPr/>
          </p:nvSpPr>
          <p:spPr>
            <a:xfrm>
              <a:off x="3261609" y="2847770"/>
              <a:ext cx="338026" cy="197857"/>
            </a:xfrm>
            <a:custGeom>
              <a:avLst/>
              <a:gdLst>
                <a:gd name="f0" fmla="val w"/>
                <a:gd name="f1" fmla="val h"/>
                <a:gd name="f2" fmla="val 0"/>
                <a:gd name="f3" fmla="val 10901"/>
                <a:gd name="f4" fmla="val 5987"/>
                <a:gd name="f5" fmla="val 9641"/>
                <a:gd name="f6" fmla="val 8979"/>
                <a:gd name="f7" fmla="val 8444"/>
                <a:gd name="f8" fmla="val 536"/>
                <a:gd name="f9" fmla="val 1229"/>
                <a:gd name="f10" fmla="val 1418"/>
                <a:gd name="f11" fmla="val 8475"/>
                <a:gd name="f12" fmla="val 1575"/>
                <a:gd name="f13" fmla="val 8538"/>
                <a:gd name="f14" fmla="val 1733"/>
                <a:gd name="f15" fmla="val 6900"/>
                <a:gd name="f16" fmla="val 3403"/>
                <a:gd name="f17" fmla="val 6742"/>
                <a:gd name="f18" fmla="val 3308"/>
                <a:gd name="f19" fmla="val 6553"/>
                <a:gd name="f20" fmla="val 3277"/>
                <a:gd name="f21" fmla="val 6396"/>
                <a:gd name="f22" fmla="val 6238"/>
                <a:gd name="f23" fmla="val 6018"/>
                <a:gd name="f24" fmla="val 5860"/>
                <a:gd name="f25" fmla="val 5041"/>
                <a:gd name="f26" fmla="val 2552"/>
                <a:gd name="f27" fmla="val 5136"/>
                <a:gd name="f28" fmla="val 2395"/>
                <a:gd name="f29" fmla="val 5167"/>
                <a:gd name="f30" fmla="val 2206"/>
                <a:gd name="f31" fmla="val 2048"/>
                <a:gd name="f32" fmla="val 1386"/>
                <a:gd name="f33" fmla="val 4600"/>
                <a:gd name="f34" fmla="val 819"/>
                <a:gd name="f35" fmla="val 3938"/>
                <a:gd name="f36" fmla="val 2710"/>
                <a:gd name="f37" fmla="val 2237"/>
                <a:gd name="f38" fmla="val 2773"/>
                <a:gd name="f39" fmla="val 2836"/>
                <a:gd name="f40" fmla="val 3655"/>
                <a:gd name="f41" fmla="val 3592"/>
                <a:gd name="f42" fmla="val 3560"/>
                <a:gd name="f43" fmla="val 567"/>
                <a:gd name="f44" fmla="val 4096"/>
                <a:gd name="f45" fmla="val 4757"/>
                <a:gd name="f46" fmla="val 5451"/>
                <a:gd name="f47" fmla="val 5986"/>
                <a:gd name="f48" fmla="val 1891"/>
                <a:gd name="f49" fmla="val 2458"/>
                <a:gd name="f50" fmla="val 4568"/>
                <a:gd name="f51" fmla="val 4411"/>
                <a:gd name="f52" fmla="val 2332"/>
                <a:gd name="f53" fmla="val 4253"/>
                <a:gd name="f54" fmla="val 3434"/>
                <a:gd name="f55" fmla="val 3151"/>
                <a:gd name="f56" fmla="val 3214"/>
                <a:gd name="f57" fmla="val 3781"/>
                <a:gd name="f58" fmla="val 4285"/>
                <a:gd name="f59" fmla="val 4442"/>
                <a:gd name="f60" fmla="val 5293"/>
                <a:gd name="f61" fmla="val 3970"/>
                <a:gd name="f62" fmla="val 5199"/>
                <a:gd name="f63" fmla="val 4127"/>
                <a:gd name="f64" fmla="val 4348"/>
                <a:gd name="f65" fmla="val 4505"/>
                <a:gd name="f66" fmla="val 5703"/>
                <a:gd name="f67" fmla="val 7057"/>
                <a:gd name="f68" fmla="val 7593"/>
                <a:gd name="f69" fmla="val 7561"/>
                <a:gd name="f70" fmla="val 7498"/>
                <a:gd name="f71" fmla="val 9137"/>
                <a:gd name="f72" fmla="val 9294"/>
                <a:gd name="f73" fmla="val 9483"/>
                <a:gd name="f74" fmla="val 10334"/>
                <a:gd name="f75" fmla="val 1890"/>
                <a:gd name="f76" fmla="*/ f0 1 10901"/>
                <a:gd name="f77" fmla="*/ f1 1 5987"/>
                <a:gd name="f78" fmla="val f2"/>
                <a:gd name="f79" fmla="val f3"/>
                <a:gd name="f80" fmla="val f4"/>
                <a:gd name="f81" fmla="+- f80 0 f78"/>
                <a:gd name="f82" fmla="+- f79 0 f78"/>
                <a:gd name="f83" fmla="*/ f82 1 10901"/>
                <a:gd name="f84" fmla="*/ f81 1 5987"/>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0901" h="5987">
                  <a:moveTo>
                    <a:pt x="f5" y="f2"/>
                  </a:moveTo>
                  <a:cubicBezTo>
                    <a:pt x="f6" y="f2"/>
                    <a:pt x="f7" y="f8"/>
                    <a:pt x="f7" y="f9"/>
                  </a:cubicBezTo>
                  <a:cubicBezTo>
                    <a:pt x="f7" y="f10"/>
                    <a:pt x="f11" y="f12"/>
                    <a:pt x="f13" y="f14"/>
                  </a:cubicBezTo>
                  <a:lnTo>
                    <a:pt x="f15" y="f16"/>
                  </a:lnTo>
                  <a:cubicBezTo>
                    <a:pt x="f17" y="f18"/>
                    <a:pt x="f19" y="f20"/>
                    <a:pt x="f21" y="f20"/>
                  </a:cubicBezTo>
                  <a:cubicBezTo>
                    <a:pt x="f22" y="f20"/>
                    <a:pt x="f23" y="f18"/>
                    <a:pt x="f24" y="f16"/>
                  </a:cubicBezTo>
                  <a:lnTo>
                    <a:pt x="f25" y="f26"/>
                  </a:lnTo>
                  <a:cubicBezTo>
                    <a:pt x="f27" y="f28"/>
                    <a:pt x="f29" y="f30"/>
                    <a:pt x="f29" y="f31"/>
                  </a:cubicBezTo>
                  <a:cubicBezTo>
                    <a:pt x="f29" y="f32"/>
                    <a:pt x="f33" y="f34"/>
                    <a:pt x="f35" y="f34"/>
                  </a:cubicBezTo>
                  <a:cubicBezTo>
                    <a:pt x="f20" y="f34"/>
                    <a:pt x="f36" y="f32"/>
                    <a:pt x="f36" y="f31"/>
                  </a:cubicBezTo>
                  <a:cubicBezTo>
                    <a:pt x="f36" y="f37"/>
                    <a:pt x="f38" y="f28"/>
                    <a:pt x="f39" y="f26"/>
                  </a:cubicBezTo>
                  <a:lnTo>
                    <a:pt x="f14" y="f40"/>
                  </a:lnTo>
                  <a:cubicBezTo>
                    <a:pt x="f12" y="f41"/>
                    <a:pt x="f32" y="f42"/>
                    <a:pt x="f9" y="f42"/>
                  </a:cubicBezTo>
                  <a:cubicBezTo>
                    <a:pt x="f43" y="f42"/>
                    <a:pt x="f2" y="f44"/>
                    <a:pt x="f2" y="f45"/>
                  </a:cubicBezTo>
                  <a:cubicBezTo>
                    <a:pt x="f2" y="f46"/>
                    <a:pt x="f43" y="f47"/>
                    <a:pt x="f9" y="f47"/>
                  </a:cubicBezTo>
                  <a:cubicBezTo>
                    <a:pt x="f48" y="f47"/>
                    <a:pt x="f49" y="f46"/>
                    <a:pt x="f49" y="f45"/>
                  </a:cubicBezTo>
                  <a:cubicBezTo>
                    <a:pt x="f49" y="f50"/>
                    <a:pt x="f28" y="f51"/>
                    <a:pt x="f52" y="f53"/>
                  </a:cubicBezTo>
                  <a:lnTo>
                    <a:pt x="f54" y="f55"/>
                  </a:lnTo>
                  <a:cubicBezTo>
                    <a:pt x="f41" y="f56"/>
                    <a:pt x="f57" y="f20"/>
                    <a:pt x="f35" y="f20"/>
                  </a:cubicBezTo>
                  <a:cubicBezTo>
                    <a:pt x="f44" y="f20"/>
                    <a:pt x="f58" y="f56"/>
                    <a:pt x="f59" y="f55"/>
                  </a:cubicBezTo>
                  <a:lnTo>
                    <a:pt x="f60" y="f61"/>
                  </a:lnTo>
                  <a:cubicBezTo>
                    <a:pt x="f62" y="f63"/>
                    <a:pt x="f29" y="f64"/>
                    <a:pt x="f29" y="f65"/>
                  </a:cubicBezTo>
                  <a:cubicBezTo>
                    <a:pt x="f29" y="f29"/>
                    <a:pt x="f66" y="f66"/>
                    <a:pt x="f21" y="f66"/>
                  </a:cubicBezTo>
                  <a:cubicBezTo>
                    <a:pt x="f67" y="f66"/>
                    <a:pt x="f68" y="f29"/>
                    <a:pt x="f68" y="f65"/>
                  </a:cubicBezTo>
                  <a:cubicBezTo>
                    <a:pt x="f68" y="f58"/>
                    <a:pt x="f69" y="f63"/>
                    <a:pt x="f70" y="f61"/>
                  </a:cubicBezTo>
                  <a:lnTo>
                    <a:pt x="f71" y="f52"/>
                  </a:lnTo>
                  <a:cubicBezTo>
                    <a:pt x="f72" y="f28"/>
                    <a:pt x="f73" y="f49"/>
                    <a:pt x="f5" y="f49"/>
                  </a:cubicBezTo>
                  <a:cubicBezTo>
                    <a:pt x="f74" y="f49"/>
                    <a:pt x="f3" y="f75"/>
                    <a:pt x="f3" y="f9"/>
                  </a:cubicBezTo>
                  <a:cubicBezTo>
                    <a:pt x="f3" y="f8"/>
                    <a:pt x="f7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61" name="Google Shape;10189;p74">
            <a:extLst>
              <a:ext uri="{FF2B5EF4-FFF2-40B4-BE49-F238E27FC236}">
                <a16:creationId xmlns:a16="http://schemas.microsoft.com/office/drawing/2014/main" id="{46500FBB-1C7D-1BB1-99D4-1B2E0E59FEDD}"/>
              </a:ext>
            </a:extLst>
          </p:cNvPr>
          <p:cNvSpPr/>
          <p:nvPr/>
        </p:nvSpPr>
        <p:spPr>
          <a:xfrm>
            <a:off x="5189367" y="2918845"/>
            <a:ext cx="394709" cy="328004"/>
          </a:xfrm>
          <a:custGeom>
            <a:avLst/>
            <a:gdLst>
              <a:gd name="f0" fmla="val w"/>
              <a:gd name="f1" fmla="val h"/>
              <a:gd name="f2" fmla="val 0"/>
              <a:gd name="f3" fmla="val 12729"/>
              <a:gd name="f4" fmla="val 9925"/>
              <a:gd name="f5" fmla="val 925"/>
              <a:gd name="f6" fmla="val 3644"/>
              <a:gd name="f7" fmla="val 944"/>
              <a:gd name="f8" fmla="val 963"/>
              <a:gd name="f9" fmla="val 3648"/>
              <a:gd name="f10" fmla="val 978"/>
              <a:gd name="f11" fmla="val 3655"/>
              <a:gd name="f12" fmla="val 1608"/>
              <a:gd name="f13" fmla="val 3970"/>
              <a:gd name="f14" fmla="val 5924"/>
              <a:gd name="f15" fmla="val 6239"/>
              <a:gd name="f16" fmla="val 960"/>
              <a:gd name="f17" fmla="val 6256"/>
              <a:gd name="f18" fmla="val 937"/>
              <a:gd name="f19" fmla="val 6264"/>
              <a:gd name="f20" fmla="val 914"/>
              <a:gd name="f21" fmla="val 854"/>
              <a:gd name="f22" fmla="val 788"/>
              <a:gd name="f23" fmla="val 6212"/>
              <a:gd name="f24" fmla="val 6144"/>
              <a:gd name="f25" fmla="val 3781"/>
              <a:gd name="f26" fmla="val 3685"/>
              <a:gd name="f27" fmla="val 862"/>
              <a:gd name="f28" fmla="val 4128"/>
              <a:gd name="f29" fmla="val 7184"/>
              <a:gd name="f30" fmla="val 6963"/>
              <a:gd name="f31" fmla="val 8035"/>
              <a:gd name="f32" fmla="val 6648"/>
              <a:gd name="f33" fmla="val 8507"/>
              <a:gd name="f34" fmla="val 6176"/>
              <a:gd name="f35" fmla="val 8759"/>
              <a:gd name="f36" fmla="val 5640"/>
              <a:gd name="f37" fmla="val 4821"/>
              <a:gd name="f38" fmla="val 4097"/>
              <a:gd name="f39" fmla="val 8066"/>
              <a:gd name="f40" fmla="val 11374"/>
              <a:gd name="f41" fmla="val 820"/>
              <a:gd name="f42" fmla="val 11626"/>
              <a:gd name="f43" fmla="val 11815"/>
              <a:gd name="f44" fmla="val 1009"/>
              <a:gd name="f45" fmla="val 1198"/>
              <a:gd name="f46" fmla="val 8665"/>
              <a:gd name="f47" fmla="val 8885"/>
              <a:gd name="f48" fmla="val 9043"/>
              <a:gd name="f49" fmla="val 11154"/>
              <a:gd name="f50" fmla="val 10996"/>
              <a:gd name="f51" fmla="val 8854"/>
              <a:gd name="f52" fmla="val 977"/>
              <a:gd name="f53" fmla="val 11185"/>
              <a:gd name="f54" fmla="val 11437"/>
              <a:gd name="f55" fmla="val 1"/>
              <a:gd name="f56" fmla="val 10870"/>
              <a:gd name="f57" fmla="val 10366"/>
              <a:gd name="f58" fmla="val 379"/>
              <a:gd name="f59" fmla="val 10240"/>
              <a:gd name="f60" fmla="val 883"/>
              <a:gd name="f61" fmla="val 2080"/>
              <a:gd name="f62" fmla="val 3246"/>
              <a:gd name="f63" fmla="val 1387"/>
              <a:gd name="f64" fmla="val 2899"/>
              <a:gd name="f65" fmla="val 1251"/>
              <a:gd name="f66" fmla="val 2831"/>
              <a:gd name="f67" fmla="val 1109"/>
              <a:gd name="f68" fmla="val 2800"/>
              <a:gd name="f69" fmla="val 970"/>
              <a:gd name="f70" fmla="val 466"/>
              <a:gd name="f71" fmla="val 3213"/>
              <a:gd name="f72" fmla="val 6687"/>
              <a:gd name="f73" fmla="val 465"/>
              <a:gd name="f74" fmla="val 7095"/>
              <a:gd name="f75" fmla="val 983"/>
              <a:gd name="f76" fmla="val 1127"/>
              <a:gd name="f77" fmla="val 1275"/>
              <a:gd name="f78" fmla="val 7063"/>
              <a:gd name="f79" fmla="val 1419"/>
              <a:gd name="f80" fmla="val 6995"/>
              <a:gd name="f81" fmla="val 2143"/>
              <a:gd name="f82" fmla="val 3340"/>
              <a:gd name="f83" fmla="val 3151"/>
              <a:gd name="f84" fmla="val 8444"/>
              <a:gd name="f85" fmla="val 4286"/>
              <a:gd name="f86" fmla="val 9641"/>
              <a:gd name="f87" fmla="val 5672"/>
              <a:gd name="f88" fmla="val 6585"/>
              <a:gd name="f89" fmla="val 7405"/>
              <a:gd name="f90" fmla="val 9074"/>
              <a:gd name="f91" fmla="val 7814"/>
              <a:gd name="f92" fmla="val 8287"/>
              <a:gd name="f93" fmla="val 10271"/>
              <a:gd name="f94" fmla="val 9011"/>
              <a:gd name="f95" fmla="val 10429"/>
              <a:gd name="f96" fmla="val 9515"/>
              <a:gd name="f97" fmla="val 10902"/>
              <a:gd name="f98" fmla="val 11469"/>
              <a:gd name="f99" fmla="val 12130"/>
              <a:gd name="f100" fmla="val 9358"/>
              <a:gd name="f101" fmla="val 8696"/>
              <a:gd name="f102" fmla="val 1261"/>
              <a:gd name="f103" fmla="val 12634"/>
              <a:gd name="f104" fmla="val 536"/>
              <a:gd name="f105" fmla="val 12099"/>
              <a:gd name="f106" fmla="*/ f0 1 12729"/>
              <a:gd name="f107" fmla="*/ f1 1 9925"/>
              <a:gd name="f108" fmla="val f2"/>
              <a:gd name="f109" fmla="val f3"/>
              <a:gd name="f110" fmla="val f4"/>
              <a:gd name="f111" fmla="+- f110 0 f108"/>
              <a:gd name="f112" fmla="+- f109 0 f108"/>
              <a:gd name="f113" fmla="*/ f112 1 12729"/>
              <a:gd name="f114" fmla="*/ f111 1 9925"/>
              <a:gd name="f115" fmla="*/ f108 1 f113"/>
              <a:gd name="f116" fmla="*/ f109 1 f113"/>
              <a:gd name="f117" fmla="*/ f108 1 f114"/>
              <a:gd name="f118" fmla="*/ f110 1 f114"/>
              <a:gd name="f119" fmla="*/ f115 f106 1"/>
              <a:gd name="f120" fmla="*/ f116 f106 1"/>
              <a:gd name="f121" fmla="*/ f118 f107 1"/>
              <a:gd name="f122" fmla="*/ f117 f107 1"/>
            </a:gdLst>
            <a:ahLst/>
            <a:cxnLst>
              <a:cxn ang="3cd4">
                <a:pos x="hc" y="t"/>
              </a:cxn>
              <a:cxn ang="0">
                <a:pos x="r" y="vc"/>
              </a:cxn>
              <a:cxn ang="cd4">
                <a:pos x="hc" y="b"/>
              </a:cxn>
              <a:cxn ang="cd2">
                <a:pos x="l" y="vc"/>
              </a:cxn>
            </a:cxnLst>
            <a:rect l="f119" t="f122" r="f120" b="f121"/>
            <a:pathLst>
              <a:path w="12729" h="9925">
                <a:moveTo>
                  <a:pt x="f5" y="f6"/>
                </a:moveTo>
                <a:cubicBezTo>
                  <a:pt x="f7" y="f6"/>
                  <a:pt x="f8" y="f9"/>
                  <a:pt x="f10" y="f11"/>
                </a:cubicBezTo>
                <a:lnTo>
                  <a:pt x="f12" y="f13"/>
                </a:lnTo>
                <a:lnTo>
                  <a:pt x="f12" y="f14"/>
                </a:lnTo>
                <a:lnTo>
                  <a:pt x="f10" y="f15"/>
                </a:lnTo>
                <a:cubicBezTo>
                  <a:pt x="f16" y="f17"/>
                  <a:pt x="f18" y="f19"/>
                  <a:pt x="f20" y="f19"/>
                </a:cubicBezTo>
                <a:cubicBezTo>
                  <a:pt x="f21" y="f19"/>
                  <a:pt x="f22" y="f23"/>
                  <a:pt x="f22" y="f24"/>
                </a:cubicBezTo>
                <a:lnTo>
                  <a:pt x="f22" y="f25"/>
                </a:lnTo>
                <a:cubicBezTo>
                  <a:pt x="f22" y="f26"/>
                  <a:pt x="f27" y="f6"/>
                  <a:pt x="f5" y="f6"/>
                </a:cubicBezTo>
                <a:close/>
                <a:moveTo>
                  <a:pt x="f28" y="f29"/>
                </a:moveTo>
                <a:lnTo>
                  <a:pt x="f30" y="f31"/>
                </a:lnTo>
                <a:cubicBezTo>
                  <a:pt x="f32" y="f33"/>
                  <a:pt x="f34" y="f35"/>
                  <a:pt x="f36" y="f35"/>
                </a:cubicBezTo>
                <a:cubicBezTo>
                  <a:pt x="f37" y="f35"/>
                  <a:pt x="f38" y="f39"/>
                  <a:pt x="f28" y="f29"/>
                </a:cubicBezTo>
                <a:close/>
                <a:moveTo>
                  <a:pt x="f40" y="f41"/>
                </a:moveTo>
                <a:cubicBezTo>
                  <a:pt x="f42" y="f41"/>
                  <a:pt x="f43" y="f44"/>
                  <a:pt x="f43" y="f45"/>
                </a:cubicBezTo>
                <a:lnTo>
                  <a:pt x="f43" y="f46"/>
                </a:lnTo>
                <a:cubicBezTo>
                  <a:pt x="f43" y="f47"/>
                  <a:pt x="f42" y="f48"/>
                  <a:pt x="f40" y="f48"/>
                </a:cubicBezTo>
                <a:cubicBezTo>
                  <a:pt x="f49" y="f48"/>
                  <a:pt x="f50" y="f51"/>
                  <a:pt x="f50" y="f46"/>
                </a:cubicBezTo>
                <a:lnTo>
                  <a:pt x="f50" y="f45"/>
                </a:lnTo>
                <a:cubicBezTo>
                  <a:pt x="f50" y="f52"/>
                  <a:pt x="f53" y="f41"/>
                  <a:pt x="f40" y="f41"/>
                </a:cubicBezTo>
                <a:close/>
                <a:moveTo>
                  <a:pt x="f54" y="f55"/>
                </a:moveTo>
                <a:cubicBezTo>
                  <a:pt x="f56" y="f55"/>
                  <a:pt x="f57" y="f58"/>
                  <a:pt x="f59" y="f60"/>
                </a:cubicBezTo>
                <a:lnTo>
                  <a:pt x="f61" y="f62"/>
                </a:lnTo>
                <a:lnTo>
                  <a:pt x="f63" y="f64"/>
                </a:lnTo>
                <a:cubicBezTo>
                  <a:pt x="f65" y="f66"/>
                  <a:pt x="f67" y="f68"/>
                  <a:pt x="f69" y="f68"/>
                </a:cubicBezTo>
                <a:cubicBezTo>
                  <a:pt x="f70" y="f68"/>
                  <a:pt x="f55" y="f71"/>
                  <a:pt x="f55" y="f25"/>
                </a:cubicBezTo>
                <a:lnTo>
                  <a:pt x="f55" y="f24"/>
                </a:lnTo>
                <a:cubicBezTo>
                  <a:pt x="f55" y="f72"/>
                  <a:pt x="f73" y="f74"/>
                  <a:pt x="f75" y="f74"/>
                </a:cubicBezTo>
                <a:cubicBezTo>
                  <a:pt x="f76" y="f74"/>
                  <a:pt x="f77" y="f78"/>
                  <a:pt x="f79" y="f80"/>
                </a:cubicBezTo>
                <a:lnTo>
                  <a:pt x="f81" y="f32"/>
                </a:lnTo>
                <a:lnTo>
                  <a:pt x="f82" y="f80"/>
                </a:lnTo>
                <a:cubicBezTo>
                  <a:pt x="f83" y="f84"/>
                  <a:pt x="f85" y="f86"/>
                  <a:pt x="f87" y="f86"/>
                </a:cubicBezTo>
                <a:cubicBezTo>
                  <a:pt x="f88" y="f86"/>
                  <a:pt x="f89" y="f90"/>
                  <a:pt x="f91" y="f92"/>
                </a:cubicBezTo>
                <a:lnTo>
                  <a:pt x="f93" y="f94"/>
                </a:lnTo>
                <a:cubicBezTo>
                  <a:pt x="f95" y="f96"/>
                  <a:pt x="f97" y="f4"/>
                  <a:pt x="f98" y="f4"/>
                </a:cubicBezTo>
                <a:cubicBezTo>
                  <a:pt x="f99" y="f4"/>
                  <a:pt x="f3" y="f100"/>
                  <a:pt x="f3" y="f101"/>
                </a:cubicBezTo>
                <a:lnTo>
                  <a:pt x="f3" y="f102"/>
                </a:lnTo>
                <a:cubicBezTo>
                  <a:pt x="f103" y="f104"/>
                  <a:pt x="f105" y="f55"/>
                  <a:pt x="f54" y="f55"/>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62" name="Google Shape;10190;p74">
            <a:extLst>
              <a:ext uri="{FF2B5EF4-FFF2-40B4-BE49-F238E27FC236}">
                <a16:creationId xmlns:a16="http://schemas.microsoft.com/office/drawing/2014/main" id="{722D5E99-2107-0C5C-BDA3-C9DF621AE1D9}"/>
              </a:ext>
            </a:extLst>
          </p:cNvPr>
          <p:cNvGrpSpPr/>
          <p:nvPr/>
        </p:nvGrpSpPr>
        <p:grpSpPr>
          <a:xfrm>
            <a:off x="6490557" y="2873371"/>
            <a:ext cx="359688" cy="378726"/>
            <a:chOff x="7862157" y="2742742"/>
            <a:chExt cx="359688" cy="378726"/>
          </a:xfrm>
          <a:solidFill>
            <a:schemeClr val="bg1"/>
          </a:solidFill>
        </p:grpSpPr>
        <p:sp>
          <p:nvSpPr>
            <p:cNvPr id="63" name="Google Shape;10191;p74">
              <a:extLst>
                <a:ext uri="{FF2B5EF4-FFF2-40B4-BE49-F238E27FC236}">
                  <a16:creationId xmlns:a16="http://schemas.microsoft.com/office/drawing/2014/main" id="{57A738CC-0AE5-E803-B186-A025FA41DD8F}"/>
                </a:ext>
              </a:extLst>
            </p:cNvPr>
            <p:cNvSpPr/>
            <p:nvPr/>
          </p:nvSpPr>
          <p:spPr>
            <a:xfrm>
              <a:off x="7862157" y="2742742"/>
              <a:ext cx="168752" cy="308610"/>
            </a:xfrm>
            <a:custGeom>
              <a:avLst/>
              <a:gdLst>
                <a:gd name="f0" fmla="val 180"/>
                <a:gd name="f1" fmla="val w"/>
                <a:gd name="f2" fmla="val h"/>
                <a:gd name="f3" fmla="val 0"/>
                <a:gd name="f4" fmla="val 5987"/>
                <a:gd name="f5" fmla="val 10273"/>
                <a:gd name="f6" fmla="val 5532"/>
                <a:gd name="f7" fmla="val 1"/>
                <a:gd name="f8" fmla="val 5515"/>
                <a:gd name="f9" fmla="val 5499"/>
                <a:gd name="f10" fmla="val 2"/>
                <a:gd name="f11" fmla="val 5483"/>
                <a:gd name="f12" fmla="val 4"/>
                <a:gd name="f13" fmla="val 2364"/>
                <a:gd name="f14" fmla="val 445"/>
                <a:gd name="f15" fmla="val 3123"/>
                <a:gd name="f16" fmla="val 6274"/>
                <a:gd name="f17" fmla="val 7692"/>
                <a:gd name="f18" fmla="val 442"/>
                <a:gd name="f19" fmla="val 8983"/>
                <a:gd name="f20" fmla="val 1293"/>
                <a:gd name="f21" fmla="val 10086"/>
                <a:gd name="f22" fmla="val 1381"/>
                <a:gd name="f23" fmla="val 10209"/>
                <a:gd name="f24" fmla="val 1507"/>
                <a:gd name="f25" fmla="val 1635"/>
                <a:gd name="f26" fmla="val 1737"/>
                <a:gd name="f27" fmla="val 1839"/>
                <a:gd name="f28" fmla="val 10233"/>
                <a:gd name="f29" fmla="val 1923"/>
                <a:gd name="f30" fmla="val 10149"/>
                <a:gd name="f31" fmla="val 3719"/>
                <a:gd name="f32" fmla="val 8353"/>
                <a:gd name="f33" fmla="val 3813"/>
                <a:gd name="f34" fmla="val 8259"/>
                <a:gd name="f35" fmla="val 3845"/>
                <a:gd name="f36" fmla="val 8007"/>
                <a:gd name="f37" fmla="val 3782"/>
                <a:gd name="f38" fmla="val 7849"/>
                <a:gd name="f39" fmla="val 3498"/>
                <a:gd name="f40" fmla="val 7376"/>
                <a:gd name="f41" fmla="val 3341"/>
                <a:gd name="f42" fmla="val 6809"/>
                <a:gd name="f43" fmla="val 4888"/>
                <a:gd name="f44" fmla="val 4286"/>
                <a:gd name="f45" fmla="val 3659"/>
                <a:gd name="f46" fmla="val 5672"/>
                <a:gd name="f47" fmla="val 3312"/>
                <a:gd name="f48" fmla="val 5861"/>
                <a:gd name="f49" fmla="val 3281"/>
                <a:gd name="f50" fmla="val 2934"/>
                <a:gd name="f51" fmla="val 414"/>
                <a:gd name="f52" fmla="val 5958"/>
                <a:gd name="f53" fmla="val 5739"/>
                <a:gd name="f54" fmla="*/ f1 1 5987"/>
                <a:gd name="f55" fmla="*/ f2 1 10273"/>
                <a:gd name="f56" fmla="val f3"/>
                <a:gd name="f57" fmla="val f4"/>
                <a:gd name="f58" fmla="val f5"/>
                <a:gd name="f59" fmla="+- f58 0 f56"/>
                <a:gd name="f60" fmla="+- f57 0 f56"/>
                <a:gd name="f61" fmla="*/ f60 1 5987"/>
                <a:gd name="f62" fmla="*/ f59 1 10273"/>
                <a:gd name="f63" fmla="*/ f56 1 f61"/>
                <a:gd name="f64" fmla="*/ f57 1 f61"/>
                <a:gd name="f65" fmla="*/ f56 1 f62"/>
                <a:gd name="f66" fmla="*/ f58 1 f62"/>
                <a:gd name="f67" fmla="*/ f63 f54 1"/>
                <a:gd name="f68" fmla="*/ f64 f54 1"/>
                <a:gd name="f69" fmla="*/ f66 f55 1"/>
                <a:gd name="f70" fmla="*/ f65 f55 1"/>
              </a:gdLst>
              <a:ahLst/>
              <a:cxnLst>
                <a:cxn ang="3cd4">
                  <a:pos x="hc" y="t"/>
                </a:cxn>
                <a:cxn ang="0">
                  <a:pos x="r" y="vc"/>
                </a:cxn>
                <a:cxn ang="cd4">
                  <a:pos x="hc" y="b"/>
                </a:cxn>
                <a:cxn ang="cd2">
                  <a:pos x="l" y="vc"/>
                </a:cxn>
              </a:cxnLst>
              <a:rect l="f67" t="f70" r="f68" b="f69"/>
              <a:pathLst>
                <a:path w="5987" h="10273">
                  <a:moveTo>
                    <a:pt x="f6" y="f7"/>
                  </a:moveTo>
                  <a:cubicBezTo>
                    <a:pt x="f8" y="f7"/>
                    <a:pt x="f9" y="f10"/>
                    <a:pt x="f11" y="f12"/>
                  </a:cubicBezTo>
                  <a:cubicBezTo>
                    <a:pt x="f13" y="f14"/>
                    <a:pt x="f7" y="f15"/>
                    <a:pt x="f7" y="f16"/>
                  </a:cubicBezTo>
                  <a:cubicBezTo>
                    <a:pt x="f7" y="f17"/>
                    <a:pt x="f18" y="f19"/>
                    <a:pt x="f20" y="f21"/>
                  </a:cubicBezTo>
                  <a:cubicBezTo>
                    <a:pt x="f22" y="f23"/>
                    <a:pt x="f24" y="f5"/>
                    <a:pt x="f25" y="f5"/>
                  </a:cubicBezTo>
                  <a:cubicBezTo>
                    <a:pt x="f26" y="f5"/>
                    <a:pt x="f27" y="f28"/>
                    <a:pt x="f29" y="f30"/>
                  </a:cubicBezTo>
                  <a:lnTo>
                    <a:pt x="f31" y="f32"/>
                  </a:lnTo>
                  <a:cubicBezTo>
                    <a:pt x="f33" y="f34"/>
                    <a:pt x="f35" y="f36"/>
                    <a:pt x="f37" y="f38"/>
                  </a:cubicBezTo>
                  <a:cubicBezTo>
                    <a:pt x="f39" y="f40"/>
                    <a:pt x="f41" y="f42"/>
                    <a:pt x="f41" y="f16"/>
                  </a:cubicBezTo>
                  <a:cubicBezTo>
                    <a:pt x="f41" y="f43"/>
                    <a:pt x="f44" y="f45"/>
                    <a:pt x="f46" y="f47"/>
                  </a:cubicBezTo>
                  <a:cubicBezTo>
                    <a:pt x="f48" y="f49"/>
                    <a:pt x="f4" y="f15"/>
                    <a:pt x="f4" y="f50"/>
                  </a:cubicBezTo>
                  <a:lnTo>
                    <a:pt x="f4" y="f51"/>
                  </a:lnTo>
                  <a:cubicBezTo>
                    <a:pt x="f52" y="f0"/>
                    <a:pt x="f53"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4" name="Google Shape;10192;p74">
              <a:extLst>
                <a:ext uri="{FF2B5EF4-FFF2-40B4-BE49-F238E27FC236}">
                  <a16:creationId xmlns:a16="http://schemas.microsoft.com/office/drawing/2014/main" id="{6CA2C5C8-1C4F-FAAC-DC8B-5FA069B73097}"/>
                </a:ext>
              </a:extLst>
            </p:cNvPr>
            <p:cNvSpPr/>
            <p:nvPr/>
          </p:nvSpPr>
          <p:spPr>
            <a:xfrm>
              <a:off x="7927884" y="3006922"/>
              <a:ext cx="227356" cy="114546"/>
            </a:xfrm>
            <a:custGeom>
              <a:avLst/>
              <a:gdLst>
                <a:gd name="f0" fmla="val w"/>
                <a:gd name="f1" fmla="val h"/>
                <a:gd name="f2" fmla="val 0"/>
                <a:gd name="f3" fmla="val 8066"/>
                <a:gd name="f4" fmla="val 3813"/>
                <a:gd name="f5" fmla="val 5758"/>
                <a:gd name="f6" fmla="val 5692"/>
                <a:gd name="f7" fmla="val 5629"/>
                <a:gd name="f8" fmla="val 11"/>
                <a:gd name="f9" fmla="val 5577"/>
                <a:gd name="f10" fmla="val 32"/>
                <a:gd name="f11" fmla="val 5091"/>
                <a:gd name="f12" fmla="val 339"/>
                <a:gd name="f13" fmla="val 4530"/>
                <a:gd name="f14" fmla="val 489"/>
                <a:gd name="f15" fmla="val 3972"/>
                <a:gd name="f16" fmla="val 3444"/>
                <a:gd name="f17" fmla="val 2917"/>
                <a:gd name="f18" fmla="val 355"/>
                <a:gd name="f19" fmla="val 2458"/>
                <a:gd name="f20" fmla="val 95"/>
                <a:gd name="f21" fmla="val 2389"/>
                <a:gd name="f22" fmla="val 53"/>
                <a:gd name="f23" fmla="val 2314"/>
                <a:gd name="f24" fmla="val 30"/>
                <a:gd name="f25" fmla="val 2239"/>
                <a:gd name="f26" fmla="val 2141"/>
                <a:gd name="f27" fmla="val 2042"/>
                <a:gd name="f28" fmla="val 69"/>
                <a:gd name="f29" fmla="val 1954"/>
                <a:gd name="f30" fmla="val 158"/>
                <a:gd name="f31" fmla="val 189"/>
                <a:gd name="f32" fmla="val 1922"/>
                <a:gd name="f33" fmla="val 2143"/>
                <a:gd name="f34" fmla="val 2395"/>
                <a:gd name="f35" fmla="val 221"/>
                <a:gd name="f36" fmla="val 2552"/>
                <a:gd name="f37" fmla="val 1324"/>
                <a:gd name="f38" fmla="val 3403"/>
                <a:gd name="f39" fmla="val 2615"/>
                <a:gd name="f40" fmla="val 3812"/>
                <a:gd name="f41" fmla="val 4001"/>
                <a:gd name="f42" fmla="val 5388"/>
                <a:gd name="f43" fmla="val 6711"/>
                <a:gd name="f44" fmla="val 7814"/>
                <a:gd name="f45" fmla="val 2521"/>
                <a:gd name="f46" fmla="val 8034"/>
                <a:gd name="f47" fmla="val 2363"/>
                <a:gd name="f48" fmla="val 2080"/>
                <a:gd name="f49" fmla="val 7877"/>
                <a:gd name="f50" fmla="val 1890"/>
                <a:gd name="f51" fmla="val 6112"/>
                <a:gd name="f52" fmla="val 126"/>
                <a:gd name="f53" fmla="val 6028"/>
                <a:gd name="f54" fmla="val 42"/>
                <a:gd name="f55" fmla="val 5888"/>
                <a:gd name="f56" fmla="*/ f0 1 8066"/>
                <a:gd name="f57" fmla="*/ f1 1 3813"/>
                <a:gd name="f58" fmla="val f2"/>
                <a:gd name="f59" fmla="val f3"/>
                <a:gd name="f60" fmla="val f4"/>
                <a:gd name="f61" fmla="+- f60 0 f58"/>
                <a:gd name="f62" fmla="+- f59 0 f58"/>
                <a:gd name="f63" fmla="*/ f62 1 8066"/>
                <a:gd name="f64" fmla="*/ f61 1 3813"/>
                <a:gd name="f65" fmla="*/ f58 1 f63"/>
                <a:gd name="f66" fmla="*/ f59 1 f63"/>
                <a:gd name="f67" fmla="*/ f58 1 f64"/>
                <a:gd name="f68" fmla="*/ f60 1 f64"/>
                <a:gd name="f69" fmla="*/ f65 f56 1"/>
                <a:gd name="f70" fmla="*/ f66 f56 1"/>
                <a:gd name="f71" fmla="*/ f68 f57 1"/>
                <a:gd name="f72" fmla="*/ f67 f57 1"/>
              </a:gdLst>
              <a:ahLst/>
              <a:cxnLst>
                <a:cxn ang="3cd4">
                  <a:pos x="hc" y="t"/>
                </a:cxn>
                <a:cxn ang="0">
                  <a:pos x="r" y="vc"/>
                </a:cxn>
                <a:cxn ang="cd4">
                  <a:pos x="hc" y="b"/>
                </a:cxn>
                <a:cxn ang="cd2">
                  <a:pos x="l" y="vc"/>
                </a:cxn>
              </a:cxnLst>
              <a:rect l="f69" t="f72" r="f70" b="f71"/>
              <a:pathLst>
                <a:path w="8066" h="3813">
                  <a:moveTo>
                    <a:pt x="f5" y="f2"/>
                  </a:moveTo>
                  <a:cubicBezTo>
                    <a:pt x="f6" y="f2"/>
                    <a:pt x="f7" y="f8"/>
                    <a:pt x="f9" y="f10"/>
                  </a:cubicBezTo>
                  <a:cubicBezTo>
                    <a:pt x="f11" y="f12"/>
                    <a:pt x="f13" y="f14"/>
                    <a:pt x="f15" y="f14"/>
                  </a:cubicBezTo>
                  <a:cubicBezTo>
                    <a:pt x="f16" y="f14"/>
                    <a:pt x="f17" y="f18"/>
                    <a:pt x="f19" y="f20"/>
                  </a:cubicBezTo>
                  <a:cubicBezTo>
                    <a:pt x="f21" y="f22"/>
                    <a:pt x="f23" y="f24"/>
                    <a:pt x="f25" y="f24"/>
                  </a:cubicBezTo>
                  <a:cubicBezTo>
                    <a:pt x="f26" y="f24"/>
                    <a:pt x="f27" y="f28"/>
                    <a:pt x="f29" y="f30"/>
                  </a:cubicBezTo>
                  <a:lnTo>
                    <a:pt x="f31" y="f32"/>
                  </a:lnTo>
                  <a:cubicBezTo>
                    <a:pt x="f2" y="f33"/>
                    <a:pt x="f10" y="f34"/>
                    <a:pt x="f35" y="f36"/>
                  </a:cubicBezTo>
                  <a:cubicBezTo>
                    <a:pt x="f37" y="f38"/>
                    <a:pt x="f39" y="f40"/>
                    <a:pt x="f41" y="f40"/>
                  </a:cubicBezTo>
                  <a:cubicBezTo>
                    <a:pt x="f42" y="f40"/>
                    <a:pt x="f43" y="f38"/>
                    <a:pt x="f44" y="f45"/>
                  </a:cubicBezTo>
                  <a:cubicBezTo>
                    <a:pt x="f46" y="f47"/>
                    <a:pt x="f3" y="f48"/>
                    <a:pt x="f49" y="f50"/>
                  </a:cubicBezTo>
                  <a:lnTo>
                    <a:pt x="f51" y="f52"/>
                  </a:lnTo>
                  <a:cubicBezTo>
                    <a:pt x="f53" y="f54"/>
                    <a:pt x="f5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5" name="Google Shape;10193;p74">
              <a:extLst>
                <a:ext uri="{FF2B5EF4-FFF2-40B4-BE49-F238E27FC236}">
                  <a16:creationId xmlns:a16="http://schemas.microsoft.com/office/drawing/2014/main" id="{174AB19A-EDA7-F8C2-0D63-0EB24777FB43}"/>
                </a:ext>
              </a:extLst>
            </p:cNvPr>
            <p:cNvSpPr/>
            <p:nvPr/>
          </p:nvSpPr>
          <p:spPr>
            <a:xfrm>
              <a:off x="8053093" y="2742742"/>
              <a:ext cx="168752" cy="308253"/>
            </a:xfrm>
            <a:custGeom>
              <a:avLst/>
              <a:gdLst>
                <a:gd name="f0" fmla="val 180"/>
                <a:gd name="f1" fmla="val w"/>
                <a:gd name="f2" fmla="val h"/>
                <a:gd name="f3" fmla="val 0"/>
                <a:gd name="f4" fmla="val 5987"/>
                <a:gd name="f5" fmla="val 10261"/>
                <a:gd name="f6" fmla="val 418"/>
                <a:gd name="f7" fmla="val 1"/>
                <a:gd name="f8" fmla="val 190"/>
                <a:gd name="f9" fmla="val 414"/>
                <a:gd name="f10" fmla="val 2934"/>
                <a:gd name="f11" fmla="val 3123"/>
                <a:gd name="f12" fmla="val 127"/>
                <a:gd name="f13" fmla="val 3281"/>
                <a:gd name="f14" fmla="val 316"/>
                <a:gd name="f15" fmla="val 3312"/>
                <a:gd name="f16" fmla="val 1639"/>
                <a:gd name="f17" fmla="val 3659"/>
                <a:gd name="f18" fmla="val 2647"/>
                <a:gd name="f19" fmla="val 4856"/>
                <a:gd name="f20" fmla="val 6274"/>
                <a:gd name="f21" fmla="val 6809"/>
                <a:gd name="f22" fmla="val 2489"/>
                <a:gd name="f23" fmla="val 7376"/>
                <a:gd name="f24" fmla="val 2206"/>
                <a:gd name="f25" fmla="val 7849"/>
                <a:gd name="f26" fmla="val 2080"/>
                <a:gd name="f27" fmla="val 8007"/>
                <a:gd name="f28" fmla="val 2111"/>
                <a:gd name="f29" fmla="val 8196"/>
                <a:gd name="f30" fmla="val 2269"/>
                <a:gd name="f31" fmla="val 8353"/>
                <a:gd name="f32" fmla="val 4065"/>
                <a:gd name="f33" fmla="val 10149"/>
                <a:gd name="f34" fmla="val 4137"/>
                <a:gd name="f35" fmla="val 10221"/>
                <a:gd name="f36" fmla="val 4242"/>
                <a:gd name="f37" fmla="val 10260"/>
                <a:gd name="f38" fmla="val 4350"/>
                <a:gd name="f39" fmla="val 4478"/>
                <a:gd name="f40" fmla="val 4609"/>
                <a:gd name="f41" fmla="val 10205"/>
                <a:gd name="f42" fmla="val 4695"/>
                <a:gd name="f43" fmla="val 10086"/>
                <a:gd name="f44" fmla="val 5514"/>
                <a:gd name="f45" fmla="val 8983"/>
                <a:gd name="f46" fmla="val 7660"/>
                <a:gd name="f47" fmla="val 5892"/>
                <a:gd name="f48" fmla="val 3592"/>
                <a:gd name="f49" fmla="val 445"/>
                <a:gd name="f50" fmla="val 473"/>
                <a:gd name="f51" fmla="val 4"/>
                <a:gd name="f52" fmla="val 455"/>
                <a:gd name="f53" fmla="val 2"/>
                <a:gd name="f54" fmla="val 436"/>
                <a:gd name="f55" fmla="*/ f1 1 5987"/>
                <a:gd name="f56" fmla="*/ f2 1 10261"/>
                <a:gd name="f57" fmla="val f3"/>
                <a:gd name="f58" fmla="val f4"/>
                <a:gd name="f59" fmla="val f5"/>
                <a:gd name="f60" fmla="+- f59 0 f57"/>
                <a:gd name="f61" fmla="+- f58 0 f57"/>
                <a:gd name="f62" fmla="*/ f61 1 5987"/>
                <a:gd name="f63" fmla="*/ f60 1 102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987" h="10261">
                  <a:moveTo>
                    <a:pt x="f6" y="f7"/>
                  </a:moveTo>
                  <a:cubicBezTo>
                    <a:pt x="f8" y="f7"/>
                    <a:pt x="f7" y="f0"/>
                    <a:pt x="f7" y="f9"/>
                  </a:cubicBezTo>
                  <a:lnTo>
                    <a:pt x="f7" y="f10"/>
                  </a:lnTo>
                  <a:cubicBezTo>
                    <a:pt x="f7" y="f11"/>
                    <a:pt x="f12" y="f13"/>
                    <a:pt x="f14" y="f15"/>
                  </a:cubicBezTo>
                  <a:cubicBezTo>
                    <a:pt x="f16" y="f17"/>
                    <a:pt x="f18" y="f19"/>
                    <a:pt x="f18" y="f20"/>
                  </a:cubicBezTo>
                  <a:cubicBezTo>
                    <a:pt x="f18" y="f21"/>
                    <a:pt x="f22" y="f23"/>
                    <a:pt x="f24" y="f25"/>
                  </a:cubicBezTo>
                  <a:cubicBezTo>
                    <a:pt x="f26" y="f27"/>
                    <a:pt x="f28" y="f29"/>
                    <a:pt x="f30" y="f31"/>
                  </a:cubicBezTo>
                  <a:lnTo>
                    <a:pt x="f32" y="f33"/>
                  </a:lnTo>
                  <a:cubicBezTo>
                    <a:pt x="f34" y="f35"/>
                    <a:pt x="f36" y="f37"/>
                    <a:pt x="f38" y="f37"/>
                  </a:cubicBezTo>
                  <a:cubicBezTo>
                    <a:pt x="f39" y="f37"/>
                    <a:pt x="f40" y="f41"/>
                    <a:pt x="f42" y="f43"/>
                  </a:cubicBezTo>
                  <a:cubicBezTo>
                    <a:pt x="f44" y="f45"/>
                    <a:pt x="f4" y="f46"/>
                    <a:pt x="f4" y="f20"/>
                  </a:cubicBezTo>
                  <a:cubicBezTo>
                    <a:pt x="f47" y="f11"/>
                    <a:pt x="f48" y="f49"/>
                    <a:pt x="f50" y="f51"/>
                  </a:cubicBezTo>
                  <a:cubicBezTo>
                    <a:pt x="f52" y="f53"/>
                    <a:pt x="f54" y="f7"/>
                    <a:pt x="f6" y="f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6" name="Google Shape;10194;p74">
              <a:extLst>
                <a:ext uri="{FF2B5EF4-FFF2-40B4-BE49-F238E27FC236}">
                  <a16:creationId xmlns:a16="http://schemas.microsoft.com/office/drawing/2014/main" id="{FDD29104-E06F-4F58-0DB2-1FD76BA9CF2D}"/>
                </a:ext>
              </a:extLst>
            </p:cNvPr>
            <p:cNvSpPr/>
            <p:nvPr/>
          </p:nvSpPr>
          <p:spPr>
            <a:xfrm>
              <a:off x="8005142" y="2845064"/>
              <a:ext cx="71058" cy="174174"/>
            </a:xfrm>
            <a:custGeom>
              <a:avLst/>
              <a:gdLst>
                <a:gd name="f0" fmla="val w"/>
                <a:gd name="f1" fmla="val h"/>
                <a:gd name="f2" fmla="val 0"/>
                <a:gd name="f3" fmla="val 2521"/>
                <a:gd name="f4" fmla="val 5798"/>
                <a:gd name="f5" fmla="val 1260"/>
                <a:gd name="f6" fmla="val 1"/>
                <a:gd name="f7" fmla="val 1040"/>
                <a:gd name="f8" fmla="val 819"/>
                <a:gd name="f9" fmla="val 190"/>
                <a:gd name="f10" fmla="val 379"/>
                <a:gd name="f11" fmla="val 662"/>
                <a:gd name="f12" fmla="val 347"/>
                <a:gd name="f13" fmla="val 820"/>
                <a:gd name="f14" fmla="val 1293"/>
                <a:gd name="f15" fmla="val 1860"/>
                <a:gd name="f16" fmla="val 567"/>
                <a:gd name="f17" fmla="val 2899"/>
                <a:gd name="f18" fmla="val 977"/>
                <a:gd name="f19" fmla="val 3214"/>
                <a:gd name="f20" fmla="val 1292"/>
                <a:gd name="f21" fmla="val 3466"/>
                <a:gd name="f22" fmla="val 1670"/>
                <a:gd name="f23" fmla="val 3687"/>
                <a:gd name="f24" fmla="val 3939"/>
                <a:gd name="f25" fmla="val 4160"/>
                <a:gd name="f26" fmla="val 1450"/>
                <a:gd name="f27" fmla="val 4380"/>
                <a:gd name="f28" fmla="val 1071"/>
                <a:gd name="f29" fmla="val 630"/>
                <a:gd name="f30" fmla="val 3529"/>
                <a:gd name="f31" fmla="val 441"/>
                <a:gd name="f32" fmla="val 252"/>
                <a:gd name="f33" fmla="val 32"/>
                <a:gd name="f34" fmla="val 3750"/>
                <a:gd name="f35" fmla="val 4475"/>
                <a:gd name="f36" fmla="val 410"/>
                <a:gd name="f37" fmla="val 4916"/>
                <a:gd name="f38" fmla="val 882"/>
                <a:gd name="f39" fmla="val 5105"/>
                <a:gd name="f40" fmla="val 5388"/>
                <a:gd name="f41" fmla="val 5640"/>
                <a:gd name="f42" fmla="val 1544"/>
                <a:gd name="f43" fmla="val 1702"/>
                <a:gd name="f44" fmla="val 5577"/>
                <a:gd name="f45" fmla="val 5073"/>
                <a:gd name="f46" fmla="val 2174"/>
                <a:gd name="f47" fmla="val 4443"/>
                <a:gd name="f48" fmla="val 3907"/>
                <a:gd name="f49" fmla="val 1985"/>
                <a:gd name="f50" fmla="val 2836"/>
                <a:gd name="f51" fmla="val 1229"/>
                <a:gd name="f52" fmla="val 2269"/>
                <a:gd name="f53" fmla="val 2049"/>
                <a:gd name="f54" fmla="val 1797"/>
                <a:gd name="f55" fmla="val 1576"/>
                <a:gd name="f56" fmla="val 1419"/>
                <a:gd name="f57" fmla="val 1608"/>
                <a:gd name="f58" fmla="val 1891"/>
                <a:gd name="f59" fmla="val 2238"/>
                <a:gd name="f60" fmla="val 2143"/>
                <a:gd name="f61" fmla="val 2363"/>
                <a:gd name="f62" fmla="val 1261"/>
                <a:gd name="f63" fmla="val 631"/>
                <a:gd name="f64" fmla="val 158"/>
                <a:gd name="f65" fmla="val 1513"/>
                <a:gd name="f66" fmla="*/ f0 1 2521"/>
                <a:gd name="f67" fmla="*/ f1 1 5798"/>
                <a:gd name="f68" fmla="val f2"/>
                <a:gd name="f69" fmla="val f3"/>
                <a:gd name="f70" fmla="val f4"/>
                <a:gd name="f71" fmla="+- f70 0 f68"/>
                <a:gd name="f72" fmla="+- f69 0 f68"/>
                <a:gd name="f73" fmla="*/ f72 1 2521"/>
                <a:gd name="f74" fmla="*/ f71 1 5798"/>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521" h="5798">
                  <a:moveTo>
                    <a:pt x="f5" y="f6"/>
                  </a:moveTo>
                  <a:cubicBezTo>
                    <a:pt x="f7" y="f6"/>
                    <a:pt x="f8" y="f9"/>
                    <a:pt x="f8" y="f10"/>
                  </a:cubicBezTo>
                  <a:lnTo>
                    <a:pt x="f8" y="f11"/>
                  </a:lnTo>
                  <a:cubicBezTo>
                    <a:pt x="f12" y="f13"/>
                    <a:pt x="f2" y="f14"/>
                    <a:pt x="f2" y="f15"/>
                  </a:cubicBezTo>
                  <a:cubicBezTo>
                    <a:pt x="f2" y="f3"/>
                    <a:pt x="f16" y="f17"/>
                    <a:pt x="f18" y="f19"/>
                  </a:cubicBezTo>
                  <a:cubicBezTo>
                    <a:pt x="f20" y="f21"/>
                    <a:pt x="f22" y="f23"/>
                    <a:pt x="f22" y="f24"/>
                  </a:cubicBezTo>
                  <a:cubicBezTo>
                    <a:pt x="f22" y="f25"/>
                    <a:pt x="f26" y="f27"/>
                    <a:pt x="f5" y="f27"/>
                  </a:cubicBezTo>
                  <a:cubicBezTo>
                    <a:pt x="f28" y="f27"/>
                    <a:pt x="f8" y="f25"/>
                    <a:pt x="f8" y="f24"/>
                  </a:cubicBezTo>
                  <a:cubicBezTo>
                    <a:pt x="f8" y="f23"/>
                    <a:pt x="f29" y="f30"/>
                    <a:pt x="f31" y="f30"/>
                  </a:cubicBezTo>
                  <a:cubicBezTo>
                    <a:pt x="f32" y="f30"/>
                    <a:pt x="f33" y="f34"/>
                    <a:pt x="f33" y="f24"/>
                  </a:cubicBezTo>
                  <a:cubicBezTo>
                    <a:pt x="f33" y="f35"/>
                    <a:pt x="f36" y="f37"/>
                    <a:pt x="f38" y="f39"/>
                  </a:cubicBezTo>
                  <a:lnTo>
                    <a:pt x="f38" y="f40"/>
                  </a:lnTo>
                  <a:cubicBezTo>
                    <a:pt x="f38" y="f41"/>
                    <a:pt x="f28" y="f4"/>
                    <a:pt x="f20" y="f4"/>
                  </a:cubicBezTo>
                  <a:cubicBezTo>
                    <a:pt x="f42" y="f4"/>
                    <a:pt x="f43" y="f44"/>
                    <a:pt x="f43" y="f40"/>
                  </a:cubicBezTo>
                  <a:lnTo>
                    <a:pt x="f43" y="f45"/>
                  </a:lnTo>
                  <a:cubicBezTo>
                    <a:pt x="f46" y="f37"/>
                    <a:pt x="f3" y="f47"/>
                    <a:pt x="f3" y="f48"/>
                  </a:cubicBezTo>
                  <a:cubicBezTo>
                    <a:pt x="f3" y="f19"/>
                    <a:pt x="f49" y="f50"/>
                    <a:pt x="f42" y="f3"/>
                  </a:cubicBezTo>
                  <a:cubicBezTo>
                    <a:pt x="f51" y="f52"/>
                    <a:pt x="f38" y="f53"/>
                    <a:pt x="f38" y="f54"/>
                  </a:cubicBezTo>
                  <a:cubicBezTo>
                    <a:pt x="f38" y="f55"/>
                    <a:pt x="f28" y="f56"/>
                    <a:pt x="f20" y="f56"/>
                  </a:cubicBezTo>
                  <a:cubicBezTo>
                    <a:pt x="f42" y="f56"/>
                    <a:pt x="f43" y="f57"/>
                    <a:pt x="f43" y="f54"/>
                  </a:cubicBezTo>
                  <a:cubicBezTo>
                    <a:pt x="f43" y="f53"/>
                    <a:pt x="f58" y="f59"/>
                    <a:pt x="f60" y="f59"/>
                  </a:cubicBezTo>
                  <a:cubicBezTo>
                    <a:pt x="f61" y="f59"/>
                    <a:pt x="f3" y="f53"/>
                    <a:pt x="f3" y="f54"/>
                  </a:cubicBezTo>
                  <a:cubicBezTo>
                    <a:pt x="f3" y="f62"/>
                    <a:pt x="f46" y="f13"/>
                    <a:pt x="f43" y="f63"/>
                  </a:cubicBezTo>
                  <a:lnTo>
                    <a:pt x="f43" y="f12"/>
                  </a:lnTo>
                  <a:cubicBezTo>
                    <a:pt x="f43" y="f64"/>
                    <a:pt x="f6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7" name="Google Shape;10221;p74">
            <a:extLst>
              <a:ext uri="{FF2B5EF4-FFF2-40B4-BE49-F238E27FC236}">
                <a16:creationId xmlns:a16="http://schemas.microsoft.com/office/drawing/2014/main" id="{728522AD-F781-0F3B-0823-F4C9A32B074E}"/>
              </a:ext>
            </a:extLst>
          </p:cNvPr>
          <p:cNvGrpSpPr/>
          <p:nvPr/>
        </p:nvGrpSpPr>
        <p:grpSpPr>
          <a:xfrm>
            <a:off x="2463870" y="3597577"/>
            <a:ext cx="316967" cy="383407"/>
            <a:chOff x="3835469" y="3466947"/>
            <a:chExt cx="316967" cy="383407"/>
          </a:xfrm>
          <a:solidFill>
            <a:schemeClr val="bg1"/>
          </a:solidFill>
        </p:grpSpPr>
        <p:sp>
          <p:nvSpPr>
            <p:cNvPr id="68" name="Google Shape;10222;p74">
              <a:extLst>
                <a:ext uri="{FF2B5EF4-FFF2-40B4-BE49-F238E27FC236}">
                  <a16:creationId xmlns:a16="http://schemas.microsoft.com/office/drawing/2014/main" id="{936F6FEA-BCF3-F6CF-B382-C79CB88483F3}"/>
                </a:ext>
              </a:extLst>
            </p:cNvPr>
            <p:cNvSpPr/>
            <p:nvPr/>
          </p:nvSpPr>
          <p:spPr>
            <a:xfrm>
              <a:off x="3940158" y="3647642"/>
              <a:ext cx="105668" cy="67583"/>
            </a:xfrm>
            <a:custGeom>
              <a:avLst/>
              <a:gdLst>
                <a:gd name="f0" fmla="val w"/>
                <a:gd name="f1" fmla="val h"/>
                <a:gd name="f2" fmla="val 0"/>
                <a:gd name="f3" fmla="val 3466"/>
                <a:gd name="f4" fmla="val 2080"/>
                <a:gd name="f5" fmla="val 1733"/>
                <a:gd name="f6" fmla="val 788"/>
                <a:gd name="f7" fmla="val 2678"/>
                <a:gd name="f8" fmla="*/ f0 1 3466"/>
                <a:gd name="f9" fmla="*/ f1 1 2080"/>
                <a:gd name="f10" fmla="val f2"/>
                <a:gd name="f11" fmla="val f3"/>
                <a:gd name="f12" fmla="val f4"/>
                <a:gd name="f13" fmla="+- f12 0 f10"/>
                <a:gd name="f14" fmla="+- f11 0 f10"/>
                <a:gd name="f15" fmla="*/ f14 1 3466"/>
                <a:gd name="f16" fmla="*/ f13 1 208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466" h="2080">
                  <a:moveTo>
                    <a:pt x="f5" y="f2"/>
                  </a:moveTo>
                  <a:cubicBezTo>
                    <a:pt x="f6" y="f2"/>
                    <a:pt x="f2" y="f6"/>
                    <a:pt x="f2" y="f5"/>
                  </a:cubicBezTo>
                  <a:lnTo>
                    <a:pt x="f2" y="f4"/>
                  </a:lnTo>
                  <a:lnTo>
                    <a:pt x="f3" y="f4"/>
                  </a:lnTo>
                  <a:lnTo>
                    <a:pt x="f3" y="f5"/>
                  </a:ln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9" name="Google Shape;10223;p74">
              <a:extLst>
                <a:ext uri="{FF2B5EF4-FFF2-40B4-BE49-F238E27FC236}">
                  <a16:creationId xmlns:a16="http://schemas.microsoft.com/office/drawing/2014/main" id="{88DA2AA0-E9D2-FACA-AE7D-465B54034308}"/>
                </a:ext>
              </a:extLst>
            </p:cNvPr>
            <p:cNvSpPr/>
            <p:nvPr/>
          </p:nvSpPr>
          <p:spPr>
            <a:xfrm>
              <a:off x="3970891" y="3580086"/>
              <a:ext cx="43260" cy="46076"/>
            </a:xfrm>
            <a:custGeom>
              <a:avLst/>
              <a:gdLst>
                <a:gd name="f0" fmla="val w"/>
                <a:gd name="f1" fmla="val h"/>
                <a:gd name="f2" fmla="val 0"/>
                <a:gd name="f3" fmla="val 1419"/>
                <a:gd name="f4" fmla="val 1418"/>
                <a:gd name="f5" fmla="val 725"/>
                <a:gd name="f6" fmla="val 316"/>
                <a:gd name="f7" fmla="val 315"/>
                <a:gd name="f8" fmla="val 1103"/>
                <a:gd name="f9" fmla="*/ f0 1 1419"/>
                <a:gd name="f10" fmla="*/ f1 1 1418"/>
                <a:gd name="f11" fmla="val f2"/>
                <a:gd name="f12" fmla="val f3"/>
                <a:gd name="f13" fmla="val f4"/>
                <a:gd name="f14" fmla="+- f13 0 f11"/>
                <a:gd name="f15" fmla="+- f12 0 f11"/>
                <a:gd name="f16" fmla="*/ f15 1 1419"/>
                <a:gd name="f17" fmla="*/ f14 1 1418"/>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1419" h="1418">
                  <a:moveTo>
                    <a:pt x="f5" y="f2"/>
                  </a:moveTo>
                  <a:cubicBezTo>
                    <a:pt x="f6" y="f2"/>
                    <a:pt x="f2" y="f7"/>
                    <a:pt x="f2" y="f5"/>
                  </a:cubicBezTo>
                  <a:cubicBezTo>
                    <a:pt x="f2" y="f8"/>
                    <a:pt x="f6" y="f4"/>
                    <a:pt x="f5" y="f4"/>
                  </a:cubicBezTo>
                  <a:cubicBezTo>
                    <a:pt x="f8" y="f4"/>
                    <a:pt x="f4" y="f8"/>
                    <a:pt x="f4" y="f5"/>
                  </a:cubicBezTo>
                  <a:cubicBezTo>
                    <a:pt x="f4" y="f7"/>
                    <a:pt x="f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0" name="Google Shape;10224;p74">
              <a:extLst>
                <a:ext uri="{FF2B5EF4-FFF2-40B4-BE49-F238E27FC236}">
                  <a16:creationId xmlns:a16="http://schemas.microsoft.com/office/drawing/2014/main" id="{D4033E47-D08D-5FD9-817D-1D351A316B7E}"/>
                </a:ext>
              </a:extLst>
            </p:cNvPr>
            <p:cNvSpPr/>
            <p:nvPr/>
          </p:nvSpPr>
          <p:spPr>
            <a:xfrm>
              <a:off x="3835469" y="3466947"/>
              <a:ext cx="316967" cy="383407"/>
            </a:xfrm>
            <a:custGeom>
              <a:avLst/>
              <a:gdLst>
                <a:gd name="f0" fmla="val w"/>
                <a:gd name="f1" fmla="val h"/>
                <a:gd name="f2" fmla="val 0"/>
                <a:gd name="f3" fmla="val 10397"/>
                <a:gd name="f4" fmla="val 11800"/>
                <a:gd name="f5" fmla="val 5167"/>
                <a:gd name="f6" fmla="val 2757"/>
                <a:gd name="f7" fmla="val 5923"/>
                <a:gd name="f8" fmla="val 6553"/>
                <a:gd name="f9" fmla="val 3388"/>
                <a:gd name="f10" fmla="val 4144"/>
                <a:gd name="f11" fmla="val 4490"/>
                <a:gd name="f12" fmla="val 6396"/>
                <a:gd name="f13" fmla="val 4805"/>
                <a:gd name="f14" fmla="val 6175"/>
                <a:gd name="f15" fmla="val 5089"/>
                <a:gd name="f16" fmla="val 7026"/>
                <a:gd name="f17" fmla="val 5498"/>
                <a:gd name="f18" fmla="val 7593"/>
                <a:gd name="f19" fmla="val 6317"/>
                <a:gd name="f20" fmla="val 7294"/>
                <a:gd name="f21" fmla="val 8019"/>
                <a:gd name="f22" fmla="val 8208"/>
                <a:gd name="f23" fmla="val 7435"/>
                <a:gd name="f24" fmla="val 8365"/>
                <a:gd name="f25" fmla="val 7246"/>
                <a:gd name="f26" fmla="val 3088"/>
                <a:gd name="f27" fmla="val 2867"/>
                <a:gd name="f28" fmla="val 2710"/>
                <a:gd name="f29" fmla="val 3308"/>
                <a:gd name="f30" fmla="val 4127"/>
                <a:gd name="f31" fmla="val 3907"/>
                <a:gd name="f32" fmla="val 4868"/>
                <a:gd name="f33" fmla="val 3781"/>
                <a:gd name="f34" fmla="val 4553"/>
                <a:gd name="f35" fmla="val 4411"/>
                <a:gd name="f36" fmla="val 5183"/>
                <a:gd name="f37" fmla="val 1"/>
                <a:gd name="f38" fmla="val 5128"/>
                <a:gd name="f39" fmla="val 5073"/>
                <a:gd name="f40" fmla="val 17"/>
                <a:gd name="f41" fmla="val 5010"/>
                <a:gd name="f42" fmla="val 48"/>
                <a:gd name="f43" fmla="val 3964"/>
                <a:gd name="f44" fmla="val 646"/>
                <a:gd name="f45" fmla="val 2946"/>
                <a:gd name="f46" fmla="val 940"/>
                <a:gd name="f47" fmla="val 1919"/>
                <a:gd name="f48" fmla="val 1430"/>
                <a:gd name="f49" fmla="val 939"/>
                <a:gd name="f50" fmla="val 873"/>
                <a:gd name="f51" fmla="val 441"/>
                <a:gd name="f52" fmla="val 741"/>
                <a:gd name="f53" fmla="val 402"/>
                <a:gd name="f54" fmla="val 722"/>
                <a:gd name="f55" fmla="val 363"/>
                <a:gd name="f56" fmla="val 714"/>
                <a:gd name="f57" fmla="val 326"/>
                <a:gd name="f58" fmla="val 243"/>
                <a:gd name="f59" fmla="val 170"/>
                <a:gd name="f60" fmla="val 751"/>
                <a:gd name="f61" fmla="val 126"/>
                <a:gd name="f62" fmla="val 773"/>
                <a:gd name="f63" fmla="val 32"/>
                <a:gd name="f64" fmla="val 836"/>
                <a:gd name="f65" fmla="val 930"/>
                <a:gd name="f66" fmla="val 1056"/>
                <a:gd name="f67" fmla="val 5026"/>
                <a:gd name="f68" fmla="val 8145"/>
                <a:gd name="f69" fmla="val 2080"/>
                <a:gd name="f70" fmla="val 10949"/>
                <a:gd name="f71" fmla="val 5104"/>
                <a:gd name="f72" fmla="val 11799"/>
                <a:gd name="f73" fmla="val 5262"/>
                <a:gd name="f74" fmla="val 8255"/>
                <a:gd name="f75" fmla="val 10917"/>
                <a:gd name="f76" fmla="val 10365"/>
                <a:gd name="f77" fmla="val 10271"/>
                <a:gd name="f78" fmla="val 10162"/>
                <a:gd name="f79" fmla="val 10084"/>
                <a:gd name="f80" fmla="val 10014"/>
                <a:gd name="f81" fmla="val 9983"/>
                <a:gd name="f82" fmla="val 9954"/>
                <a:gd name="f83" fmla="val 9924"/>
                <a:gd name="f84" fmla="val 9414"/>
                <a:gd name="f85" fmla="val 877"/>
                <a:gd name="f86" fmla="val 8910"/>
                <a:gd name="f87" fmla="val 946"/>
                <a:gd name="f88" fmla="val 8409"/>
                <a:gd name="f89" fmla="val 7395"/>
                <a:gd name="f90" fmla="val 6389"/>
                <a:gd name="f91" fmla="val 660"/>
                <a:gd name="f92" fmla="val 5356"/>
                <a:gd name="f93" fmla="val 5293"/>
                <a:gd name="f94" fmla="val 5238"/>
                <a:gd name="f95" fmla="*/ f0 1 10397"/>
                <a:gd name="f96" fmla="*/ f1 1 11800"/>
                <a:gd name="f97" fmla="val f2"/>
                <a:gd name="f98" fmla="val f3"/>
                <a:gd name="f99" fmla="val f4"/>
                <a:gd name="f100" fmla="+- f99 0 f97"/>
                <a:gd name="f101" fmla="+- f98 0 f97"/>
                <a:gd name="f102" fmla="*/ f101 1 10397"/>
                <a:gd name="f103" fmla="*/ f100 1 11800"/>
                <a:gd name="f104" fmla="*/ f97 1 f102"/>
                <a:gd name="f105" fmla="*/ f98 1 f102"/>
                <a:gd name="f106" fmla="*/ f97 1 f103"/>
                <a:gd name="f107" fmla="*/ f99 1 f103"/>
                <a:gd name="f108" fmla="*/ f104 f95 1"/>
                <a:gd name="f109" fmla="*/ f105 f95 1"/>
                <a:gd name="f110" fmla="*/ f107 f96 1"/>
                <a:gd name="f111" fmla="*/ f106 f96 1"/>
              </a:gdLst>
              <a:ahLst/>
              <a:cxnLst>
                <a:cxn ang="3cd4">
                  <a:pos x="hc" y="t"/>
                </a:cxn>
                <a:cxn ang="0">
                  <a:pos x="r" y="vc"/>
                </a:cxn>
                <a:cxn ang="cd4">
                  <a:pos x="hc" y="b"/>
                </a:cxn>
                <a:cxn ang="cd2">
                  <a:pos x="l" y="vc"/>
                </a:cxn>
              </a:cxnLst>
              <a:rect l="f108" t="f111" r="f109" b="f110"/>
              <a:pathLst>
                <a:path w="10397" h="11800">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cubicBezTo>
                    <a:pt x="f28" y="f19"/>
                    <a:pt x="f29" y="f17"/>
                    <a:pt x="f30" y="f15"/>
                  </a:cubicBezTo>
                  <a:cubicBezTo>
                    <a:pt x="f31" y="f32"/>
                    <a:pt x="f33" y="f34"/>
                    <a:pt x="f33" y="f10"/>
                  </a:cubicBezTo>
                  <a:cubicBezTo>
                    <a:pt x="f33" y="f9"/>
                    <a:pt x="f35" y="f6"/>
                    <a:pt x="f5" y="f6"/>
                  </a:cubicBezTo>
                  <a:close/>
                  <a:moveTo>
                    <a:pt x="f36" y="f37"/>
                  </a:moveTo>
                  <a:cubicBezTo>
                    <a:pt x="f38" y="f37"/>
                    <a:pt x="f39" y="f40"/>
                    <a:pt x="f41" y="f42"/>
                  </a:cubicBezTo>
                  <a:cubicBezTo>
                    <a:pt x="f43" y="f44"/>
                    <a:pt x="f45" y="f46"/>
                    <a:pt x="f47" y="f46"/>
                  </a:cubicBezTo>
                  <a:cubicBezTo>
                    <a:pt x="f48" y="f46"/>
                    <a:pt x="f49" y="f50"/>
                    <a:pt x="f51" y="f52"/>
                  </a:cubicBezTo>
                  <a:cubicBezTo>
                    <a:pt x="f53" y="f54"/>
                    <a:pt x="f55" y="f56"/>
                    <a:pt x="f57" y="f56"/>
                  </a:cubicBezTo>
                  <a:cubicBezTo>
                    <a:pt x="f58" y="f56"/>
                    <a:pt x="f59" y="f60"/>
                    <a:pt x="f61" y="f62"/>
                  </a:cubicBezTo>
                  <a:cubicBezTo>
                    <a:pt x="f63" y="f64"/>
                    <a:pt x="f2" y="f65"/>
                    <a:pt x="f2" y="f66"/>
                  </a:cubicBezTo>
                  <a:lnTo>
                    <a:pt x="f2" y="f67"/>
                  </a:lnTo>
                  <a:cubicBezTo>
                    <a:pt x="f2" y="f68"/>
                    <a:pt x="f69" y="f70"/>
                    <a:pt x="f71" y="f72"/>
                  </a:cubicBezTo>
                  <a:lnTo>
                    <a:pt x="f73" y="f72"/>
                  </a:lnTo>
                  <a:cubicBezTo>
                    <a:pt x="f74" y="f75"/>
                    <a:pt x="f3" y="f68"/>
                    <a:pt x="f3" y="f67"/>
                  </a:cubicBezTo>
                  <a:lnTo>
                    <a:pt x="f3" y="f66"/>
                  </a:lnTo>
                  <a:cubicBezTo>
                    <a:pt x="f3" y="f65"/>
                    <a:pt x="f76" y="f64"/>
                    <a:pt x="f77" y="f62"/>
                  </a:cubicBezTo>
                  <a:cubicBezTo>
                    <a:pt x="f78" y="f60"/>
                    <a:pt x="f79" y="f56"/>
                    <a:pt x="f80" y="f56"/>
                  </a:cubicBezTo>
                  <a:cubicBezTo>
                    <a:pt x="f81" y="f56"/>
                    <a:pt x="f82" y="f54"/>
                    <a:pt x="f83" y="f52"/>
                  </a:cubicBezTo>
                  <a:cubicBezTo>
                    <a:pt x="f84" y="f85"/>
                    <a:pt x="f86" y="f87"/>
                    <a:pt x="f88" y="f87"/>
                  </a:cubicBezTo>
                  <a:cubicBezTo>
                    <a:pt x="f89" y="f87"/>
                    <a:pt x="f90" y="f91"/>
                    <a:pt x="f92" y="f42"/>
                  </a:cubicBezTo>
                  <a:cubicBezTo>
                    <a:pt x="f93" y="f40"/>
                    <a:pt x="f94" y="f37"/>
                    <a:pt x="f36" y="f3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1" name="Google Shape;10240;p74">
            <a:extLst>
              <a:ext uri="{FF2B5EF4-FFF2-40B4-BE49-F238E27FC236}">
                <a16:creationId xmlns:a16="http://schemas.microsoft.com/office/drawing/2014/main" id="{21208E7F-3053-F5BD-F122-89BABF2796BC}"/>
              </a:ext>
            </a:extLst>
          </p:cNvPr>
          <p:cNvGrpSpPr/>
          <p:nvPr/>
        </p:nvGrpSpPr>
        <p:grpSpPr>
          <a:xfrm>
            <a:off x="3852551" y="3601244"/>
            <a:ext cx="365019" cy="360365"/>
            <a:chOff x="5224150" y="3470614"/>
            <a:chExt cx="365019" cy="360365"/>
          </a:xfrm>
          <a:solidFill>
            <a:schemeClr val="bg1"/>
          </a:solidFill>
        </p:grpSpPr>
        <p:sp>
          <p:nvSpPr>
            <p:cNvPr id="72" name="Google Shape;10241;p74">
              <a:extLst>
                <a:ext uri="{FF2B5EF4-FFF2-40B4-BE49-F238E27FC236}">
                  <a16:creationId xmlns:a16="http://schemas.microsoft.com/office/drawing/2014/main" id="{4D93CDA7-1E82-2764-EC11-1CFE2DBAFE86}"/>
                </a:ext>
              </a:extLst>
            </p:cNvPr>
            <p:cNvSpPr/>
            <p:nvPr/>
          </p:nvSpPr>
          <p:spPr>
            <a:xfrm>
              <a:off x="5224150" y="3470614"/>
              <a:ext cx="365019" cy="291775"/>
            </a:xfrm>
            <a:custGeom>
              <a:avLst/>
              <a:gdLst>
                <a:gd name="f0" fmla="val w"/>
                <a:gd name="f1" fmla="val h"/>
                <a:gd name="f2" fmla="val 0"/>
                <a:gd name="f3" fmla="val 11973"/>
                <a:gd name="f4" fmla="val 8980"/>
                <a:gd name="f5" fmla="val 2017"/>
                <a:gd name="f6" fmla="val 3749"/>
                <a:gd name="f7" fmla="val 3119"/>
                <a:gd name="f8" fmla="val 5514"/>
                <a:gd name="f9" fmla="val 914"/>
                <a:gd name="f10" fmla="val 9641"/>
                <a:gd name="f11" fmla="val 10744"/>
                <a:gd name="f12" fmla="val 8538"/>
                <a:gd name="f13" fmla="val 5892"/>
                <a:gd name="f14" fmla="val 5325"/>
                <a:gd name="f15" fmla="val 4852"/>
                <a:gd name="f16" fmla="val 473"/>
                <a:gd name="f17" fmla="val 1040"/>
                <a:gd name="f18" fmla="val 1166"/>
                <a:gd name="f19" fmla="val 4537"/>
                <a:gd name="f20" fmla="val 1324"/>
                <a:gd name="f21" fmla="val 3812"/>
                <a:gd name="f22" fmla="val 1733"/>
                <a:gd name="f23" fmla="val 3529"/>
                <a:gd name="f24" fmla="val 1891"/>
                <a:gd name="f25" fmla="val 3025"/>
                <a:gd name="f26" fmla="val 1954"/>
                <a:gd name="f27" fmla="val 2867"/>
                <a:gd name="f28" fmla="val 1607"/>
                <a:gd name="f29" fmla="val 2521"/>
                <a:gd name="f30" fmla="val 2080"/>
                <a:gd name="f31" fmla="val 1702"/>
                <a:gd name="f32" fmla="val 1576"/>
                <a:gd name="f33" fmla="val 1922"/>
                <a:gd name="f34" fmla="val 946"/>
                <a:gd name="f35" fmla="val 693"/>
                <a:gd name="f36" fmla="val 1796"/>
                <a:gd name="f37" fmla="val 504"/>
                <a:gd name="f38" fmla="val 454"/>
                <a:gd name="f39" fmla="val 1708"/>
                <a:gd name="f40" fmla="val 403"/>
                <a:gd name="f41" fmla="val 1696"/>
                <a:gd name="f42" fmla="val 355"/>
                <a:gd name="f43" fmla="val 223"/>
                <a:gd name="f44" fmla="val 110"/>
                <a:gd name="f45" fmla="val 1784"/>
                <a:gd name="f46" fmla="val 63"/>
                <a:gd name="f47" fmla="val 2111"/>
                <a:gd name="f48" fmla="val 2332"/>
                <a:gd name="f49" fmla="val 252"/>
                <a:gd name="f50" fmla="val 2363"/>
                <a:gd name="f51" fmla="val 536"/>
                <a:gd name="f52" fmla="val 2489"/>
                <a:gd name="f53" fmla="val 820"/>
                <a:gd name="f54" fmla="val 2552"/>
                <a:gd name="f55" fmla="val 1135"/>
                <a:gd name="f56" fmla="val 2615"/>
                <a:gd name="f57" fmla="val 1198"/>
                <a:gd name="f58" fmla="val 1387"/>
                <a:gd name="f59" fmla="val 3277"/>
                <a:gd name="f60" fmla="val 95"/>
                <a:gd name="f61" fmla="val 5671"/>
                <a:gd name="f62" fmla="val 5703"/>
                <a:gd name="f63" fmla="val 5829"/>
                <a:gd name="f64" fmla="val 5860"/>
                <a:gd name="f65" fmla="val 6238"/>
                <a:gd name="f66" fmla="val 7372"/>
                <a:gd name="f67" fmla="val 1009"/>
                <a:gd name="f68" fmla="val 8318"/>
                <a:gd name="f69" fmla="val 2143"/>
                <a:gd name="f70" fmla="val 3308"/>
                <a:gd name="f71" fmla="val 4254"/>
                <a:gd name="f72" fmla="val 4191"/>
                <a:gd name="f73" fmla="val 2710"/>
                <a:gd name="f74" fmla="val 2930"/>
                <a:gd name="f75" fmla="val 3151"/>
                <a:gd name="f76" fmla="val 3088"/>
                <a:gd name="f77" fmla="val 3182"/>
                <a:gd name="f78" fmla="val 2647"/>
                <a:gd name="f79" fmla="val 3844"/>
                <a:gd name="f80" fmla="val 4947"/>
                <a:gd name="f81" fmla="val 8979"/>
                <a:gd name="f82" fmla="val 7089"/>
                <a:gd name="f83" fmla="val 7814"/>
                <a:gd name="f84" fmla="val 8192"/>
                <a:gd name="f85" fmla="val 8853"/>
                <a:gd name="f86" fmla="val 8916"/>
                <a:gd name="f87" fmla="val 2899"/>
                <a:gd name="f88" fmla="val 9074"/>
                <a:gd name="f89" fmla="val 9326"/>
                <a:gd name="f90" fmla="val 7782"/>
                <a:gd name="f91" fmla="val 8727"/>
                <a:gd name="f92" fmla="val 9861"/>
                <a:gd name="f93" fmla="val 11027"/>
                <a:gd name="f94" fmla="val 11972"/>
                <a:gd name="f95" fmla="val 11909"/>
                <a:gd name="f96" fmla="val 10429"/>
                <a:gd name="f97" fmla="val 10618"/>
                <a:gd name="f98" fmla="val 10681"/>
                <a:gd name="f99" fmla="val 10933"/>
                <a:gd name="f100" fmla="val 11248"/>
                <a:gd name="f101" fmla="val 2458"/>
                <a:gd name="f102" fmla="val 11531"/>
                <a:gd name="f103" fmla="val 11720"/>
                <a:gd name="f104" fmla="val 2300"/>
                <a:gd name="f105" fmla="val 11815"/>
                <a:gd name="f106" fmla="val 11674"/>
                <a:gd name="f107" fmla="val 11560"/>
                <a:gd name="f108" fmla="val 11429"/>
                <a:gd name="f109" fmla="val 11380"/>
                <a:gd name="f110" fmla="val 11330"/>
                <a:gd name="f111" fmla="val 11279"/>
                <a:gd name="f112" fmla="val 11059"/>
                <a:gd name="f113" fmla="val 10870"/>
                <a:gd name="f114" fmla="val 10460"/>
                <a:gd name="f115" fmla="val 10113"/>
                <a:gd name="f116" fmla="val 9704"/>
                <a:gd name="f117" fmla="val 9294"/>
                <a:gd name="f118" fmla="val 8790"/>
                <a:gd name="f119" fmla="val 8255"/>
                <a:gd name="f120" fmla="val 8003"/>
                <a:gd name="f121" fmla="val 7278"/>
                <a:gd name="f122" fmla="val 6963"/>
                <a:gd name="f123" fmla="val 441"/>
                <a:gd name="f124" fmla="val 6490"/>
                <a:gd name="f125" fmla="*/ f0 1 11973"/>
                <a:gd name="f126" fmla="*/ f1 1 8980"/>
                <a:gd name="f127" fmla="val f2"/>
                <a:gd name="f128" fmla="val f3"/>
                <a:gd name="f129" fmla="val f4"/>
                <a:gd name="f130" fmla="+- f129 0 f127"/>
                <a:gd name="f131" fmla="+- f128 0 f127"/>
                <a:gd name="f132" fmla="*/ f131 1 11973"/>
                <a:gd name="f133" fmla="*/ f130 1 8980"/>
                <a:gd name="f134" fmla="*/ f127 1 f132"/>
                <a:gd name="f135" fmla="*/ f128 1 f132"/>
                <a:gd name="f136" fmla="*/ f127 1 f133"/>
                <a:gd name="f137" fmla="*/ f129 1 f133"/>
                <a:gd name="f138" fmla="*/ f134 f125 1"/>
                <a:gd name="f139" fmla="*/ f135 f125 1"/>
                <a:gd name="f140" fmla="*/ f137 f126 1"/>
                <a:gd name="f141" fmla="*/ f136 f126 1"/>
              </a:gdLst>
              <a:ahLst/>
              <a:cxnLst>
                <a:cxn ang="3cd4">
                  <a:pos x="hc" y="t"/>
                </a:cxn>
                <a:cxn ang="0">
                  <a:pos x="r" y="vc"/>
                </a:cxn>
                <a:cxn ang="cd4">
                  <a:pos x="hc" y="b"/>
                </a:cxn>
                <a:cxn ang="cd2">
                  <a:pos x="l" y="vc"/>
                </a:cxn>
              </a:cxnLst>
              <a:rect l="f138" t="f141" r="f139" b="f140"/>
              <a:pathLst>
                <a:path w="11973" h="8980">
                  <a:moveTo>
                    <a:pt x="f5" y="f6"/>
                  </a:moveTo>
                  <a:lnTo>
                    <a:pt x="f7" y="f8"/>
                  </a:lnTo>
                  <a:lnTo>
                    <a:pt x="f9" y="f8"/>
                  </a:lnTo>
                  <a:lnTo>
                    <a:pt x="f5" y="f6"/>
                  </a:lnTo>
                  <a:close/>
                  <a:moveTo>
                    <a:pt x="f10" y="f6"/>
                  </a:moveTo>
                  <a:lnTo>
                    <a:pt x="f11" y="f8"/>
                  </a:lnTo>
                  <a:lnTo>
                    <a:pt x="f12" y="f8"/>
                  </a:lnTo>
                  <a:lnTo>
                    <a:pt x="f10" y="f6"/>
                  </a:lnTo>
                  <a:close/>
                  <a:moveTo>
                    <a:pt x="f13" y="f2"/>
                  </a:moveTo>
                  <a:cubicBezTo>
                    <a:pt x="f14" y="f2"/>
                    <a:pt x="f15" y="f16"/>
                    <a:pt x="f15" y="f17"/>
                  </a:cubicBezTo>
                  <a:lnTo>
                    <a:pt x="f15" y="f18"/>
                  </a:lnTo>
                  <a:lnTo>
                    <a:pt x="f19" y="f20"/>
                  </a:lnTo>
                  <a:cubicBezTo>
                    <a:pt x="f21" y="f22"/>
                    <a:pt x="f23" y="f24"/>
                    <a:pt x="f25" y="f26"/>
                  </a:cubicBezTo>
                  <a:cubicBezTo>
                    <a:pt x="f27" y="f28"/>
                    <a:pt x="f29" y="f20"/>
                    <a:pt x="f30" y="f20"/>
                  </a:cubicBezTo>
                  <a:cubicBezTo>
                    <a:pt x="f31" y="f20"/>
                    <a:pt x="f20" y="f32"/>
                    <a:pt x="f18" y="f33"/>
                  </a:cubicBezTo>
                  <a:cubicBezTo>
                    <a:pt x="f34" y="f24"/>
                    <a:pt x="f35" y="f36"/>
                    <a:pt x="f37" y="f22"/>
                  </a:cubicBezTo>
                  <a:cubicBezTo>
                    <a:pt x="f38" y="f39"/>
                    <a:pt x="f40" y="f41"/>
                    <a:pt x="f42" y="f41"/>
                  </a:cubicBezTo>
                  <a:cubicBezTo>
                    <a:pt x="f43" y="f41"/>
                    <a:pt x="f44" y="f45"/>
                    <a:pt x="f46" y="f33"/>
                  </a:cubicBezTo>
                  <a:cubicBezTo>
                    <a:pt x="f2" y="f47"/>
                    <a:pt x="f46" y="f48"/>
                    <a:pt x="f49" y="f50"/>
                  </a:cubicBezTo>
                  <a:cubicBezTo>
                    <a:pt x="f51" y="f52"/>
                    <a:pt x="f53" y="f54"/>
                    <a:pt x="f55" y="f56"/>
                  </a:cubicBezTo>
                  <a:cubicBezTo>
                    <a:pt x="f57" y="f27"/>
                    <a:pt x="f58" y="f7"/>
                    <a:pt x="f28" y="f59"/>
                  </a:cubicBezTo>
                  <a:lnTo>
                    <a:pt x="f60" y="f61"/>
                  </a:lnTo>
                  <a:cubicBezTo>
                    <a:pt x="f60" y="f62"/>
                    <a:pt x="f46" y="f63"/>
                    <a:pt x="f46" y="f64"/>
                  </a:cubicBezTo>
                  <a:lnTo>
                    <a:pt x="f46" y="f65"/>
                  </a:lnTo>
                  <a:cubicBezTo>
                    <a:pt x="f46" y="f66"/>
                    <a:pt x="f67" y="f68"/>
                    <a:pt x="f69" y="f68"/>
                  </a:cubicBezTo>
                  <a:cubicBezTo>
                    <a:pt x="f70" y="f68"/>
                    <a:pt x="f71" y="f66"/>
                    <a:pt x="f71" y="f65"/>
                  </a:cubicBezTo>
                  <a:lnTo>
                    <a:pt x="f71" y="f64"/>
                  </a:lnTo>
                  <a:cubicBezTo>
                    <a:pt x="f71" y="f63"/>
                    <a:pt x="f72" y="f62"/>
                    <a:pt x="f72" y="f61"/>
                  </a:cubicBezTo>
                  <a:lnTo>
                    <a:pt x="f73" y="f59"/>
                  </a:lnTo>
                  <a:cubicBezTo>
                    <a:pt x="f74" y="f75"/>
                    <a:pt x="f76" y="f74"/>
                    <a:pt x="f77" y="f78"/>
                  </a:cubicBezTo>
                  <a:cubicBezTo>
                    <a:pt x="f79" y="f29"/>
                    <a:pt x="f72" y="f50"/>
                    <a:pt x="f80" y="f33"/>
                  </a:cubicBezTo>
                  <a:lnTo>
                    <a:pt x="f80" y="f81"/>
                  </a:lnTo>
                  <a:lnTo>
                    <a:pt x="f82" y="f81"/>
                  </a:lnTo>
                  <a:lnTo>
                    <a:pt x="f82" y="f33"/>
                  </a:lnTo>
                  <a:cubicBezTo>
                    <a:pt x="f83" y="f48"/>
                    <a:pt x="f84" y="f29"/>
                    <a:pt x="f85" y="f78"/>
                  </a:cubicBezTo>
                  <a:cubicBezTo>
                    <a:pt x="f86" y="f87"/>
                    <a:pt x="f88" y="f7"/>
                    <a:pt x="f89" y="f59"/>
                  </a:cubicBezTo>
                  <a:lnTo>
                    <a:pt x="f83" y="f61"/>
                  </a:lnTo>
                  <a:cubicBezTo>
                    <a:pt x="f83" y="f62"/>
                    <a:pt x="f90" y="f63"/>
                    <a:pt x="f90" y="f64"/>
                  </a:cubicBezTo>
                  <a:lnTo>
                    <a:pt x="f90" y="f65"/>
                  </a:lnTo>
                  <a:cubicBezTo>
                    <a:pt x="f90" y="f66"/>
                    <a:pt x="f91" y="f68"/>
                    <a:pt x="f92" y="f68"/>
                  </a:cubicBezTo>
                  <a:cubicBezTo>
                    <a:pt x="f93" y="f68"/>
                    <a:pt x="f94" y="f66"/>
                    <a:pt x="f94" y="f65"/>
                  </a:cubicBezTo>
                  <a:lnTo>
                    <a:pt x="f94" y="f64"/>
                  </a:lnTo>
                  <a:cubicBezTo>
                    <a:pt x="f94" y="f63"/>
                    <a:pt x="f95" y="f62"/>
                    <a:pt x="f95" y="f61"/>
                  </a:cubicBezTo>
                  <a:lnTo>
                    <a:pt x="f96" y="f59"/>
                  </a:lnTo>
                  <a:cubicBezTo>
                    <a:pt x="f96" y="f75"/>
                    <a:pt x="f97" y="f74"/>
                    <a:pt x="f98" y="f56"/>
                  </a:cubicBezTo>
                  <a:cubicBezTo>
                    <a:pt x="f99" y="f29"/>
                    <a:pt x="f100" y="f101"/>
                    <a:pt x="f102" y="f50"/>
                  </a:cubicBezTo>
                  <a:cubicBezTo>
                    <a:pt x="f103" y="f104"/>
                    <a:pt x="f105" y="f30"/>
                    <a:pt x="f103" y="f33"/>
                  </a:cubicBezTo>
                  <a:cubicBezTo>
                    <a:pt x="f106" y="f45"/>
                    <a:pt x="f107" y="f41"/>
                    <a:pt x="f108" y="f41"/>
                  </a:cubicBezTo>
                  <a:cubicBezTo>
                    <a:pt x="f109" y="f41"/>
                    <a:pt x="f110" y="f39"/>
                    <a:pt x="f111" y="f22"/>
                  </a:cubicBezTo>
                  <a:cubicBezTo>
                    <a:pt x="f112" y="f36"/>
                    <a:pt x="f113" y="f24"/>
                    <a:pt x="f97" y="f33"/>
                  </a:cubicBezTo>
                  <a:cubicBezTo>
                    <a:pt x="f114" y="f32"/>
                    <a:pt x="f115" y="f20"/>
                    <a:pt x="f116" y="f20"/>
                  </a:cubicBezTo>
                  <a:cubicBezTo>
                    <a:pt x="f117" y="f20"/>
                    <a:pt x="f86" y="f32"/>
                    <a:pt x="f118" y="f26"/>
                  </a:cubicBezTo>
                  <a:cubicBezTo>
                    <a:pt x="f119" y="f24"/>
                    <a:pt x="f120" y="f22"/>
                    <a:pt x="f121" y="f20"/>
                  </a:cubicBezTo>
                  <a:lnTo>
                    <a:pt x="f122" y="f18"/>
                  </a:lnTo>
                  <a:lnTo>
                    <a:pt x="f122" y="f17"/>
                  </a:lnTo>
                  <a:cubicBezTo>
                    <a:pt x="f122" y="f123"/>
                    <a:pt x="f124" y="f2"/>
                    <a:pt x="f1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3" name="Google Shape;10242;p74">
              <a:extLst>
                <a:ext uri="{FF2B5EF4-FFF2-40B4-BE49-F238E27FC236}">
                  <a16:creationId xmlns:a16="http://schemas.microsoft.com/office/drawing/2014/main" id="{D7308D78-2CAC-F825-CDC7-70FBB137A5BF}"/>
                </a:ext>
              </a:extLst>
            </p:cNvPr>
            <p:cNvSpPr/>
            <p:nvPr/>
          </p:nvSpPr>
          <p:spPr>
            <a:xfrm>
              <a:off x="5305787" y="3785881"/>
              <a:ext cx="192124" cy="45098"/>
            </a:xfrm>
            <a:custGeom>
              <a:avLst/>
              <a:gdLst>
                <a:gd name="f0" fmla="val w"/>
                <a:gd name="f1" fmla="val h"/>
                <a:gd name="f2" fmla="val 0"/>
                <a:gd name="f3" fmla="val 6302"/>
                <a:gd name="f4" fmla="val 1388"/>
                <a:gd name="f5" fmla="val 693"/>
                <a:gd name="f6" fmla="val 1"/>
                <a:gd name="f7" fmla="val 315"/>
                <a:gd name="f8" fmla="val 316"/>
                <a:gd name="f9" fmla="val 694"/>
                <a:gd name="f10" fmla="val 1040"/>
                <a:gd name="f11" fmla="val 1261"/>
                <a:gd name="f12" fmla="val 158"/>
                <a:gd name="f13" fmla="val 1387"/>
                <a:gd name="f14" fmla="val 347"/>
                <a:gd name="f15" fmla="val 5955"/>
                <a:gd name="f16" fmla="val 6144"/>
                <a:gd name="f17" fmla="val 1356"/>
                <a:gd name="f18" fmla="val 6301"/>
                <a:gd name="f19" fmla="val 1198"/>
                <a:gd name="f20" fmla="val 5986"/>
                <a:gd name="f21" fmla="val 5577"/>
                <a:gd name="f22" fmla="*/ f0 1 6302"/>
                <a:gd name="f23" fmla="*/ f1 1 1388"/>
                <a:gd name="f24" fmla="val f2"/>
                <a:gd name="f25" fmla="val f3"/>
                <a:gd name="f26" fmla="val f4"/>
                <a:gd name="f27" fmla="+- f26 0 f24"/>
                <a:gd name="f28" fmla="+- f25 0 f24"/>
                <a:gd name="f29" fmla="*/ f28 1 6302"/>
                <a:gd name="f30" fmla="*/ f27 1 1388"/>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6302" h="1388">
                  <a:moveTo>
                    <a:pt x="f5" y="f6"/>
                  </a:moveTo>
                  <a:cubicBezTo>
                    <a:pt x="f7" y="f6"/>
                    <a:pt x="f2" y="f8"/>
                    <a:pt x="f2" y="f9"/>
                  </a:cubicBezTo>
                  <a:lnTo>
                    <a:pt x="f2" y="f10"/>
                  </a:lnTo>
                  <a:cubicBezTo>
                    <a:pt x="f2" y="f11"/>
                    <a:pt x="f12" y="f13"/>
                    <a:pt x="f14" y="f13"/>
                  </a:cubicBezTo>
                  <a:lnTo>
                    <a:pt x="f15" y="f13"/>
                  </a:lnTo>
                  <a:cubicBezTo>
                    <a:pt x="f16" y="f17"/>
                    <a:pt x="f18" y="f19"/>
                    <a:pt x="f18" y="f10"/>
                  </a:cubicBezTo>
                  <a:lnTo>
                    <a:pt x="f18" y="f9"/>
                  </a:lnTo>
                  <a:cubicBezTo>
                    <a:pt x="f18" y="f8"/>
                    <a:pt x="f20"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4" name="Google Shape;10303;p74">
            <a:extLst>
              <a:ext uri="{FF2B5EF4-FFF2-40B4-BE49-F238E27FC236}">
                <a16:creationId xmlns:a16="http://schemas.microsoft.com/office/drawing/2014/main" id="{C9CF48B2-0CF5-1D80-7083-A90D611933C0}"/>
              </a:ext>
            </a:extLst>
          </p:cNvPr>
          <p:cNvGrpSpPr/>
          <p:nvPr/>
        </p:nvGrpSpPr>
        <p:grpSpPr>
          <a:xfrm>
            <a:off x="4552990" y="3569852"/>
            <a:ext cx="360237" cy="383893"/>
            <a:chOff x="5924589" y="3439222"/>
            <a:chExt cx="360237" cy="383893"/>
          </a:xfrm>
          <a:solidFill>
            <a:schemeClr val="bg1"/>
          </a:solidFill>
        </p:grpSpPr>
        <p:sp>
          <p:nvSpPr>
            <p:cNvPr id="75" name="Google Shape;10304;p74">
              <a:extLst>
                <a:ext uri="{FF2B5EF4-FFF2-40B4-BE49-F238E27FC236}">
                  <a16:creationId xmlns:a16="http://schemas.microsoft.com/office/drawing/2014/main" id="{CD8DDAC7-E595-2097-A0D4-0E710875A876}"/>
                </a:ext>
              </a:extLst>
            </p:cNvPr>
            <p:cNvSpPr/>
            <p:nvPr/>
          </p:nvSpPr>
          <p:spPr>
            <a:xfrm>
              <a:off x="5987024" y="3551803"/>
              <a:ext cx="21159" cy="112654"/>
            </a:xfrm>
            <a:custGeom>
              <a:avLst/>
              <a:gdLst>
                <a:gd name="f0" fmla="val w"/>
                <a:gd name="f1" fmla="val h"/>
                <a:gd name="f2" fmla="val 0"/>
                <a:gd name="f3" fmla="val 694"/>
                <a:gd name="f4" fmla="val 3467"/>
                <a:gd name="f5" fmla="val 1"/>
                <a:gd name="f6" fmla="val 3466"/>
                <a:gd name="f7" fmla="*/ f0 1 694"/>
                <a:gd name="f8" fmla="*/ f1 1 3467"/>
                <a:gd name="f9" fmla="val f2"/>
                <a:gd name="f10" fmla="val f3"/>
                <a:gd name="f11" fmla="val f4"/>
                <a:gd name="f12" fmla="+- f11 0 f9"/>
                <a:gd name="f13" fmla="+- f10 0 f9"/>
                <a:gd name="f14" fmla="*/ f13 1 694"/>
                <a:gd name="f15" fmla="*/ f12 1 3467"/>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94" h="3467">
                  <a:moveTo>
                    <a:pt x="f2" y="f5"/>
                  </a:moveTo>
                  <a:lnTo>
                    <a:pt x="f2"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6" name="Google Shape;10305;p74">
              <a:extLst>
                <a:ext uri="{FF2B5EF4-FFF2-40B4-BE49-F238E27FC236}">
                  <a16:creationId xmlns:a16="http://schemas.microsoft.com/office/drawing/2014/main" id="{7C8BF8A4-1A3A-37C1-0F0F-6E496526D9E2}"/>
                </a:ext>
              </a:extLst>
            </p:cNvPr>
            <p:cNvSpPr/>
            <p:nvPr/>
          </p:nvSpPr>
          <p:spPr>
            <a:xfrm>
              <a:off x="6200253" y="3551803"/>
              <a:ext cx="22128" cy="112654"/>
            </a:xfrm>
            <a:custGeom>
              <a:avLst/>
              <a:gdLst>
                <a:gd name="f0" fmla="val w"/>
                <a:gd name="f1" fmla="val h"/>
                <a:gd name="f2" fmla="val 0"/>
                <a:gd name="f3" fmla="val 726"/>
                <a:gd name="f4" fmla="val 3467"/>
                <a:gd name="f5" fmla="val 1"/>
                <a:gd name="f6" fmla="val 3466"/>
                <a:gd name="f7" fmla="val 725"/>
                <a:gd name="f8" fmla="*/ f0 1 726"/>
                <a:gd name="f9" fmla="*/ f1 1 3467"/>
                <a:gd name="f10" fmla="val f2"/>
                <a:gd name="f11" fmla="val f3"/>
                <a:gd name="f12" fmla="val f4"/>
                <a:gd name="f13" fmla="+- f12 0 f10"/>
                <a:gd name="f14" fmla="+- f11 0 f10"/>
                <a:gd name="f15" fmla="*/ f14 1 726"/>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3467">
                  <a:moveTo>
                    <a:pt x="f5" y="f5"/>
                  </a:moveTo>
                  <a:lnTo>
                    <a:pt x="f5"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7" name="Google Shape;10306;p74">
              <a:extLst>
                <a:ext uri="{FF2B5EF4-FFF2-40B4-BE49-F238E27FC236}">
                  <a16:creationId xmlns:a16="http://schemas.microsoft.com/office/drawing/2014/main" id="{041CD924-075E-EDB5-C3BC-8E1B2B4752BD}"/>
                </a:ext>
              </a:extLst>
            </p:cNvPr>
            <p:cNvSpPr/>
            <p:nvPr/>
          </p:nvSpPr>
          <p:spPr>
            <a:xfrm>
              <a:off x="5987024" y="3686943"/>
              <a:ext cx="21159" cy="135166"/>
            </a:xfrm>
            <a:custGeom>
              <a:avLst/>
              <a:gdLst>
                <a:gd name="f0" fmla="val w"/>
                <a:gd name="f1" fmla="val h"/>
                <a:gd name="f2" fmla="val 0"/>
                <a:gd name="f3" fmla="val 694"/>
                <a:gd name="f4" fmla="val 4160"/>
                <a:gd name="f5" fmla="val 4159"/>
                <a:gd name="f6" fmla="*/ f0 1 694"/>
                <a:gd name="f7" fmla="*/ f1 1 4160"/>
                <a:gd name="f8" fmla="val f2"/>
                <a:gd name="f9" fmla="val f3"/>
                <a:gd name="f10" fmla="val f4"/>
                <a:gd name="f11" fmla="+- f10 0 f8"/>
                <a:gd name="f12" fmla="+- f9 0 f8"/>
                <a:gd name="f13" fmla="*/ f12 1 694"/>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94" h="4160">
                  <a:moveTo>
                    <a:pt x="f2" y="f2"/>
                  </a:moveTo>
                  <a:lnTo>
                    <a:pt x="f2" y="f5"/>
                  </a:ln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8" name="Google Shape;10307;p74">
              <a:extLst>
                <a:ext uri="{FF2B5EF4-FFF2-40B4-BE49-F238E27FC236}">
                  <a16:creationId xmlns:a16="http://schemas.microsoft.com/office/drawing/2014/main" id="{11DA4367-8132-3B78-539F-C80AD961C7F2}"/>
                </a:ext>
              </a:extLst>
            </p:cNvPr>
            <p:cNvSpPr/>
            <p:nvPr/>
          </p:nvSpPr>
          <p:spPr>
            <a:xfrm>
              <a:off x="6200253" y="3686943"/>
              <a:ext cx="22128" cy="135166"/>
            </a:xfrm>
            <a:custGeom>
              <a:avLst/>
              <a:gdLst>
                <a:gd name="f0" fmla="val w"/>
                <a:gd name="f1" fmla="val h"/>
                <a:gd name="f2" fmla="val 0"/>
                <a:gd name="f3" fmla="val 726"/>
                <a:gd name="f4" fmla="val 4160"/>
                <a:gd name="f5" fmla="val 1"/>
                <a:gd name="f6" fmla="val 4159"/>
                <a:gd name="f7" fmla="val 725"/>
                <a:gd name="f8" fmla="*/ f0 1 726"/>
                <a:gd name="f9" fmla="*/ f1 1 4160"/>
                <a:gd name="f10" fmla="val f2"/>
                <a:gd name="f11" fmla="val f3"/>
                <a:gd name="f12" fmla="val f4"/>
                <a:gd name="f13" fmla="+- f12 0 f10"/>
                <a:gd name="f14" fmla="+- f11 0 f10"/>
                <a:gd name="f15" fmla="*/ f14 1 726"/>
                <a:gd name="f16" fmla="*/ f13 1 4160"/>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726" h="4160">
                  <a:moveTo>
                    <a:pt x="f5" y="f2"/>
                  </a:moveTo>
                  <a:lnTo>
                    <a:pt x="f5" y="f6"/>
                  </a:lnTo>
                  <a:lnTo>
                    <a:pt x="f7" y="f6"/>
                  </a:lnTo>
                  <a:lnTo>
                    <a:pt x="f7"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9" name="Google Shape;10308;p74">
              <a:extLst>
                <a:ext uri="{FF2B5EF4-FFF2-40B4-BE49-F238E27FC236}">
                  <a16:creationId xmlns:a16="http://schemas.microsoft.com/office/drawing/2014/main" id="{17A6AB96-7294-9021-35C2-E24626F13B61}"/>
                </a:ext>
              </a:extLst>
            </p:cNvPr>
            <p:cNvSpPr/>
            <p:nvPr/>
          </p:nvSpPr>
          <p:spPr>
            <a:xfrm>
              <a:off x="5924589" y="3551803"/>
              <a:ext cx="42281" cy="112654"/>
            </a:xfrm>
            <a:custGeom>
              <a:avLst/>
              <a:gdLst>
                <a:gd name="f0" fmla="val w"/>
                <a:gd name="f1" fmla="val h"/>
                <a:gd name="f2" fmla="val 0"/>
                <a:gd name="f3" fmla="val 1387"/>
                <a:gd name="f4" fmla="val 3467"/>
                <a:gd name="f5" fmla="val 1009"/>
                <a:gd name="f6" fmla="val 1"/>
                <a:gd name="f7" fmla="val 442"/>
                <a:gd name="f8" fmla="val 2049"/>
                <a:gd name="f9" fmla="val 2427"/>
                <a:gd name="f10" fmla="val 158"/>
                <a:gd name="f11" fmla="val 2773"/>
                <a:gd name="f12" fmla="val 3025"/>
                <a:gd name="f13" fmla="val 662"/>
                <a:gd name="f14" fmla="val 3340"/>
                <a:gd name="f15" fmla="val 3466"/>
                <a:gd name="f16" fmla="*/ f0 1 1387"/>
                <a:gd name="f17" fmla="*/ f1 1 3467"/>
                <a:gd name="f18" fmla="val f2"/>
                <a:gd name="f19" fmla="val f3"/>
                <a:gd name="f20" fmla="val f4"/>
                <a:gd name="f21" fmla="+- f20 0 f18"/>
                <a:gd name="f22" fmla="+- f19 0 f18"/>
                <a:gd name="f23" fmla="*/ f22 1 1387"/>
                <a:gd name="f24" fmla="*/ f21 1 346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387" h="3467">
                  <a:moveTo>
                    <a:pt x="f5" y="f6"/>
                  </a:moveTo>
                  <a:cubicBezTo>
                    <a:pt x="f7" y="f6"/>
                    <a:pt x="f6" y="f7"/>
                    <a:pt x="f6" y="f5"/>
                  </a:cubicBezTo>
                  <a:lnTo>
                    <a:pt x="f6" y="f8"/>
                  </a:lnTo>
                  <a:cubicBezTo>
                    <a:pt x="f6" y="f9"/>
                    <a:pt x="f10" y="f11"/>
                    <a:pt x="f7" y="f12"/>
                  </a:cubicBezTo>
                  <a:cubicBezTo>
                    <a:pt x="f13" y="f14"/>
                    <a:pt x="f5" y="f15"/>
                    <a:pt x="f3" y="f15"/>
                  </a:cubicBezTo>
                  <a:lnTo>
                    <a:pt x="f3"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0" name="Google Shape;10309;p74">
              <a:extLst>
                <a:ext uri="{FF2B5EF4-FFF2-40B4-BE49-F238E27FC236}">
                  <a16:creationId xmlns:a16="http://schemas.microsoft.com/office/drawing/2014/main" id="{F8B245A3-8043-473E-43B4-8A9DA99DE6D9}"/>
                </a:ext>
              </a:extLst>
            </p:cNvPr>
            <p:cNvSpPr/>
            <p:nvPr/>
          </p:nvSpPr>
          <p:spPr>
            <a:xfrm>
              <a:off x="6030257" y="3551803"/>
              <a:ext cx="148900" cy="112654"/>
            </a:xfrm>
            <a:custGeom>
              <a:avLst/>
              <a:gdLst>
                <a:gd name="f0" fmla="val w"/>
                <a:gd name="f1" fmla="val h"/>
                <a:gd name="f2" fmla="val 0"/>
                <a:gd name="f3" fmla="val 4884"/>
                <a:gd name="f4" fmla="val 3467"/>
                <a:gd name="f5" fmla="val 1"/>
                <a:gd name="f6" fmla="val 3466"/>
                <a:gd name="f7" fmla="val 4883"/>
                <a:gd name="f8" fmla="*/ f0 1 4884"/>
                <a:gd name="f9" fmla="*/ f1 1 3467"/>
                <a:gd name="f10" fmla="val f2"/>
                <a:gd name="f11" fmla="val f3"/>
                <a:gd name="f12" fmla="val f4"/>
                <a:gd name="f13" fmla="+- f12 0 f10"/>
                <a:gd name="f14" fmla="+- f11 0 f10"/>
                <a:gd name="f15" fmla="*/ f14 1 4884"/>
                <a:gd name="f16" fmla="*/ f13 1 3467"/>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4884" h="3467">
                  <a:moveTo>
                    <a:pt x="f2" y="f5"/>
                  </a:moveTo>
                  <a:lnTo>
                    <a:pt x="f2" y="f6"/>
                  </a:lnTo>
                  <a:lnTo>
                    <a:pt x="f7" y="f6"/>
                  </a:lnTo>
                  <a:lnTo>
                    <a:pt x="f7"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1" name="Google Shape;10310;p74">
              <a:extLst>
                <a:ext uri="{FF2B5EF4-FFF2-40B4-BE49-F238E27FC236}">
                  <a16:creationId xmlns:a16="http://schemas.microsoft.com/office/drawing/2014/main" id="{4F083046-3D24-778C-A0BF-BE7D7CAB23F2}"/>
                </a:ext>
              </a:extLst>
            </p:cNvPr>
            <p:cNvSpPr/>
            <p:nvPr/>
          </p:nvSpPr>
          <p:spPr>
            <a:xfrm>
              <a:off x="6242508" y="3670566"/>
              <a:ext cx="42318" cy="152549"/>
            </a:xfrm>
            <a:custGeom>
              <a:avLst/>
              <a:gdLst>
                <a:gd name="f0" fmla="val w"/>
                <a:gd name="f1" fmla="val h"/>
                <a:gd name="f2" fmla="val 0"/>
                <a:gd name="f3" fmla="val 1388"/>
                <a:gd name="f4" fmla="val 4695"/>
                <a:gd name="f5" fmla="val 1387"/>
                <a:gd name="f6" fmla="val 977"/>
                <a:gd name="f7" fmla="val 315"/>
                <a:gd name="f8" fmla="val 505"/>
                <a:gd name="f9" fmla="val 504"/>
                <a:gd name="f10" fmla="val 1"/>
                <a:gd name="f11" fmla="val 347"/>
                <a:gd name="f12" fmla="val 946"/>
                <a:gd name="f13" fmla="val 4222"/>
                <a:gd name="f14" fmla="val 3655"/>
                <a:gd name="f15" fmla="*/ f0 1 1388"/>
                <a:gd name="f16" fmla="*/ f1 1 4695"/>
                <a:gd name="f17" fmla="val f2"/>
                <a:gd name="f18" fmla="val f3"/>
                <a:gd name="f19" fmla="val f4"/>
                <a:gd name="f20" fmla="+- f19 0 f17"/>
                <a:gd name="f21" fmla="+- f18 0 f17"/>
                <a:gd name="f22" fmla="*/ f21 1 1388"/>
                <a:gd name="f23" fmla="*/ f20 1 4695"/>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8" h="4695">
                  <a:moveTo>
                    <a:pt x="f5" y="f2"/>
                  </a:moveTo>
                  <a:cubicBezTo>
                    <a:pt x="f6" y="f7"/>
                    <a:pt x="f8" y="f9"/>
                    <a:pt x="f10" y="f9"/>
                  </a:cubicBezTo>
                  <a:lnTo>
                    <a:pt x="f10" y="f4"/>
                  </a:lnTo>
                  <a:lnTo>
                    <a:pt x="f11" y="f4"/>
                  </a:lnTo>
                  <a:cubicBezTo>
                    <a:pt x="f12" y="f4"/>
                    <a:pt x="f5" y="f13"/>
                    <a:pt x="f5" y="f14"/>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2" name="Google Shape;10311;p74">
              <a:extLst>
                <a:ext uri="{FF2B5EF4-FFF2-40B4-BE49-F238E27FC236}">
                  <a16:creationId xmlns:a16="http://schemas.microsoft.com/office/drawing/2014/main" id="{B39F78A2-850D-55EE-0910-6CF37D07DA4E}"/>
                </a:ext>
              </a:extLst>
            </p:cNvPr>
            <p:cNvSpPr/>
            <p:nvPr/>
          </p:nvSpPr>
          <p:spPr>
            <a:xfrm>
              <a:off x="5924589" y="3670566"/>
              <a:ext cx="42281" cy="151543"/>
            </a:xfrm>
            <a:custGeom>
              <a:avLst/>
              <a:gdLst>
                <a:gd name="f0" fmla="val w"/>
                <a:gd name="f1" fmla="val h"/>
                <a:gd name="f2" fmla="val 0"/>
                <a:gd name="f3" fmla="val 1387"/>
                <a:gd name="f4" fmla="val 4664"/>
                <a:gd name="f5" fmla="val 1"/>
                <a:gd name="f6" fmla="val 3655"/>
                <a:gd name="f7" fmla="val 4222"/>
                <a:gd name="f8" fmla="val 442"/>
                <a:gd name="f9" fmla="val 4663"/>
                <a:gd name="f10" fmla="val 1009"/>
                <a:gd name="f11" fmla="val 504"/>
                <a:gd name="f12" fmla="val 851"/>
                <a:gd name="f13" fmla="val 379"/>
                <a:gd name="f14" fmla="val 315"/>
                <a:gd name="f15" fmla="*/ f0 1 1387"/>
                <a:gd name="f16" fmla="*/ f1 1 4664"/>
                <a:gd name="f17" fmla="val f2"/>
                <a:gd name="f18" fmla="val f3"/>
                <a:gd name="f19" fmla="val f4"/>
                <a:gd name="f20" fmla="+- f19 0 f17"/>
                <a:gd name="f21" fmla="+- f18 0 f17"/>
                <a:gd name="f22" fmla="*/ f21 1 1387"/>
                <a:gd name="f23" fmla="*/ f20 1 4664"/>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4664">
                  <a:moveTo>
                    <a:pt x="f5" y="f2"/>
                  </a:moveTo>
                  <a:lnTo>
                    <a:pt x="f5" y="f6"/>
                  </a:lnTo>
                  <a:cubicBezTo>
                    <a:pt x="f5" y="f7"/>
                    <a:pt x="f8" y="f9"/>
                    <a:pt x="f10" y="f9"/>
                  </a:cubicBezTo>
                  <a:lnTo>
                    <a:pt x="f3" y="f9"/>
                  </a:lnTo>
                  <a:lnTo>
                    <a:pt x="f3" y="f11"/>
                  </a:ln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3" name="Google Shape;10312;p74">
              <a:extLst>
                <a:ext uri="{FF2B5EF4-FFF2-40B4-BE49-F238E27FC236}">
                  <a16:creationId xmlns:a16="http://schemas.microsoft.com/office/drawing/2014/main" id="{9B4DF3FF-A246-4CE2-792C-6CA01C9CBE1B}"/>
                </a:ext>
              </a:extLst>
            </p:cNvPr>
            <p:cNvSpPr/>
            <p:nvPr/>
          </p:nvSpPr>
          <p:spPr>
            <a:xfrm>
              <a:off x="6093634" y="3686943"/>
              <a:ext cx="21159" cy="23591"/>
            </a:xfrm>
            <a:custGeom>
              <a:avLst/>
              <a:gdLst>
                <a:gd name="f0" fmla="val w"/>
                <a:gd name="f1" fmla="val h"/>
                <a:gd name="f2" fmla="val 0"/>
                <a:gd name="f3" fmla="val 694"/>
                <a:gd name="f4" fmla="val 726"/>
                <a:gd name="f5" fmla="val 1"/>
                <a:gd name="f6" fmla="val 347"/>
                <a:gd name="f7" fmla="val 568"/>
                <a:gd name="f8" fmla="val 158"/>
                <a:gd name="f9" fmla="val 725"/>
                <a:gd name="f10" fmla="*/ f0 1 694"/>
                <a:gd name="f11" fmla="*/ f1 1 726"/>
                <a:gd name="f12" fmla="val f2"/>
                <a:gd name="f13" fmla="val f3"/>
                <a:gd name="f14" fmla="val f4"/>
                <a:gd name="f15" fmla="+- f14 0 f12"/>
                <a:gd name="f16" fmla="+- f13 0 f12"/>
                <a:gd name="f17" fmla="*/ f16 1 694"/>
                <a:gd name="f18" fmla="*/ f15 1 726"/>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694" h="726">
                  <a:moveTo>
                    <a:pt x="f5" y="f2"/>
                  </a:moveTo>
                  <a:lnTo>
                    <a:pt x="f5" y="f6"/>
                  </a:lnTo>
                  <a:cubicBezTo>
                    <a:pt x="f5" y="f7"/>
                    <a:pt x="f8" y="f9"/>
                    <a:pt x="f6" y="f9"/>
                  </a:cubicBezTo>
                  <a:cubicBezTo>
                    <a:pt x="f7" y="f9"/>
                    <a:pt x="f3" y="f7"/>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4" name="Google Shape;10313;p74">
              <a:extLst>
                <a:ext uri="{FF2B5EF4-FFF2-40B4-BE49-F238E27FC236}">
                  <a16:creationId xmlns:a16="http://schemas.microsoft.com/office/drawing/2014/main" id="{6A6A5D36-FF83-5F95-DB45-29C04B51A8B6}"/>
                </a:ext>
              </a:extLst>
            </p:cNvPr>
            <p:cNvSpPr/>
            <p:nvPr/>
          </p:nvSpPr>
          <p:spPr>
            <a:xfrm>
              <a:off x="6242508" y="3551803"/>
              <a:ext cx="42318" cy="112654"/>
            </a:xfrm>
            <a:custGeom>
              <a:avLst/>
              <a:gdLst>
                <a:gd name="f0" fmla="val w"/>
                <a:gd name="f1" fmla="val h"/>
                <a:gd name="f2" fmla="val 0"/>
                <a:gd name="f3" fmla="val 1388"/>
                <a:gd name="f4" fmla="val 3467"/>
                <a:gd name="f5" fmla="val 1"/>
                <a:gd name="f6" fmla="val 3466"/>
                <a:gd name="f7" fmla="val 347"/>
                <a:gd name="f8" fmla="val 662"/>
                <a:gd name="f9" fmla="val 3340"/>
                <a:gd name="f10" fmla="val 946"/>
                <a:gd name="f11" fmla="val 3088"/>
                <a:gd name="f12" fmla="val 1229"/>
                <a:gd name="f13" fmla="val 2836"/>
                <a:gd name="f14" fmla="val 1387"/>
                <a:gd name="f15" fmla="val 2458"/>
                <a:gd name="f16" fmla="val 2080"/>
                <a:gd name="f17" fmla="val 1040"/>
                <a:gd name="f18" fmla="val 442"/>
                <a:gd name="f19" fmla="val 914"/>
                <a:gd name="f20" fmla="*/ f0 1 1388"/>
                <a:gd name="f21" fmla="*/ f1 1 3467"/>
                <a:gd name="f22" fmla="val f2"/>
                <a:gd name="f23" fmla="val f3"/>
                <a:gd name="f24" fmla="val f4"/>
                <a:gd name="f25" fmla="+- f24 0 f22"/>
                <a:gd name="f26" fmla="+- f23 0 f22"/>
                <a:gd name="f27" fmla="*/ f26 1 1388"/>
                <a:gd name="f28" fmla="*/ f25 1 3467"/>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1388" h="3467">
                  <a:moveTo>
                    <a:pt x="f5" y="f5"/>
                  </a:moveTo>
                  <a:lnTo>
                    <a:pt x="f5" y="f6"/>
                  </a:lnTo>
                  <a:cubicBezTo>
                    <a:pt x="f7" y="f6"/>
                    <a:pt x="f8" y="f9"/>
                    <a:pt x="f10" y="f11"/>
                  </a:cubicBezTo>
                  <a:cubicBezTo>
                    <a:pt x="f12" y="f13"/>
                    <a:pt x="f14" y="f15"/>
                    <a:pt x="f14" y="f16"/>
                  </a:cubicBezTo>
                  <a:lnTo>
                    <a:pt x="f14" y="f17"/>
                  </a:lnTo>
                  <a:cubicBezTo>
                    <a:pt x="f14" y="f18"/>
                    <a:pt x="f19"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5" name="Google Shape;10314;p74">
              <a:extLst>
                <a:ext uri="{FF2B5EF4-FFF2-40B4-BE49-F238E27FC236}">
                  <a16:creationId xmlns:a16="http://schemas.microsoft.com/office/drawing/2014/main" id="{B4DC8560-2856-40AA-4468-B8F8FD494273}"/>
                </a:ext>
              </a:extLst>
            </p:cNvPr>
            <p:cNvSpPr/>
            <p:nvPr/>
          </p:nvSpPr>
          <p:spPr>
            <a:xfrm>
              <a:off x="6030257" y="3686943"/>
              <a:ext cx="148900" cy="135166"/>
            </a:xfrm>
            <a:custGeom>
              <a:avLst/>
              <a:gdLst>
                <a:gd name="f0" fmla="val w"/>
                <a:gd name="f1" fmla="val h"/>
                <a:gd name="f2" fmla="val 0"/>
                <a:gd name="f3" fmla="val 4884"/>
                <a:gd name="f4" fmla="val 4160"/>
                <a:gd name="f5" fmla="val 4159"/>
                <a:gd name="f6" fmla="val 4883"/>
                <a:gd name="f7" fmla="val 3466"/>
                <a:gd name="f8" fmla="val 347"/>
                <a:gd name="f9" fmla="val 946"/>
                <a:gd name="f10" fmla="val 2993"/>
                <a:gd name="f11" fmla="val 1387"/>
                <a:gd name="f12" fmla="val 2426"/>
                <a:gd name="f13" fmla="val 1827"/>
                <a:gd name="f14" fmla="val 1418"/>
                <a:gd name="f15" fmla="val 914"/>
                <a:gd name="f16" fmla="*/ f0 1 4884"/>
                <a:gd name="f17" fmla="*/ f1 1 4160"/>
                <a:gd name="f18" fmla="val f2"/>
                <a:gd name="f19" fmla="val f3"/>
                <a:gd name="f20" fmla="val f4"/>
                <a:gd name="f21" fmla="+- f20 0 f18"/>
                <a:gd name="f22" fmla="+- f19 0 f18"/>
                <a:gd name="f23" fmla="*/ f22 1 4884"/>
                <a:gd name="f24" fmla="*/ f21 1 416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884" h="4160">
                  <a:moveTo>
                    <a:pt x="f2" y="f2"/>
                  </a:moveTo>
                  <a:lnTo>
                    <a:pt x="f2" y="f5"/>
                  </a:lnTo>
                  <a:lnTo>
                    <a:pt x="f6" y="f5"/>
                  </a:lnTo>
                  <a:lnTo>
                    <a:pt x="f6" y="f2"/>
                  </a:lnTo>
                  <a:lnTo>
                    <a:pt x="f7" y="f2"/>
                  </a:lnTo>
                  <a:lnTo>
                    <a:pt x="f7" y="f8"/>
                  </a:lnTo>
                  <a:cubicBezTo>
                    <a:pt x="f7" y="f9"/>
                    <a:pt x="f10" y="f11"/>
                    <a:pt x="f12" y="f11"/>
                  </a:cubicBezTo>
                  <a:cubicBezTo>
                    <a:pt x="f13" y="f11"/>
                    <a:pt x="f14" y="f15"/>
                    <a:pt x="f14" y="f8"/>
                  </a:cubicBezTo>
                  <a:lnTo>
                    <a:pt x="f1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6" name="Google Shape;10315;p74">
              <a:extLst>
                <a:ext uri="{FF2B5EF4-FFF2-40B4-BE49-F238E27FC236}">
                  <a16:creationId xmlns:a16="http://schemas.microsoft.com/office/drawing/2014/main" id="{996DDD77-E7B6-548F-9CD6-4BB57DF5F5E8}"/>
                </a:ext>
              </a:extLst>
            </p:cNvPr>
            <p:cNvSpPr/>
            <p:nvPr/>
          </p:nvSpPr>
          <p:spPr>
            <a:xfrm>
              <a:off x="6029279" y="3439222"/>
              <a:ext cx="148900" cy="90104"/>
            </a:xfrm>
            <a:custGeom>
              <a:avLst/>
              <a:gdLst>
                <a:gd name="f0" fmla="val w"/>
                <a:gd name="f1" fmla="val h"/>
                <a:gd name="f2" fmla="val 0"/>
                <a:gd name="f3" fmla="val 4884"/>
                <a:gd name="f4" fmla="val 2773"/>
                <a:gd name="f5" fmla="val 2427"/>
                <a:gd name="f6" fmla="val 1103"/>
                <a:gd name="f7" fmla="val 1"/>
                <a:gd name="f8" fmla="val 2426"/>
                <a:gd name="f9" fmla="val 1355"/>
                <a:gd name="f10" fmla="val 1828"/>
                <a:gd name="f11" fmla="val 1418"/>
                <a:gd name="f12" fmla="val 2395"/>
                <a:gd name="f13" fmla="val 2994"/>
                <a:gd name="f14" fmla="val 3403"/>
                <a:gd name="f15" fmla="val 1891"/>
                <a:gd name="f16" fmla="val 3781"/>
                <a:gd name="f17" fmla="*/ f0 1 4884"/>
                <a:gd name="f18" fmla="*/ f1 1 2773"/>
                <a:gd name="f19" fmla="val f2"/>
                <a:gd name="f20" fmla="val f3"/>
                <a:gd name="f21" fmla="val f4"/>
                <a:gd name="f22" fmla="+- f21 0 f19"/>
                <a:gd name="f23" fmla="+- f20 0 f19"/>
                <a:gd name="f24" fmla="*/ f23 1 4884"/>
                <a:gd name="f25" fmla="*/ f22 1 2773"/>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884" h="2773">
                  <a:moveTo>
                    <a:pt x="f5" y="f2"/>
                  </a:moveTo>
                  <a:cubicBezTo>
                    <a:pt x="f6" y="f2"/>
                    <a:pt x="f7" y="f6"/>
                    <a:pt x="f7" y="f8"/>
                  </a:cubicBezTo>
                  <a:lnTo>
                    <a:pt x="f7" y="f4"/>
                  </a:lnTo>
                  <a:lnTo>
                    <a:pt x="f9" y="f4"/>
                  </a:lnTo>
                  <a:lnTo>
                    <a:pt x="f9" y="f8"/>
                  </a:lnTo>
                  <a:cubicBezTo>
                    <a:pt x="f9" y="f10"/>
                    <a:pt x="f10" y="f11"/>
                    <a:pt x="f12" y="f11"/>
                  </a:cubicBezTo>
                  <a:cubicBezTo>
                    <a:pt x="f13" y="f11"/>
                    <a:pt x="f14" y="f15"/>
                    <a:pt x="f14" y="f8"/>
                  </a:cubicBezTo>
                  <a:lnTo>
                    <a:pt x="f14" y="f4"/>
                  </a:lnTo>
                  <a:lnTo>
                    <a:pt x="f3" y="f4"/>
                  </a:lnTo>
                  <a:lnTo>
                    <a:pt x="f3" y="f8"/>
                  </a:lnTo>
                  <a:cubicBezTo>
                    <a:pt x="f3" y="f6"/>
                    <a:pt x="f16"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87" name="Google Shape;10341;p74">
            <a:extLst>
              <a:ext uri="{FF2B5EF4-FFF2-40B4-BE49-F238E27FC236}">
                <a16:creationId xmlns:a16="http://schemas.microsoft.com/office/drawing/2014/main" id="{FDF5B913-9655-0FB7-AD30-8F790A6C7193}"/>
              </a:ext>
            </a:extLst>
          </p:cNvPr>
          <p:cNvGrpSpPr/>
          <p:nvPr/>
        </p:nvGrpSpPr>
        <p:grpSpPr>
          <a:xfrm>
            <a:off x="7156103" y="2879654"/>
            <a:ext cx="259506" cy="362596"/>
            <a:chOff x="8527703" y="2749024"/>
            <a:chExt cx="259506" cy="362596"/>
          </a:xfrm>
          <a:solidFill>
            <a:schemeClr val="bg1"/>
          </a:solidFill>
        </p:grpSpPr>
        <p:sp>
          <p:nvSpPr>
            <p:cNvPr id="88" name="Google Shape;10342;p74">
              <a:extLst>
                <a:ext uri="{FF2B5EF4-FFF2-40B4-BE49-F238E27FC236}">
                  <a16:creationId xmlns:a16="http://schemas.microsoft.com/office/drawing/2014/main" id="{4176CEB9-8D20-133A-4FBE-170F8ECF9A0B}"/>
                </a:ext>
              </a:extLst>
            </p:cNvPr>
            <p:cNvSpPr/>
            <p:nvPr/>
          </p:nvSpPr>
          <p:spPr>
            <a:xfrm>
              <a:off x="8527703" y="2749024"/>
              <a:ext cx="259506" cy="255282"/>
            </a:xfrm>
            <a:custGeom>
              <a:avLst/>
              <a:gdLst>
                <a:gd name="f0" fmla="val w"/>
                <a:gd name="f1" fmla="val h"/>
                <a:gd name="f2" fmla="val 0"/>
                <a:gd name="f3" fmla="val 9012"/>
                <a:gd name="f4" fmla="val 8318"/>
                <a:gd name="f5" fmla="val 4538"/>
                <a:gd name="f6" fmla="val 1"/>
                <a:gd name="f7" fmla="val 2112"/>
                <a:gd name="f8" fmla="val 1985"/>
                <a:gd name="f9" fmla="val 32"/>
                <a:gd name="f10" fmla="val 4537"/>
                <a:gd name="f11" fmla="val 5860"/>
                <a:gd name="f12" fmla="val 631"/>
                <a:gd name="f13" fmla="val 7184"/>
                <a:gd name="f14" fmla="val 1797"/>
                <a:gd name="f15" fmla="val 8066"/>
                <a:gd name="f16" fmla="val 1923"/>
                <a:gd name="f17" fmla="val 8192"/>
                <a:gd name="f18" fmla="val 2017"/>
                <a:gd name="f19" fmla="val 8223"/>
                <a:gd name="f20" fmla="val 2049"/>
                <a:gd name="f21" fmla="val 4160"/>
                <a:gd name="f22" fmla="val 6900"/>
                <a:gd name="f23" fmla="val 2427"/>
                <a:gd name="f24" fmla="val 2238"/>
                <a:gd name="f25" fmla="val 2080"/>
                <a:gd name="f26" fmla="val 6743"/>
                <a:gd name="f27" fmla="val 6554"/>
                <a:gd name="f28" fmla="val 5829"/>
                <a:gd name="f29" fmla="val 4852"/>
                <a:gd name="f30" fmla="val 2679"/>
                <a:gd name="f31" fmla="val 4033"/>
                <a:gd name="f32" fmla="val 3498"/>
                <a:gd name="f33" fmla="val 3624"/>
                <a:gd name="f34" fmla="val 3277"/>
                <a:gd name="f35" fmla="val 3403"/>
                <a:gd name="f36" fmla="val 3151"/>
                <a:gd name="f37" fmla="val 3088"/>
                <a:gd name="f38" fmla="val 2678"/>
                <a:gd name="f39" fmla="val 1922"/>
                <a:gd name="f40" fmla="val 3782"/>
                <a:gd name="f41" fmla="val 1292"/>
                <a:gd name="f42" fmla="val 5262"/>
                <a:gd name="f43" fmla="val 5892"/>
                <a:gd name="f44" fmla="val 3025"/>
                <a:gd name="f45" fmla="val 5735"/>
                <a:gd name="f46" fmla="val 3340"/>
                <a:gd name="f47" fmla="val 5546"/>
                <a:gd name="f48" fmla="val 6365"/>
                <a:gd name="f49" fmla="val 6964"/>
                <a:gd name="f50" fmla="val 6806"/>
                <a:gd name="f51" fmla="val 6617"/>
                <a:gd name="f52" fmla="val 4884"/>
                <a:gd name="f53" fmla="val 6995"/>
                <a:gd name="f54" fmla="val 7027"/>
                <a:gd name="f55" fmla="val 8286"/>
                <a:gd name="f56" fmla="val 7121"/>
                <a:gd name="f57" fmla="val 7247"/>
                <a:gd name="f58" fmla="val 8129"/>
                <a:gd name="f59" fmla="val 8413"/>
                <a:gd name="f60" fmla="val 9011"/>
                <a:gd name="f61" fmla="val 4506"/>
                <a:gd name="f62" fmla="*/ f0 1 9012"/>
                <a:gd name="f63" fmla="*/ f1 1 8318"/>
                <a:gd name="f64" fmla="val f2"/>
                <a:gd name="f65" fmla="val f3"/>
                <a:gd name="f66" fmla="val f4"/>
                <a:gd name="f67" fmla="+- f66 0 f64"/>
                <a:gd name="f68" fmla="+- f65 0 f64"/>
                <a:gd name="f69" fmla="*/ f68 1 9012"/>
                <a:gd name="f70" fmla="*/ f67 1 831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9012" h="8318">
                  <a:moveTo>
                    <a:pt x="f5" y="f6"/>
                  </a:moveTo>
                  <a:cubicBezTo>
                    <a:pt x="f7" y="f6"/>
                    <a:pt x="f6" y="f8"/>
                    <a:pt x="f9" y="f10"/>
                  </a:cubicBezTo>
                  <a:cubicBezTo>
                    <a:pt x="f9" y="f11"/>
                    <a:pt x="f12" y="f13"/>
                    <a:pt x="f14" y="f15"/>
                  </a:cubicBezTo>
                  <a:cubicBezTo>
                    <a:pt x="f16" y="f17"/>
                    <a:pt x="f18" y="f19"/>
                    <a:pt x="f20" y="f4"/>
                  </a:cubicBezTo>
                  <a:lnTo>
                    <a:pt x="f21" y="f4"/>
                  </a:lnTo>
                  <a:lnTo>
                    <a:pt x="f21" y="f22"/>
                  </a:lnTo>
                  <a:lnTo>
                    <a:pt x="f23" y="f22"/>
                  </a:lnTo>
                  <a:cubicBezTo>
                    <a:pt x="f24" y="f22"/>
                    <a:pt x="f25" y="f26"/>
                    <a:pt x="f25" y="f27"/>
                  </a:cubicBezTo>
                  <a:lnTo>
                    <a:pt x="f25" y="f28"/>
                  </a:lnTo>
                  <a:cubicBezTo>
                    <a:pt x="f25" y="f29"/>
                    <a:pt x="f30" y="f31"/>
                    <a:pt x="f32" y="f33"/>
                  </a:cubicBezTo>
                  <a:cubicBezTo>
                    <a:pt x="f34" y="f35"/>
                    <a:pt x="f36" y="f37"/>
                    <a:pt x="f36" y="f38"/>
                  </a:cubicBezTo>
                  <a:cubicBezTo>
                    <a:pt x="f36" y="f39"/>
                    <a:pt x="f40" y="f41"/>
                    <a:pt x="f5" y="f41"/>
                  </a:cubicBezTo>
                  <a:cubicBezTo>
                    <a:pt x="f42" y="f41"/>
                    <a:pt x="f43" y="f39"/>
                    <a:pt x="f43" y="f38"/>
                  </a:cubicBezTo>
                  <a:cubicBezTo>
                    <a:pt x="f43" y="f44"/>
                    <a:pt x="f45" y="f46"/>
                    <a:pt x="f47" y="f33"/>
                  </a:cubicBezTo>
                  <a:cubicBezTo>
                    <a:pt x="f48" y="f31"/>
                    <a:pt x="f49" y="f29"/>
                    <a:pt x="f49" y="f28"/>
                  </a:cubicBezTo>
                  <a:lnTo>
                    <a:pt x="f49" y="f27"/>
                  </a:lnTo>
                  <a:cubicBezTo>
                    <a:pt x="f49" y="f26"/>
                    <a:pt x="f50" y="f22"/>
                    <a:pt x="f51" y="f22"/>
                  </a:cubicBezTo>
                  <a:lnTo>
                    <a:pt x="f52" y="f22"/>
                  </a:lnTo>
                  <a:lnTo>
                    <a:pt x="f52" y="f4"/>
                  </a:lnTo>
                  <a:lnTo>
                    <a:pt x="f53" y="f4"/>
                  </a:lnTo>
                  <a:cubicBezTo>
                    <a:pt x="f54" y="f55"/>
                    <a:pt x="f56" y="f17"/>
                    <a:pt x="f57" y="f58"/>
                  </a:cubicBezTo>
                  <a:cubicBezTo>
                    <a:pt x="f59" y="f13"/>
                    <a:pt x="f60" y="f28"/>
                    <a:pt x="f60" y="f61"/>
                  </a:cubicBezTo>
                  <a:cubicBezTo>
                    <a:pt x="f60" y="f18"/>
                    <a:pt x="f5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9" name="Google Shape;10343;p74">
              <a:extLst>
                <a:ext uri="{FF2B5EF4-FFF2-40B4-BE49-F238E27FC236}">
                  <a16:creationId xmlns:a16="http://schemas.microsoft.com/office/drawing/2014/main" id="{312CCCB8-F09E-CB3D-EF22-768A2ABB714B}"/>
                </a:ext>
              </a:extLst>
            </p:cNvPr>
            <p:cNvSpPr/>
            <p:nvPr/>
          </p:nvSpPr>
          <p:spPr>
            <a:xfrm>
              <a:off x="8637495" y="2811871"/>
              <a:ext cx="40827" cy="43552"/>
            </a:xfrm>
            <a:custGeom>
              <a:avLst/>
              <a:gdLst>
                <a:gd name="f0" fmla="val w"/>
                <a:gd name="f1" fmla="val h"/>
                <a:gd name="f2" fmla="val 0"/>
                <a:gd name="f3" fmla="val 1418"/>
                <a:gd name="f4" fmla="val 1419"/>
                <a:gd name="f5" fmla="val 725"/>
                <a:gd name="f6" fmla="val 315"/>
                <a:gd name="f7" fmla="val 1103"/>
                <a:gd name="f8" fmla="*/ f0 1 1418"/>
                <a:gd name="f9" fmla="*/ f1 1 1419"/>
                <a:gd name="f10" fmla="val f2"/>
                <a:gd name="f11" fmla="val f3"/>
                <a:gd name="f12" fmla="val f4"/>
                <a:gd name="f13" fmla="+- f12 0 f10"/>
                <a:gd name="f14" fmla="+- f11 0 f10"/>
                <a:gd name="f15" fmla="*/ f14 1 1418"/>
                <a:gd name="f16" fmla="*/ f13 1 1419"/>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1418" h="1419">
                  <a:moveTo>
                    <a:pt x="f5" y="f2"/>
                  </a:moveTo>
                  <a:cubicBezTo>
                    <a:pt x="f6" y="f2"/>
                    <a:pt x="f2" y="f6"/>
                    <a:pt x="f2" y="f5"/>
                  </a:cubicBezTo>
                  <a:cubicBezTo>
                    <a:pt x="f2" y="f7"/>
                    <a:pt x="f6" y="f3"/>
                    <a:pt x="f5" y="f3"/>
                  </a:cubicBezTo>
                  <a:cubicBezTo>
                    <a:pt x="f7" y="f3"/>
                    <a:pt x="f3" y="f7"/>
                    <a:pt x="f3" y="f5"/>
                  </a:cubicBezTo>
                  <a:cubicBezTo>
                    <a:pt x="f3" y="f6"/>
                    <a:pt x="f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0" name="Google Shape;10344;p74">
              <a:extLst>
                <a:ext uri="{FF2B5EF4-FFF2-40B4-BE49-F238E27FC236}">
                  <a16:creationId xmlns:a16="http://schemas.microsoft.com/office/drawing/2014/main" id="{63628E27-0457-EA5C-2BA4-E14A4D97FCF5}"/>
                </a:ext>
              </a:extLst>
            </p:cNvPr>
            <p:cNvSpPr/>
            <p:nvPr/>
          </p:nvSpPr>
          <p:spPr>
            <a:xfrm>
              <a:off x="8588492" y="3025539"/>
              <a:ext cx="139747" cy="43552"/>
            </a:xfrm>
            <a:custGeom>
              <a:avLst/>
              <a:gdLst>
                <a:gd name="f0" fmla="val w"/>
                <a:gd name="f1" fmla="val h"/>
                <a:gd name="f2" fmla="val 0"/>
                <a:gd name="f3" fmla="val 4853"/>
                <a:gd name="f4" fmla="val 1419"/>
                <a:gd name="f5" fmla="val 1"/>
                <a:gd name="f6" fmla="val 347"/>
                <a:gd name="f7" fmla="val 946"/>
                <a:gd name="f8" fmla="val 473"/>
                <a:gd name="f9" fmla="val 1040"/>
                <a:gd name="f10" fmla="val 3781"/>
                <a:gd name="f11" fmla="val 4380"/>
                <a:gd name="f12" fmla="*/ f0 1 4853"/>
                <a:gd name="f13" fmla="*/ f1 1 1419"/>
                <a:gd name="f14" fmla="val f2"/>
                <a:gd name="f15" fmla="val f3"/>
                <a:gd name="f16" fmla="val f4"/>
                <a:gd name="f17" fmla="+- f16 0 f14"/>
                <a:gd name="f18" fmla="+- f15 0 f14"/>
                <a:gd name="f19" fmla="*/ f18 1 4853"/>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4853" h="1419">
                  <a:moveTo>
                    <a:pt x="f5" y="f5"/>
                  </a:moveTo>
                  <a:lnTo>
                    <a:pt x="f5" y="f6"/>
                  </a:lnTo>
                  <a:cubicBezTo>
                    <a:pt x="f5" y="f7"/>
                    <a:pt x="f8" y="f4"/>
                    <a:pt x="f9" y="f4"/>
                  </a:cubicBezTo>
                  <a:lnTo>
                    <a:pt x="f10" y="f4"/>
                  </a:lnTo>
                  <a:cubicBezTo>
                    <a:pt x="f11" y="f4"/>
                    <a:pt x="f3" y="f7"/>
                    <a:pt x="f3" y="f6"/>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1" name="Google Shape;10345;p74">
              <a:extLst>
                <a:ext uri="{FF2B5EF4-FFF2-40B4-BE49-F238E27FC236}">
                  <a16:creationId xmlns:a16="http://schemas.microsoft.com/office/drawing/2014/main" id="{DD9AB43D-12B2-FAA0-FFEA-13DFA76A961D}"/>
                </a:ext>
              </a:extLst>
            </p:cNvPr>
            <p:cNvSpPr/>
            <p:nvPr/>
          </p:nvSpPr>
          <p:spPr>
            <a:xfrm>
              <a:off x="8608445" y="2877616"/>
              <a:ext cx="99834" cy="63834"/>
            </a:xfrm>
            <a:custGeom>
              <a:avLst/>
              <a:gdLst>
                <a:gd name="f0" fmla="val w"/>
                <a:gd name="f1" fmla="val h"/>
                <a:gd name="f2" fmla="val 0"/>
                <a:gd name="f3" fmla="val 3467"/>
                <a:gd name="f4" fmla="val 2080"/>
                <a:gd name="f5" fmla="val 1734"/>
                <a:gd name="f6" fmla="val 1"/>
                <a:gd name="f7" fmla="val 789"/>
                <a:gd name="f8" fmla="val 725"/>
                <a:gd name="f9" fmla="val 1733"/>
                <a:gd name="f10" fmla="val 3466"/>
                <a:gd name="f11" fmla="val 788"/>
                <a:gd name="f12" fmla="val 2679"/>
                <a:gd name="f13" fmla="*/ f0 1 3467"/>
                <a:gd name="f14" fmla="*/ f1 1 2080"/>
                <a:gd name="f15" fmla="val f2"/>
                <a:gd name="f16" fmla="val f3"/>
                <a:gd name="f17" fmla="val f4"/>
                <a:gd name="f18" fmla="+- f17 0 f15"/>
                <a:gd name="f19" fmla="+- f16 0 f15"/>
                <a:gd name="f20" fmla="*/ f19 1 3467"/>
                <a:gd name="f21" fmla="*/ f18 1 2080"/>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467" h="2080">
                  <a:moveTo>
                    <a:pt x="f5" y="f6"/>
                  </a:moveTo>
                  <a:cubicBezTo>
                    <a:pt x="f7" y="f6"/>
                    <a:pt x="f6" y="f8"/>
                    <a:pt x="f6" y="f9"/>
                  </a:cubicBezTo>
                  <a:lnTo>
                    <a:pt x="f6" y="f4"/>
                  </a:lnTo>
                  <a:lnTo>
                    <a:pt x="f10" y="f4"/>
                  </a:lnTo>
                  <a:lnTo>
                    <a:pt x="f10" y="f9"/>
                  </a:lnTo>
                  <a:cubicBezTo>
                    <a:pt x="f10" y="f11"/>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2" name="Google Shape;10346;p74">
              <a:extLst>
                <a:ext uri="{FF2B5EF4-FFF2-40B4-BE49-F238E27FC236}">
                  <a16:creationId xmlns:a16="http://schemas.microsoft.com/office/drawing/2014/main" id="{53820489-CEEF-C62B-3A15-F272ABC086EA}"/>
                </a:ext>
              </a:extLst>
            </p:cNvPr>
            <p:cNvSpPr/>
            <p:nvPr/>
          </p:nvSpPr>
          <p:spPr>
            <a:xfrm>
              <a:off x="8608445" y="3090324"/>
              <a:ext cx="100730" cy="21296"/>
            </a:xfrm>
            <a:custGeom>
              <a:avLst/>
              <a:gdLst>
                <a:gd name="f0" fmla="val w"/>
                <a:gd name="f1" fmla="val h"/>
                <a:gd name="f2" fmla="val 0"/>
                <a:gd name="f3" fmla="val 3498"/>
                <a:gd name="f4" fmla="val 694"/>
                <a:gd name="f5" fmla="val 32"/>
                <a:gd name="f6" fmla="val 1"/>
                <a:gd name="f7" fmla="val 379"/>
                <a:gd name="f8" fmla="val 284"/>
                <a:gd name="f9" fmla="val 2773"/>
                <a:gd name="f10" fmla="val 3183"/>
                <a:gd name="f11" fmla="*/ f0 1 3498"/>
                <a:gd name="f12" fmla="*/ f1 1 694"/>
                <a:gd name="f13" fmla="val f2"/>
                <a:gd name="f14" fmla="val f3"/>
                <a:gd name="f15" fmla="val f4"/>
                <a:gd name="f16" fmla="+- f15 0 f13"/>
                <a:gd name="f17" fmla="+- f14 0 f13"/>
                <a:gd name="f18" fmla="*/ f17 1 3498"/>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98" h="694">
                  <a:moveTo>
                    <a:pt x="f5" y="f6"/>
                  </a:moveTo>
                  <a:cubicBezTo>
                    <a:pt x="f6" y="f7"/>
                    <a:pt x="f8" y="f4"/>
                    <a:pt x="f4" y="f4"/>
                  </a:cubicBezTo>
                  <a:lnTo>
                    <a:pt x="f9" y="f4"/>
                  </a:lnTo>
                  <a:cubicBezTo>
                    <a:pt x="f10" y="f4"/>
                    <a:pt x="f3" y="f7"/>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3" name="Google Shape;10359;p74">
            <a:extLst>
              <a:ext uri="{FF2B5EF4-FFF2-40B4-BE49-F238E27FC236}">
                <a16:creationId xmlns:a16="http://schemas.microsoft.com/office/drawing/2014/main" id="{F8BA78A6-583D-CB5D-8D43-6C24A8B9EB43}"/>
              </a:ext>
            </a:extLst>
          </p:cNvPr>
          <p:cNvGrpSpPr/>
          <p:nvPr/>
        </p:nvGrpSpPr>
        <p:grpSpPr>
          <a:xfrm>
            <a:off x="5213150" y="3611950"/>
            <a:ext cx="361179" cy="338858"/>
            <a:chOff x="6584749" y="3481321"/>
            <a:chExt cx="361179" cy="338858"/>
          </a:xfrm>
          <a:solidFill>
            <a:schemeClr val="bg1"/>
          </a:solidFill>
        </p:grpSpPr>
        <p:sp>
          <p:nvSpPr>
            <p:cNvPr id="94" name="Google Shape;10360;p74">
              <a:extLst>
                <a:ext uri="{FF2B5EF4-FFF2-40B4-BE49-F238E27FC236}">
                  <a16:creationId xmlns:a16="http://schemas.microsoft.com/office/drawing/2014/main" id="{7A4ECD5A-BA09-5ED3-1629-1A70C195B856}"/>
                </a:ext>
              </a:extLst>
            </p:cNvPr>
            <p:cNvSpPr/>
            <p:nvPr/>
          </p:nvSpPr>
          <p:spPr>
            <a:xfrm>
              <a:off x="6679838" y="3638973"/>
              <a:ext cx="170023" cy="181206"/>
            </a:xfrm>
            <a:custGeom>
              <a:avLst/>
              <a:gdLst>
                <a:gd name="f0" fmla="val w"/>
                <a:gd name="f1" fmla="val h"/>
                <a:gd name="f2" fmla="val 0"/>
                <a:gd name="f3" fmla="val 5577"/>
                <a:gd name="f4" fmla="val 2804"/>
                <a:gd name="f5" fmla="val 1607"/>
                <a:gd name="f6" fmla="val 1450"/>
                <a:gd name="f7" fmla="val 725"/>
                <a:gd name="f8" fmla="val 1009"/>
                <a:gd name="f9" fmla="val 3308"/>
                <a:gd name="f10" fmla="val 946"/>
                <a:gd name="f11" fmla="val 3749"/>
                <a:gd name="f12" fmla="val 851"/>
                <a:gd name="f13" fmla="val 4285"/>
                <a:gd name="f14" fmla="val 757"/>
                <a:gd name="f15" fmla="val 4883"/>
                <a:gd name="f16" fmla="val 347"/>
                <a:gd name="f17" fmla="val 158"/>
                <a:gd name="f18" fmla="val 5041"/>
                <a:gd name="f19" fmla="val 5230"/>
                <a:gd name="f20" fmla="val 5419"/>
                <a:gd name="f21" fmla="val 5576"/>
                <a:gd name="f22" fmla="val 5545"/>
                <a:gd name="f23" fmla="val 5387"/>
                <a:gd name="f24" fmla="val 5198"/>
                <a:gd name="f25" fmla="val 5009"/>
                <a:gd name="f26" fmla="val 4852"/>
                <a:gd name="f27" fmla="val 4726"/>
                <a:gd name="f28" fmla="val 4253"/>
                <a:gd name="f29" fmla="val 4632"/>
                <a:gd name="f30" fmla="val 4569"/>
                <a:gd name="f31" fmla="val 3277"/>
                <a:gd name="f32" fmla="val 4128"/>
                <a:gd name="f33" fmla="val 756"/>
                <a:gd name="f34" fmla="val 3970"/>
                <a:gd name="f35" fmla="*/ f0 1 5577"/>
                <a:gd name="f36" fmla="*/ f1 1 5577"/>
                <a:gd name="f37" fmla="val f2"/>
                <a:gd name="f38" fmla="val f3"/>
                <a:gd name="f39" fmla="+- f38 0 f37"/>
                <a:gd name="f40" fmla="*/ f39 1 5577"/>
                <a:gd name="f41" fmla="*/ f37 1 f40"/>
                <a:gd name="f42" fmla="*/ f38 1 f40"/>
                <a:gd name="f43" fmla="*/ f41 f35 1"/>
                <a:gd name="f44" fmla="*/ f42 f35 1"/>
                <a:gd name="f45" fmla="*/ f42 f36 1"/>
                <a:gd name="f46" fmla="*/ f41 f36 1"/>
              </a:gdLst>
              <a:ahLst/>
              <a:cxnLst>
                <a:cxn ang="3cd4">
                  <a:pos x="hc" y="t"/>
                </a:cxn>
                <a:cxn ang="0">
                  <a:pos x="r" y="vc"/>
                </a:cxn>
                <a:cxn ang="cd4">
                  <a:pos x="hc" y="b"/>
                </a:cxn>
                <a:cxn ang="cd2">
                  <a:pos x="l" y="vc"/>
                </a:cxn>
              </a:cxnLst>
              <a:rect l="f43" t="f46" r="f44" b="f45"/>
              <a:pathLst>
                <a:path w="5577" h="5577">
                  <a:moveTo>
                    <a:pt x="f4" y="f2"/>
                  </a:moveTo>
                  <a:cubicBezTo>
                    <a:pt x="f5" y="f2"/>
                    <a:pt x="f6" y="f7"/>
                    <a:pt x="f8" y="f9"/>
                  </a:cubicBezTo>
                  <a:cubicBezTo>
                    <a:pt x="f10" y="f11"/>
                    <a:pt x="f12" y="f13"/>
                    <a:pt x="f14" y="f15"/>
                  </a:cubicBezTo>
                  <a:lnTo>
                    <a:pt x="f16" y="f15"/>
                  </a:lnTo>
                  <a:cubicBezTo>
                    <a:pt x="f17" y="f15"/>
                    <a:pt x="f2" y="f18"/>
                    <a:pt x="f2" y="f19"/>
                  </a:cubicBezTo>
                  <a:cubicBezTo>
                    <a:pt x="f2" y="f20"/>
                    <a:pt x="f17" y="f21"/>
                    <a:pt x="f16" y="f21"/>
                  </a:cubicBezTo>
                  <a:lnTo>
                    <a:pt x="f19" y="f21"/>
                  </a:lnTo>
                  <a:cubicBezTo>
                    <a:pt x="f20" y="f22"/>
                    <a:pt x="f3" y="f23"/>
                    <a:pt x="f3" y="f24"/>
                  </a:cubicBezTo>
                  <a:cubicBezTo>
                    <a:pt x="f3" y="f25"/>
                    <a:pt x="f20" y="f26"/>
                    <a:pt x="f19" y="f26"/>
                  </a:cubicBezTo>
                  <a:lnTo>
                    <a:pt x="f26" y="f26"/>
                  </a:lnTo>
                  <a:cubicBezTo>
                    <a:pt x="f27" y="f28"/>
                    <a:pt x="f29" y="f11"/>
                    <a:pt x="f30" y="f31"/>
                  </a:cubicBezTo>
                  <a:cubicBezTo>
                    <a:pt x="f32" y="f33"/>
                    <a:pt x="f34"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5" name="Google Shape;10361;p74">
              <a:extLst>
                <a:ext uri="{FF2B5EF4-FFF2-40B4-BE49-F238E27FC236}">
                  <a16:creationId xmlns:a16="http://schemas.microsoft.com/office/drawing/2014/main" id="{50A6C390-C7C3-A2B8-AAEB-EAE5E9789B18}"/>
                </a:ext>
              </a:extLst>
            </p:cNvPr>
            <p:cNvSpPr/>
            <p:nvPr/>
          </p:nvSpPr>
          <p:spPr>
            <a:xfrm>
              <a:off x="6839282" y="3481321"/>
              <a:ext cx="84536" cy="90104"/>
            </a:xfrm>
            <a:custGeom>
              <a:avLst/>
              <a:gdLst>
                <a:gd name="f0" fmla="val w"/>
                <a:gd name="f1" fmla="val h"/>
                <a:gd name="f2" fmla="val 0"/>
                <a:gd name="f3" fmla="val 2773"/>
                <a:gd name="f4" fmla="val 1386"/>
                <a:gd name="f5" fmla="val 630"/>
                <a:gd name="f6" fmla="val 1387"/>
                <a:gd name="f7" fmla="val 2111"/>
                <a:gd name="f8" fmla="val 2143"/>
                <a:gd name="f9" fmla="*/ f0 1 2773"/>
                <a:gd name="f10" fmla="*/ f1 1 2773"/>
                <a:gd name="f11" fmla="val f2"/>
                <a:gd name="f12" fmla="val f3"/>
                <a:gd name="f13" fmla="+- f12 0 f11"/>
                <a:gd name="f14" fmla="*/ f13 1 2773"/>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2773" h="2773">
                  <a:moveTo>
                    <a:pt x="f4" y="f2"/>
                  </a:moveTo>
                  <a:cubicBezTo>
                    <a:pt x="f5" y="f2"/>
                    <a:pt x="f2" y="f5"/>
                    <a:pt x="f2" y="f6"/>
                  </a:cubicBezTo>
                  <a:cubicBezTo>
                    <a:pt x="f2" y="f7"/>
                    <a:pt x="f5" y="f3"/>
                    <a:pt x="f4" y="f3"/>
                  </a:cubicBezTo>
                  <a:cubicBezTo>
                    <a:pt x="f8" y="f3"/>
                    <a:pt x="f3" y="f7"/>
                    <a:pt x="f3" y="f6"/>
                  </a:cubicBezTo>
                  <a:cubicBezTo>
                    <a:pt x="f3" y="f5"/>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6" name="Google Shape;10362;p74">
              <a:extLst>
                <a:ext uri="{FF2B5EF4-FFF2-40B4-BE49-F238E27FC236}">
                  <a16:creationId xmlns:a16="http://schemas.microsoft.com/office/drawing/2014/main" id="{360CB8F5-01A6-B1BB-5B33-46D211AFC7EA}"/>
                </a:ext>
              </a:extLst>
            </p:cNvPr>
            <p:cNvSpPr/>
            <p:nvPr/>
          </p:nvSpPr>
          <p:spPr>
            <a:xfrm>
              <a:off x="6606860" y="3481321"/>
              <a:ext cx="83567" cy="90104"/>
            </a:xfrm>
            <a:custGeom>
              <a:avLst/>
              <a:gdLst>
                <a:gd name="f0" fmla="val w"/>
                <a:gd name="f1" fmla="val h"/>
                <a:gd name="f2" fmla="val 0"/>
                <a:gd name="f3" fmla="val 2741"/>
                <a:gd name="f4" fmla="val 2773"/>
                <a:gd name="f5" fmla="val 1355"/>
                <a:gd name="f6" fmla="val 599"/>
                <a:gd name="f7" fmla="val 630"/>
                <a:gd name="f8" fmla="val 1387"/>
                <a:gd name="f9" fmla="val 2143"/>
                <a:gd name="f10" fmla="val 2111"/>
                <a:gd name="f11" fmla="*/ f0 1 2741"/>
                <a:gd name="f12" fmla="*/ f1 1 2773"/>
                <a:gd name="f13" fmla="val f2"/>
                <a:gd name="f14" fmla="val f3"/>
                <a:gd name="f15" fmla="val f4"/>
                <a:gd name="f16" fmla="+- f15 0 f13"/>
                <a:gd name="f17" fmla="+- f14 0 f13"/>
                <a:gd name="f18" fmla="*/ f17 1 2741"/>
                <a:gd name="f19" fmla="*/ f16 1 2773"/>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1" h="2773">
                  <a:moveTo>
                    <a:pt x="f5" y="f2"/>
                  </a:moveTo>
                  <a:cubicBezTo>
                    <a:pt x="f6" y="f2"/>
                    <a:pt x="f2" y="f7"/>
                    <a:pt x="f2" y="f8"/>
                  </a:cubicBezTo>
                  <a:cubicBezTo>
                    <a:pt x="f2" y="f9"/>
                    <a:pt x="f6" y="f4"/>
                    <a:pt x="f5" y="f4"/>
                  </a:cubicBezTo>
                  <a:cubicBezTo>
                    <a:pt x="f10" y="f4"/>
                    <a:pt x="f3" y="f9"/>
                    <a:pt x="f3" y="f8"/>
                  </a:cubicBezTo>
                  <a:cubicBezTo>
                    <a:pt x="f3" y="f7"/>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7" name="Google Shape;10363;p74">
              <a:extLst>
                <a:ext uri="{FF2B5EF4-FFF2-40B4-BE49-F238E27FC236}">
                  <a16:creationId xmlns:a16="http://schemas.microsoft.com/office/drawing/2014/main" id="{7F79C4CE-5664-5821-09B2-E5E29F3C9371}"/>
                </a:ext>
              </a:extLst>
            </p:cNvPr>
            <p:cNvSpPr/>
            <p:nvPr/>
          </p:nvSpPr>
          <p:spPr>
            <a:xfrm>
              <a:off x="6584749" y="3571390"/>
              <a:ext cx="127769" cy="67619"/>
            </a:xfrm>
            <a:custGeom>
              <a:avLst/>
              <a:gdLst>
                <a:gd name="f0" fmla="val w"/>
                <a:gd name="f1" fmla="val h"/>
                <a:gd name="f2" fmla="val 0"/>
                <a:gd name="f3" fmla="val 4191"/>
                <a:gd name="f4" fmla="val 2081"/>
                <a:gd name="f5" fmla="val 568"/>
                <a:gd name="f6" fmla="val 1"/>
                <a:gd name="f7" fmla="val 252"/>
                <a:gd name="f8" fmla="val 347"/>
                <a:gd name="f9" fmla="val 851"/>
                <a:gd name="f10" fmla="val 1356"/>
                <a:gd name="f11" fmla="val 1734"/>
                <a:gd name="f12" fmla="val 1923"/>
                <a:gd name="f13" fmla="val 158"/>
                <a:gd name="f14" fmla="val 2080"/>
                <a:gd name="f15" fmla="val 3813"/>
                <a:gd name="f16" fmla="val 4033"/>
                <a:gd name="f17" fmla="val 820"/>
                <a:gd name="f18" fmla="val 3970"/>
                <a:gd name="f19" fmla="val 3624"/>
                <a:gd name="f20" fmla="val 3245"/>
                <a:gd name="f21" fmla="val 410"/>
                <a:gd name="f22" fmla="val 2678"/>
                <a:gd name="f23" fmla="val 694"/>
                <a:gd name="f24" fmla="val 1513"/>
                <a:gd name="f25" fmla="val 946"/>
                <a:gd name="f26" fmla="*/ f0 1 4191"/>
                <a:gd name="f27" fmla="*/ f1 1 2081"/>
                <a:gd name="f28" fmla="val f2"/>
                <a:gd name="f29" fmla="val f3"/>
                <a:gd name="f30" fmla="val f4"/>
                <a:gd name="f31" fmla="+- f30 0 f28"/>
                <a:gd name="f32" fmla="+- f29 0 f28"/>
                <a:gd name="f33" fmla="*/ f32 1 4191"/>
                <a:gd name="f34" fmla="*/ f31 1 2081"/>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191" h="2081">
                  <a:moveTo>
                    <a:pt x="f5" y="f6"/>
                  </a:moveTo>
                  <a:cubicBezTo>
                    <a:pt x="f7" y="f8"/>
                    <a:pt x="f2" y="f9"/>
                    <a:pt x="f2" y="f10"/>
                  </a:cubicBezTo>
                  <a:lnTo>
                    <a:pt x="f2" y="f11"/>
                  </a:lnTo>
                  <a:cubicBezTo>
                    <a:pt x="f2" y="f12"/>
                    <a:pt x="f13" y="f14"/>
                    <a:pt x="f8" y="f14"/>
                  </a:cubicBezTo>
                  <a:lnTo>
                    <a:pt x="f15" y="f14"/>
                  </a:lnTo>
                  <a:cubicBezTo>
                    <a:pt x="f16" y="f14"/>
                    <a:pt x="f3" y="f12"/>
                    <a:pt x="f3" y="f11"/>
                  </a:cubicBezTo>
                  <a:lnTo>
                    <a:pt x="f3" y="f10"/>
                  </a:lnTo>
                  <a:cubicBezTo>
                    <a:pt x="f3" y="f17"/>
                    <a:pt x="f18" y="f8"/>
                    <a:pt x="f19" y="f6"/>
                  </a:cubicBezTo>
                  <a:cubicBezTo>
                    <a:pt x="f20" y="f21"/>
                    <a:pt x="f22" y="f23"/>
                    <a:pt x="f14" y="f23"/>
                  </a:cubicBezTo>
                  <a:cubicBezTo>
                    <a:pt x="f24" y="f23"/>
                    <a:pt x="f25"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8" name="Google Shape;10364;p74">
              <a:extLst>
                <a:ext uri="{FF2B5EF4-FFF2-40B4-BE49-F238E27FC236}">
                  <a16:creationId xmlns:a16="http://schemas.microsoft.com/office/drawing/2014/main" id="{5D5775BE-4E52-D3CF-AC0E-0C001D7EDBD7}"/>
                </a:ext>
              </a:extLst>
            </p:cNvPr>
            <p:cNvSpPr/>
            <p:nvPr/>
          </p:nvSpPr>
          <p:spPr>
            <a:xfrm>
              <a:off x="6819101" y="3571390"/>
              <a:ext cx="126827" cy="67619"/>
            </a:xfrm>
            <a:custGeom>
              <a:avLst/>
              <a:gdLst>
                <a:gd name="f0" fmla="val w"/>
                <a:gd name="f1" fmla="val h"/>
                <a:gd name="f2" fmla="val 0"/>
                <a:gd name="f3" fmla="val 4160"/>
                <a:gd name="f4" fmla="val 2081"/>
                <a:gd name="f5" fmla="val 536"/>
                <a:gd name="f6" fmla="val 1"/>
                <a:gd name="f7" fmla="val 221"/>
                <a:gd name="f8" fmla="val 347"/>
                <a:gd name="f9" fmla="val 851"/>
                <a:gd name="f10" fmla="val 1356"/>
                <a:gd name="f11" fmla="val 1702"/>
                <a:gd name="f12" fmla="val 1923"/>
                <a:gd name="f13" fmla="val 158"/>
                <a:gd name="f14" fmla="val 2080"/>
                <a:gd name="f15" fmla="val 3813"/>
                <a:gd name="f16" fmla="val 4002"/>
                <a:gd name="f17" fmla="val 4159"/>
                <a:gd name="f18" fmla="val 820"/>
                <a:gd name="f19" fmla="val 3970"/>
                <a:gd name="f20" fmla="val 3624"/>
                <a:gd name="f21" fmla="val 3214"/>
                <a:gd name="f22" fmla="val 410"/>
                <a:gd name="f23" fmla="val 2679"/>
                <a:gd name="f24" fmla="val 694"/>
                <a:gd name="f25" fmla="val 1450"/>
                <a:gd name="f26" fmla="val 946"/>
                <a:gd name="f27" fmla="*/ f0 1 4160"/>
                <a:gd name="f28" fmla="*/ f1 1 2081"/>
                <a:gd name="f29" fmla="val f2"/>
                <a:gd name="f30" fmla="val f3"/>
                <a:gd name="f31" fmla="val f4"/>
                <a:gd name="f32" fmla="+- f31 0 f29"/>
                <a:gd name="f33" fmla="+- f30 0 f29"/>
                <a:gd name="f34" fmla="*/ f33 1 4160"/>
                <a:gd name="f35" fmla="*/ f32 1 2081"/>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160" h="2081">
                  <a:moveTo>
                    <a:pt x="f5" y="f6"/>
                  </a:moveTo>
                  <a:cubicBezTo>
                    <a:pt x="f7" y="f8"/>
                    <a:pt x="f6" y="f9"/>
                    <a:pt x="f6" y="f10"/>
                  </a:cubicBezTo>
                  <a:lnTo>
                    <a:pt x="f6" y="f11"/>
                  </a:lnTo>
                  <a:cubicBezTo>
                    <a:pt x="f6" y="f12"/>
                    <a:pt x="f13" y="f14"/>
                    <a:pt x="f8" y="f14"/>
                  </a:cubicBezTo>
                  <a:lnTo>
                    <a:pt x="f15" y="f14"/>
                  </a:lnTo>
                  <a:cubicBezTo>
                    <a:pt x="f16" y="f14"/>
                    <a:pt x="f17" y="f12"/>
                    <a:pt x="f17" y="f11"/>
                  </a:cubicBezTo>
                  <a:lnTo>
                    <a:pt x="f17" y="f10"/>
                  </a:lnTo>
                  <a:cubicBezTo>
                    <a:pt x="f17" y="f18"/>
                    <a:pt x="f19" y="f8"/>
                    <a:pt x="f20" y="f6"/>
                  </a:cubicBezTo>
                  <a:cubicBezTo>
                    <a:pt x="f21" y="f22"/>
                    <a:pt x="f23" y="f24"/>
                    <a:pt x="f14" y="f24"/>
                  </a:cubicBezTo>
                  <a:cubicBezTo>
                    <a:pt x="f25" y="f24"/>
                    <a:pt x="f26"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9" name="Google Shape;10365;p74">
              <a:extLst>
                <a:ext uri="{FF2B5EF4-FFF2-40B4-BE49-F238E27FC236}">
                  <a16:creationId xmlns:a16="http://schemas.microsoft.com/office/drawing/2014/main" id="{0150CB04-90F7-461D-002D-802AE15CAFC2}"/>
                </a:ext>
              </a:extLst>
            </p:cNvPr>
            <p:cNvSpPr/>
            <p:nvPr/>
          </p:nvSpPr>
          <p:spPr>
            <a:xfrm>
              <a:off x="6823920" y="3661486"/>
              <a:ext cx="122008" cy="68625"/>
            </a:xfrm>
            <a:custGeom>
              <a:avLst/>
              <a:gdLst>
                <a:gd name="f0" fmla="val w"/>
                <a:gd name="f1" fmla="val h"/>
                <a:gd name="f2" fmla="val 0"/>
                <a:gd name="f3" fmla="val 4002"/>
                <a:gd name="f4" fmla="val 2112"/>
                <a:gd name="f5" fmla="val 189"/>
                <a:gd name="f6" fmla="val 567"/>
                <a:gd name="f7" fmla="val 315"/>
                <a:gd name="f8" fmla="val 1229"/>
                <a:gd name="f9" fmla="val 473"/>
                <a:gd name="f10" fmla="val 2111"/>
                <a:gd name="f11" fmla="val 3655"/>
                <a:gd name="f12" fmla="val 3844"/>
                <a:gd name="f13" fmla="val 4001"/>
                <a:gd name="f14" fmla="val 1954"/>
                <a:gd name="f15" fmla="val 1733"/>
                <a:gd name="f16" fmla="val 378"/>
                <a:gd name="f17" fmla="val 3970"/>
                <a:gd name="f18" fmla="val 158"/>
                <a:gd name="f19" fmla="*/ f0 1 4002"/>
                <a:gd name="f20" fmla="*/ f1 1 2112"/>
                <a:gd name="f21" fmla="val f2"/>
                <a:gd name="f22" fmla="val f3"/>
                <a:gd name="f23" fmla="val f4"/>
                <a:gd name="f24" fmla="+- f23 0 f21"/>
                <a:gd name="f25" fmla="+- f22 0 f21"/>
                <a:gd name="f26" fmla="*/ f25 1 4002"/>
                <a:gd name="f27" fmla="*/ f24 1 211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4002" h="2112">
                  <a:moveTo>
                    <a:pt x="f2" y="f2"/>
                  </a:moveTo>
                  <a:cubicBezTo>
                    <a:pt x="f5" y="f6"/>
                    <a:pt x="f7" y="f8"/>
                    <a:pt x="f9" y="f10"/>
                  </a:cubicBezTo>
                  <a:lnTo>
                    <a:pt x="f11" y="f10"/>
                  </a:lnTo>
                  <a:cubicBezTo>
                    <a:pt x="f12" y="f10"/>
                    <a:pt x="f13" y="f14"/>
                    <a:pt x="f13" y="f15"/>
                  </a:cubicBezTo>
                  <a:lnTo>
                    <a:pt x="f13" y="f16"/>
                  </a:lnTo>
                  <a:cubicBezTo>
                    <a:pt x="f17" y="f18"/>
                    <a:pt x="f12"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0" name="Google Shape;10366;p74">
              <a:extLst>
                <a:ext uri="{FF2B5EF4-FFF2-40B4-BE49-F238E27FC236}">
                  <a16:creationId xmlns:a16="http://schemas.microsoft.com/office/drawing/2014/main" id="{3DEF76B4-640F-F16D-C320-D3062775222C}"/>
                </a:ext>
              </a:extLst>
            </p:cNvPr>
            <p:cNvSpPr/>
            <p:nvPr/>
          </p:nvSpPr>
          <p:spPr>
            <a:xfrm>
              <a:off x="6584749" y="3661486"/>
              <a:ext cx="122986" cy="67583"/>
            </a:xfrm>
            <a:custGeom>
              <a:avLst/>
              <a:gdLst>
                <a:gd name="f0" fmla="val w"/>
                <a:gd name="f1" fmla="val h"/>
                <a:gd name="f2" fmla="val 0"/>
                <a:gd name="f3" fmla="val 4034"/>
                <a:gd name="f4" fmla="val 2080"/>
                <a:gd name="f5" fmla="val 347"/>
                <a:gd name="f6" fmla="val 158"/>
                <a:gd name="f7" fmla="val 1733"/>
                <a:gd name="f8" fmla="val 1954"/>
                <a:gd name="f9" fmla="val 3561"/>
                <a:gd name="f10" fmla="val 3718"/>
                <a:gd name="f11" fmla="val 1229"/>
                <a:gd name="f12" fmla="val 3813"/>
                <a:gd name="f13" fmla="val 567"/>
                <a:gd name="f14" fmla="val 4033"/>
                <a:gd name="f15" fmla="*/ f0 1 4034"/>
                <a:gd name="f16" fmla="*/ f1 1 2080"/>
                <a:gd name="f17" fmla="val f2"/>
                <a:gd name="f18" fmla="val f3"/>
                <a:gd name="f19" fmla="val f4"/>
                <a:gd name="f20" fmla="+- f19 0 f17"/>
                <a:gd name="f21" fmla="+- f18 0 f17"/>
                <a:gd name="f22" fmla="*/ f21 1 4034"/>
                <a:gd name="f23" fmla="*/ f20 1 2080"/>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034" h="2080">
                  <a:moveTo>
                    <a:pt x="f5" y="f2"/>
                  </a:moveTo>
                  <a:cubicBezTo>
                    <a:pt x="f6" y="f2"/>
                    <a:pt x="f2" y="f6"/>
                    <a:pt x="f2" y="f5"/>
                  </a:cubicBezTo>
                  <a:lnTo>
                    <a:pt x="f2" y="f7"/>
                  </a:lnTo>
                  <a:cubicBezTo>
                    <a:pt x="f2" y="f8"/>
                    <a:pt x="f6" y="f4"/>
                    <a:pt x="f5" y="f4"/>
                  </a:cubicBezTo>
                  <a:lnTo>
                    <a:pt x="f9" y="f4"/>
                  </a:lnTo>
                  <a:cubicBezTo>
                    <a:pt x="f10" y="f11"/>
                    <a:pt x="f12" y="f13"/>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1" name="Google Shape;10399;p74">
            <a:extLst>
              <a:ext uri="{FF2B5EF4-FFF2-40B4-BE49-F238E27FC236}">
                <a16:creationId xmlns:a16="http://schemas.microsoft.com/office/drawing/2014/main" id="{154246D4-B605-EECD-33A5-0ED71B723E30}"/>
              </a:ext>
            </a:extLst>
          </p:cNvPr>
          <p:cNvGrpSpPr/>
          <p:nvPr/>
        </p:nvGrpSpPr>
        <p:grpSpPr>
          <a:xfrm>
            <a:off x="1760695" y="3541140"/>
            <a:ext cx="360210" cy="381844"/>
            <a:chOff x="3132295" y="3410510"/>
            <a:chExt cx="360210" cy="381844"/>
          </a:xfrm>
          <a:solidFill>
            <a:schemeClr val="bg1"/>
          </a:solidFill>
        </p:grpSpPr>
        <p:sp>
          <p:nvSpPr>
            <p:cNvPr id="102" name="Google Shape;10400;p74">
              <a:extLst>
                <a:ext uri="{FF2B5EF4-FFF2-40B4-BE49-F238E27FC236}">
                  <a16:creationId xmlns:a16="http://schemas.microsoft.com/office/drawing/2014/main" id="{03DD0D5B-1B62-C274-A196-097D9BAB7C2A}"/>
                </a:ext>
              </a:extLst>
            </p:cNvPr>
            <p:cNvSpPr/>
            <p:nvPr/>
          </p:nvSpPr>
          <p:spPr>
            <a:xfrm>
              <a:off x="3292690" y="3582491"/>
              <a:ext cx="22128" cy="21506"/>
            </a:xfrm>
            <a:custGeom>
              <a:avLst/>
              <a:gdLst>
                <a:gd name="f0" fmla="val w"/>
                <a:gd name="f1" fmla="val h"/>
                <a:gd name="f2" fmla="val 0"/>
                <a:gd name="f3" fmla="val 726"/>
                <a:gd name="f4" fmla="val 662"/>
                <a:gd name="f5" fmla="val 375"/>
                <a:gd name="f6" fmla="val 292"/>
                <a:gd name="f7" fmla="val 206"/>
                <a:gd name="f8" fmla="val 32"/>
                <a:gd name="f9" fmla="val 127"/>
                <a:gd name="f10" fmla="val 95"/>
                <a:gd name="f11" fmla="val 1"/>
                <a:gd name="f12" fmla="val 221"/>
                <a:gd name="f13" fmla="val 441"/>
                <a:gd name="f14" fmla="val 567"/>
                <a:gd name="f15" fmla="val 190"/>
                <a:gd name="f16" fmla="val 630"/>
                <a:gd name="f17" fmla="val 277"/>
                <a:gd name="f18" fmla="val 363"/>
                <a:gd name="f19" fmla="val 450"/>
                <a:gd name="f20" fmla="val 536"/>
                <a:gd name="f21" fmla="val 599"/>
                <a:gd name="f22" fmla="val 725"/>
                <a:gd name="f23" fmla="val 458"/>
                <a:gd name="f24" fmla="*/ f0 1 726"/>
                <a:gd name="f25" fmla="*/ f1 1 662"/>
                <a:gd name="f26" fmla="val f2"/>
                <a:gd name="f27" fmla="val f3"/>
                <a:gd name="f28" fmla="val f4"/>
                <a:gd name="f29" fmla="+- f28 0 f26"/>
                <a:gd name="f30" fmla="+- f27 0 f26"/>
                <a:gd name="f31" fmla="*/ f30 1 726"/>
                <a:gd name="f32" fmla="*/ f29 1 66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726" h="662">
                  <a:moveTo>
                    <a:pt x="f5" y="f2"/>
                  </a:moveTo>
                  <a:cubicBezTo>
                    <a:pt x="f6" y="f2"/>
                    <a:pt x="f7" y="f8"/>
                    <a:pt x="f9" y="f10"/>
                  </a:cubicBezTo>
                  <a:cubicBezTo>
                    <a:pt x="f11" y="f12"/>
                    <a:pt x="f11" y="f13"/>
                    <a:pt x="f9" y="f14"/>
                  </a:cubicBezTo>
                  <a:cubicBezTo>
                    <a:pt x="f15" y="f16"/>
                    <a:pt x="f17" y="f4"/>
                    <a:pt x="f18" y="f4"/>
                  </a:cubicBezTo>
                  <a:cubicBezTo>
                    <a:pt x="f19" y="f4"/>
                    <a:pt x="f20" y="f16"/>
                    <a:pt x="f21" y="f14"/>
                  </a:cubicBezTo>
                  <a:cubicBezTo>
                    <a:pt x="f22" y="f13"/>
                    <a:pt x="f22" y="f12"/>
                    <a:pt x="f21" y="f10"/>
                  </a:cubicBezTo>
                  <a:cubicBezTo>
                    <a:pt x="f20" y="f8"/>
                    <a:pt x="f2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3" name="Google Shape;10401;p74">
              <a:extLst>
                <a:ext uri="{FF2B5EF4-FFF2-40B4-BE49-F238E27FC236}">
                  <a16:creationId xmlns:a16="http://schemas.microsoft.com/office/drawing/2014/main" id="{D74E6DF4-52C3-2887-7333-A2D4E6B64D33}"/>
                </a:ext>
              </a:extLst>
            </p:cNvPr>
            <p:cNvSpPr/>
            <p:nvPr/>
          </p:nvSpPr>
          <p:spPr>
            <a:xfrm>
              <a:off x="3245644" y="3537164"/>
              <a:ext cx="115269" cy="112654"/>
            </a:xfrm>
            <a:custGeom>
              <a:avLst/>
              <a:gdLst>
                <a:gd name="f0" fmla="val w"/>
                <a:gd name="f1" fmla="val h"/>
                <a:gd name="f2" fmla="val 0"/>
                <a:gd name="f3" fmla="val 3781"/>
                <a:gd name="f4" fmla="val 3467"/>
                <a:gd name="f5" fmla="val 1922"/>
                <a:gd name="f6" fmla="val 710"/>
                <a:gd name="f7" fmla="val 2190"/>
                <a:gd name="f8" fmla="val 2458"/>
                <a:gd name="f9" fmla="val 812"/>
                <a:gd name="f10" fmla="val 2647"/>
                <a:gd name="f11" fmla="val 1017"/>
                <a:gd name="f12" fmla="val 3088"/>
                <a:gd name="f13" fmla="val 1395"/>
                <a:gd name="f14" fmla="val 2088"/>
                <a:gd name="f15" fmla="val 2466"/>
                <a:gd name="f16" fmla="val 2671"/>
                <a:gd name="f17" fmla="val 2773"/>
                <a:gd name="f18" fmla="val 1654"/>
                <a:gd name="f19" fmla="val 1386"/>
                <a:gd name="f20" fmla="val 1197"/>
                <a:gd name="f21" fmla="val 788"/>
                <a:gd name="f22" fmla="val 1930"/>
                <a:gd name="f23" fmla="val 1"/>
                <a:gd name="f24" fmla="val 1489"/>
                <a:gd name="f25" fmla="val 1040"/>
                <a:gd name="f26" fmla="val 182"/>
                <a:gd name="f27" fmla="val 693"/>
                <a:gd name="f28" fmla="val 544"/>
                <a:gd name="f29" fmla="val 1206"/>
                <a:gd name="f30" fmla="val 2309"/>
                <a:gd name="f31" fmla="val 2970"/>
                <a:gd name="f32" fmla="val 1024"/>
                <a:gd name="f33" fmla="val 3301"/>
                <a:gd name="f34" fmla="val 1473"/>
                <a:gd name="f35" fmla="val 3466"/>
                <a:gd name="f36" fmla="val 1918"/>
                <a:gd name="f37" fmla="val 2363"/>
                <a:gd name="f38" fmla="val 2804"/>
                <a:gd name="f39" fmla="val 3119"/>
                <a:gd name="f40" fmla="val 2371"/>
                <a:gd name="f41" fmla="*/ f0 1 3781"/>
                <a:gd name="f42" fmla="*/ f1 1 3467"/>
                <a:gd name="f43" fmla="val f2"/>
                <a:gd name="f44" fmla="val f3"/>
                <a:gd name="f45" fmla="val f4"/>
                <a:gd name="f46" fmla="+- f45 0 f43"/>
                <a:gd name="f47" fmla="+- f44 0 f43"/>
                <a:gd name="f48" fmla="*/ f47 1 3781"/>
                <a:gd name="f49" fmla="*/ f46 1 3467"/>
                <a:gd name="f50" fmla="*/ f43 1 f48"/>
                <a:gd name="f51" fmla="*/ f44 1 f48"/>
                <a:gd name="f52" fmla="*/ f43 1 f49"/>
                <a:gd name="f53" fmla="*/ f45 1 f49"/>
                <a:gd name="f54" fmla="*/ f50 f41 1"/>
                <a:gd name="f55" fmla="*/ f51 f41 1"/>
                <a:gd name="f56" fmla="*/ f53 f42 1"/>
                <a:gd name="f57" fmla="*/ f52 f42 1"/>
              </a:gdLst>
              <a:ahLst/>
              <a:cxnLst>
                <a:cxn ang="3cd4">
                  <a:pos x="hc" y="t"/>
                </a:cxn>
                <a:cxn ang="0">
                  <a:pos x="r" y="vc"/>
                </a:cxn>
                <a:cxn ang="cd4">
                  <a:pos x="hc" y="b"/>
                </a:cxn>
                <a:cxn ang="cd2">
                  <a:pos x="l" y="vc"/>
                </a:cxn>
              </a:cxnLst>
              <a:rect l="f54" t="f57" r="f55" b="f56"/>
              <a:pathLst>
                <a:path w="3781" h="3467">
                  <a:moveTo>
                    <a:pt x="f5" y="f6"/>
                  </a:moveTo>
                  <a:cubicBezTo>
                    <a:pt x="f7" y="f6"/>
                    <a:pt x="f8" y="f9"/>
                    <a:pt x="f10" y="f11"/>
                  </a:cubicBezTo>
                  <a:cubicBezTo>
                    <a:pt x="f12" y="f13"/>
                    <a:pt x="f12" y="f14"/>
                    <a:pt x="f10" y="f15"/>
                  </a:cubicBezTo>
                  <a:cubicBezTo>
                    <a:pt x="f8" y="f16"/>
                    <a:pt x="f7" y="f17"/>
                    <a:pt x="f5" y="f17"/>
                  </a:cubicBezTo>
                  <a:cubicBezTo>
                    <a:pt x="f18" y="f17"/>
                    <a:pt x="f19" y="f16"/>
                    <a:pt x="f20" y="f15"/>
                  </a:cubicBezTo>
                  <a:cubicBezTo>
                    <a:pt x="f21" y="f14"/>
                    <a:pt x="f21" y="f13"/>
                    <a:pt x="f20" y="f11"/>
                  </a:cubicBezTo>
                  <a:cubicBezTo>
                    <a:pt x="f19" y="f9"/>
                    <a:pt x="f18" y="f6"/>
                    <a:pt x="f5" y="f6"/>
                  </a:cubicBezTo>
                  <a:close/>
                  <a:moveTo>
                    <a:pt x="f22" y="f23"/>
                  </a:moveTo>
                  <a:cubicBezTo>
                    <a:pt x="f24" y="f23"/>
                    <a:pt x="f25" y="f26"/>
                    <a:pt x="f27" y="f28"/>
                  </a:cubicBezTo>
                  <a:cubicBezTo>
                    <a:pt x="f2" y="f29"/>
                    <a:pt x="f2" y="f30"/>
                    <a:pt x="f27" y="f31"/>
                  </a:cubicBezTo>
                  <a:cubicBezTo>
                    <a:pt x="f32" y="f33"/>
                    <a:pt x="f34" y="f35"/>
                    <a:pt x="f36" y="f35"/>
                  </a:cubicBezTo>
                  <a:cubicBezTo>
                    <a:pt x="f37" y="f35"/>
                    <a:pt x="f38" y="f33"/>
                    <a:pt x="f39" y="f31"/>
                  </a:cubicBezTo>
                  <a:cubicBezTo>
                    <a:pt x="f3" y="f30"/>
                    <a:pt x="f3" y="f29"/>
                    <a:pt x="f39" y="f28"/>
                  </a:cubicBezTo>
                  <a:cubicBezTo>
                    <a:pt x="f38" y="f26"/>
                    <a:pt x="f40" y="f23"/>
                    <a:pt x="f22" y="f2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4" name="Google Shape;10402;p74">
              <a:extLst>
                <a:ext uri="{FF2B5EF4-FFF2-40B4-BE49-F238E27FC236}">
                  <a16:creationId xmlns:a16="http://schemas.microsoft.com/office/drawing/2014/main" id="{BD64F664-A50F-18E7-0692-C093FB09AC29}"/>
                </a:ext>
              </a:extLst>
            </p:cNvPr>
            <p:cNvSpPr/>
            <p:nvPr/>
          </p:nvSpPr>
          <p:spPr>
            <a:xfrm>
              <a:off x="3348423" y="3422791"/>
              <a:ext cx="144082" cy="154597"/>
            </a:xfrm>
            <a:custGeom>
              <a:avLst/>
              <a:gdLst>
                <a:gd name="f0" fmla="val w"/>
                <a:gd name="f1" fmla="val h"/>
                <a:gd name="f2" fmla="val 0"/>
                <a:gd name="f3" fmla="val 4726"/>
                <a:gd name="f4" fmla="val 4758"/>
                <a:gd name="f5" fmla="val 3533"/>
                <a:gd name="f6" fmla="val 3442"/>
                <a:gd name="f7" fmla="val 3355"/>
                <a:gd name="f8" fmla="val 32"/>
                <a:gd name="f9" fmla="val 3308"/>
                <a:gd name="f10" fmla="val 95"/>
                <a:gd name="f11" fmla="val 410"/>
                <a:gd name="f12" fmla="val 3623"/>
                <a:gd name="f13" fmla="val 788"/>
                <a:gd name="f14" fmla="val 4127"/>
                <a:gd name="f15" fmla="val 1953"/>
                <a:gd name="f16" fmla="val 4600"/>
                <a:gd name="f17" fmla="val 2678"/>
                <a:gd name="f18" fmla="val 4663"/>
                <a:gd name="f19" fmla="val 2615"/>
                <a:gd name="f20" fmla="val 2521"/>
                <a:gd name="f21" fmla="val 2395"/>
                <a:gd name="f22" fmla="val 1544"/>
                <a:gd name="f23" fmla="val 4348"/>
                <a:gd name="f24" fmla="val 693"/>
                <a:gd name="f25" fmla="val 3781"/>
                <a:gd name="f26" fmla="val 3718"/>
                <a:gd name="f27" fmla="*/ f0 1 4726"/>
                <a:gd name="f28" fmla="*/ f1 1 4758"/>
                <a:gd name="f29" fmla="val f2"/>
                <a:gd name="f30" fmla="val f3"/>
                <a:gd name="f31" fmla="val f4"/>
                <a:gd name="f32" fmla="+- f31 0 f29"/>
                <a:gd name="f33" fmla="+- f30 0 f29"/>
                <a:gd name="f34" fmla="*/ f33 1 4726"/>
                <a:gd name="f35" fmla="*/ f32 1 4758"/>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726" h="4758">
                  <a:moveTo>
                    <a:pt x="f5" y="f2"/>
                  </a:moveTo>
                  <a:cubicBezTo>
                    <a:pt x="f6" y="f2"/>
                    <a:pt x="f7" y="f8"/>
                    <a:pt x="f9" y="f10"/>
                  </a:cubicBezTo>
                  <a:lnTo>
                    <a:pt x="f2" y="f9"/>
                  </a:lnTo>
                  <a:cubicBezTo>
                    <a:pt x="f11" y="f12"/>
                    <a:pt x="f13" y="f14"/>
                    <a:pt x="f15" y="f4"/>
                  </a:cubicBezTo>
                  <a:lnTo>
                    <a:pt x="f16" y="f17"/>
                  </a:lnTo>
                  <a:cubicBezTo>
                    <a:pt x="f18" y="f19"/>
                    <a:pt x="f3" y="f20"/>
                    <a:pt x="f3" y="f21"/>
                  </a:cubicBezTo>
                  <a:cubicBezTo>
                    <a:pt x="f3" y="f22"/>
                    <a:pt x="f23" y="f24"/>
                    <a:pt x="f25" y="f10"/>
                  </a:cubicBezTo>
                  <a:cubicBezTo>
                    <a:pt x="f26" y="f8"/>
                    <a:pt x="f1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5" name="Google Shape;10403;p74">
              <a:extLst>
                <a:ext uri="{FF2B5EF4-FFF2-40B4-BE49-F238E27FC236}">
                  <a16:creationId xmlns:a16="http://schemas.microsoft.com/office/drawing/2014/main" id="{DEBDE7DA-70A4-A8ED-3498-39CF019A001A}"/>
                </a:ext>
              </a:extLst>
            </p:cNvPr>
            <p:cNvSpPr/>
            <p:nvPr/>
          </p:nvSpPr>
          <p:spPr>
            <a:xfrm>
              <a:off x="3295589" y="3647989"/>
              <a:ext cx="125848" cy="133090"/>
            </a:xfrm>
            <a:custGeom>
              <a:avLst/>
              <a:gdLst>
                <a:gd name="f0" fmla="val w"/>
                <a:gd name="f1" fmla="val h"/>
                <a:gd name="f2" fmla="val 0"/>
                <a:gd name="f3" fmla="val 4128"/>
                <a:gd name="f4" fmla="val 4096"/>
                <a:gd name="f5" fmla="val 2048"/>
                <a:gd name="f6" fmla="val 1985"/>
                <a:gd name="f7" fmla="val 32"/>
                <a:gd name="f8" fmla="val 63"/>
                <a:gd name="f9" fmla="val 1954"/>
                <a:gd name="f10" fmla="val 126"/>
                <a:gd name="f11" fmla="val 1506"/>
                <a:gd name="f12" fmla="val 546"/>
                <a:gd name="f13" fmla="val 859"/>
                <a:gd name="f14" fmla="val 767"/>
                <a:gd name="f15" fmla="val 235"/>
                <a:gd name="f16" fmla="val 156"/>
                <a:gd name="f17" fmla="val 78"/>
                <a:gd name="f18" fmla="val 764"/>
                <a:gd name="f19" fmla="val 756"/>
                <a:gd name="f20" fmla="val 567"/>
                <a:gd name="f21" fmla="val 1670"/>
                <a:gd name="f22" fmla="val 1355"/>
                <a:gd name="f23" fmla="val 3749"/>
                <a:gd name="f24" fmla="val 1418"/>
                <a:gd name="f25" fmla="val 3875"/>
                <a:gd name="f26" fmla="val 1450"/>
                <a:gd name="f27" fmla="val 4001"/>
                <a:gd name="f28" fmla="val 1607"/>
                <a:gd name="f29" fmla="val 1733"/>
                <a:gd name="f30" fmla="val 1891"/>
                <a:gd name="f31" fmla="val 4033"/>
                <a:gd name="f32" fmla="val 2426"/>
                <a:gd name="f33" fmla="val 2647"/>
                <a:gd name="f34" fmla="val 3182"/>
                <a:gd name="f35" fmla="val 2710"/>
                <a:gd name="f36" fmla="val 630"/>
                <a:gd name="f37" fmla="*/ f0 1 4128"/>
                <a:gd name="f38" fmla="*/ f1 1 4096"/>
                <a:gd name="f39" fmla="val f2"/>
                <a:gd name="f40" fmla="val f3"/>
                <a:gd name="f41" fmla="val f4"/>
                <a:gd name="f42" fmla="+- f41 0 f39"/>
                <a:gd name="f43" fmla="+- f40 0 f39"/>
                <a:gd name="f44" fmla="*/ f43 1 4128"/>
                <a:gd name="f45" fmla="*/ f42 1 4096"/>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28" h="4096">
                  <a:moveTo>
                    <a:pt x="f5" y="f2"/>
                  </a:moveTo>
                  <a:cubicBezTo>
                    <a:pt x="f6" y="f7"/>
                    <a:pt x="f6" y="f8"/>
                    <a:pt x="f9" y="f10"/>
                  </a:cubicBezTo>
                  <a:cubicBezTo>
                    <a:pt x="f11" y="f12"/>
                    <a:pt x="f13" y="f14"/>
                    <a:pt x="f15" y="f14"/>
                  </a:cubicBezTo>
                  <a:cubicBezTo>
                    <a:pt x="f16" y="f14"/>
                    <a:pt x="f17" y="f18"/>
                    <a:pt x="f2" y="f19"/>
                  </a:cubicBezTo>
                  <a:lnTo>
                    <a:pt x="f2" y="f19"/>
                  </a:lnTo>
                  <a:cubicBezTo>
                    <a:pt x="f20" y="f21"/>
                    <a:pt x="f22" y="f23"/>
                    <a:pt x="f24" y="f25"/>
                  </a:cubicBezTo>
                  <a:cubicBezTo>
                    <a:pt x="f26" y="f27"/>
                    <a:pt x="f28" y="f4"/>
                    <a:pt x="f29" y="f4"/>
                  </a:cubicBezTo>
                  <a:cubicBezTo>
                    <a:pt x="f30" y="f4"/>
                    <a:pt x="f6" y="f31"/>
                    <a:pt x="f5" y="f25"/>
                  </a:cubicBezTo>
                  <a:lnTo>
                    <a:pt x="f32" y="f33"/>
                  </a:lnTo>
                  <a:lnTo>
                    <a:pt x="f34" y="f33"/>
                  </a:lnTo>
                  <a:cubicBezTo>
                    <a:pt x="f3" y="f33"/>
                    <a:pt x="f35" y="f3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6" name="Google Shape;10404;p74">
              <a:extLst>
                <a:ext uri="{FF2B5EF4-FFF2-40B4-BE49-F238E27FC236}">
                  <a16:creationId xmlns:a16="http://schemas.microsoft.com/office/drawing/2014/main" id="{0260EDE9-C858-8346-8FB7-64ACD88398D6}"/>
                </a:ext>
              </a:extLst>
            </p:cNvPr>
            <p:cNvSpPr/>
            <p:nvPr/>
          </p:nvSpPr>
          <p:spPr>
            <a:xfrm>
              <a:off x="3369545" y="3585545"/>
              <a:ext cx="109508" cy="115735"/>
            </a:xfrm>
            <a:custGeom>
              <a:avLst/>
              <a:gdLst>
                <a:gd name="f0" fmla="val w"/>
                <a:gd name="f1" fmla="val h"/>
                <a:gd name="f2" fmla="val 0"/>
                <a:gd name="f3" fmla="val 3592"/>
                <a:gd name="f4" fmla="val 3562"/>
                <a:gd name="f5" fmla="val 252"/>
                <a:gd name="f6" fmla="val 1"/>
                <a:gd name="f7" fmla="val 284"/>
                <a:gd name="f8" fmla="val 410"/>
                <a:gd name="f9" fmla="val 189"/>
                <a:gd name="f10" fmla="val 883"/>
                <a:gd name="f11" fmla="val 1292"/>
                <a:gd name="f12" fmla="val 630"/>
                <a:gd name="f13" fmla="val 1922"/>
                <a:gd name="f14" fmla="val 1134"/>
                <a:gd name="f15" fmla="val 2615"/>
                <a:gd name="f16" fmla="val 1544"/>
                <a:gd name="f17" fmla="val 3466"/>
                <a:gd name="f18" fmla="val 1565"/>
                <a:gd name="f19" fmla="val 3530"/>
                <a:gd name="f20" fmla="val 1634"/>
                <a:gd name="f21" fmla="val 1715"/>
                <a:gd name="f22" fmla="val 1874"/>
                <a:gd name="f23" fmla="val 2080"/>
                <a:gd name="f24" fmla="val 3443"/>
                <a:gd name="f25" fmla="val 3214"/>
                <a:gd name="f26" fmla="val 2458"/>
                <a:gd name="f27" fmla="val 3308"/>
                <a:gd name="f28" fmla="val 3497"/>
                <a:gd name="f29" fmla="val 1985"/>
                <a:gd name="f30" fmla="val 1891"/>
                <a:gd name="f31" fmla="val 1733"/>
                <a:gd name="f32" fmla="val 1576"/>
                <a:gd name="f33" fmla="val 1450"/>
                <a:gd name="f34" fmla="val 3340"/>
                <a:gd name="f35" fmla="val 1418"/>
                <a:gd name="f36" fmla="val 3182"/>
                <a:gd name="f37" fmla="val 1355"/>
                <a:gd name="f38" fmla="val 568"/>
                <a:gd name="f39" fmla="*/ f0 1 3592"/>
                <a:gd name="f40" fmla="*/ f1 1 3562"/>
                <a:gd name="f41" fmla="val f2"/>
                <a:gd name="f42" fmla="val f3"/>
                <a:gd name="f43" fmla="val f4"/>
                <a:gd name="f44" fmla="+- f43 0 f41"/>
                <a:gd name="f45" fmla="+- f42 0 f41"/>
                <a:gd name="f46" fmla="*/ f45 1 3592"/>
                <a:gd name="f47" fmla="*/ f44 1 3562"/>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3592" h="3562">
                  <a:moveTo>
                    <a:pt x="f5" y="f6"/>
                  </a:moveTo>
                  <a:cubicBezTo>
                    <a:pt x="f7" y="f8"/>
                    <a:pt x="f9" y="f10"/>
                    <a:pt x="f2" y="f11"/>
                  </a:cubicBezTo>
                  <a:cubicBezTo>
                    <a:pt x="f12" y="f13"/>
                    <a:pt x="f14" y="f15"/>
                    <a:pt x="f16" y="f17"/>
                  </a:cubicBezTo>
                  <a:cubicBezTo>
                    <a:pt x="f18" y="f19"/>
                    <a:pt x="f20" y="f4"/>
                    <a:pt x="f21" y="f4"/>
                  </a:cubicBezTo>
                  <a:cubicBezTo>
                    <a:pt x="f22" y="f4"/>
                    <a:pt x="f23" y="f24"/>
                    <a:pt x="f23" y="f25"/>
                  </a:cubicBezTo>
                  <a:lnTo>
                    <a:pt x="f23" y="f26"/>
                  </a:lnTo>
                  <a:lnTo>
                    <a:pt x="f27" y="f23"/>
                  </a:lnTo>
                  <a:cubicBezTo>
                    <a:pt x="f28" y="f29"/>
                    <a:pt x="f3" y="f30"/>
                    <a:pt x="f3" y="f31"/>
                  </a:cubicBezTo>
                  <a:cubicBezTo>
                    <a:pt x="f3" y="f32"/>
                    <a:pt x="f28" y="f33"/>
                    <a:pt x="f34" y="f35"/>
                  </a:cubicBezTo>
                  <a:cubicBezTo>
                    <a:pt x="f36" y="f37"/>
                    <a:pt x="f14" y="f3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7" name="Google Shape;10405;p74">
              <a:extLst>
                <a:ext uri="{FF2B5EF4-FFF2-40B4-BE49-F238E27FC236}">
                  <a16:creationId xmlns:a16="http://schemas.microsoft.com/office/drawing/2014/main" id="{EDDC0B43-C2D1-46C3-0933-F8A2604CE608}"/>
                </a:ext>
              </a:extLst>
            </p:cNvPr>
            <p:cNvSpPr/>
            <p:nvPr/>
          </p:nvSpPr>
          <p:spPr>
            <a:xfrm>
              <a:off x="3141905" y="3638763"/>
              <a:ext cx="146971" cy="153591"/>
            </a:xfrm>
            <a:custGeom>
              <a:avLst/>
              <a:gdLst>
                <a:gd name="f0" fmla="val w"/>
                <a:gd name="f1" fmla="val h"/>
                <a:gd name="f2" fmla="val 0"/>
                <a:gd name="f3" fmla="val 4821"/>
                <a:gd name="f4" fmla="val 4727"/>
                <a:gd name="f5" fmla="val 3372"/>
                <a:gd name="f6" fmla="val 1"/>
                <a:gd name="f7" fmla="val 95"/>
                <a:gd name="f8" fmla="val 3277"/>
                <a:gd name="f9" fmla="val 3435"/>
                <a:gd name="f10" fmla="val 3687"/>
                <a:gd name="f11" fmla="val 158"/>
                <a:gd name="f12" fmla="val 3781"/>
                <a:gd name="f13" fmla="val 788"/>
                <a:gd name="f14" fmla="val 4411"/>
                <a:gd name="f15" fmla="val 1607"/>
                <a:gd name="f16" fmla="val 2458"/>
                <a:gd name="f17" fmla="val 2584"/>
                <a:gd name="f18" fmla="val 2679"/>
                <a:gd name="f19" fmla="val 4695"/>
                <a:gd name="f20" fmla="val 2742"/>
                <a:gd name="f21" fmla="val 4632"/>
                <a:gd name="f22" fmla="val 1986"/>
                <a:gd name="f23" fmla="val 4254"/>
                <a:gd name="f24" fmla="val 851"/>
                <a:gd name="f25" fmla="val 3718"/>
                <a:gd name="f26" fmla="val 442"/>
                <a:gd name="f27" fmla="*/ f0 1 4821"/>
                <a:gd name="f28" fmla="*/ f1 1 4727"/>
                <a:gd name="f29" fmla="val f2"/>
                <a:gd name="f30" fmla="val f3"/>
                <a:gd name="f31" fmla="val f4"/>
                <a:gd name="f32" fmla="+- f31 0 f29"/>
                <a:gd name="f33" fmla="+- f30 0 f29"/>
                <a:gd name="f34" fmla="*/ f33 1 4821"/>
                <a:gd name="f35" fmla="*/ f32 1 472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4821" h="4727">
                  <a:moveTo>
                    <a:pt x="f5" y="f6"/>
                  </a:moveTo>
                  <a:lnTo>
                    <a:pt x="f7" y="f8"/>
                  </a:lnTo>
                  <a:cubicBezTo>
                    <a:pt x="f6" y="f9"/>
                    <a:pt x="f6" y="f10"/>
                    <a:pt x="f11" y="f12"/>
                  </a:cubicBezTo>
                  <a:cubicBezTo>
                    <a:pt x="f13" y="f14"/>
                    <a:pt x="f15" y="f4"/>
                    <a:pt x="f16" y="f4"/>
                  </a:cubicBezTo>
                  <a:cubicBezTo>
                    <a:pt x="f17" y="f4"/>
                    <a:pt x="f18" y="f19"/>
                    <a:pt x="f20" y="f21"/>
                  </a:cubicBezTo>
                  <a:lnTo>
                    <a:pt x="f3" y="f22"/>
                  </a:lnTo>
                  <a:cubicBezTo>
                    <a:pt x="f23" y="f24"/>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8" name="Google Shape;10406;p74">
              <a:extLst>
                <a:ext uri="{FF2B5EF4-FFF2-40B4-BE49-F238E27FC236}">
                  <a16:creationId xmlns:a16="http://schemas.microsoft.com/office/drawing/2014/main" id="{F1815EE8-D635-7076-774C-785185E409F4}"/>
                </a:ext>
              </a:extLst>
            </p:cNvPr>
            <p:cNvSpPr/>
            <p:nvPr/>
          </p:nvSpPr>
          <p:spPr>
            <a:xfrm>
              <a:off x="3295589" y="3410510"/>
              <a:ext cx="126827" cy="109563"/>
            </a:xfrm>
            <a:custGeom>
              <a:avLst/>
              <a:gdLst>
                <a:gd name="f0" fmla="val w"/>
                <a:gd name="f1" fmla="val h"/>
                <a:gd name="f2" fmla="val 0"/>
                <a:gd name="f3" fmla="val 4160"/>
                <a:gd name="f4" fmla="val 3372"/>
                <a:gd name="f5" fmla="val 2836"/>
                <a:gd name="f6" fmla="val 2678"/>
                <a:gd name="f7" fmla="val 2584"/>
                <a:gd name="f8" fmla="val 32"/>
                <a:gd name="f9" fmla="val 2521"/>
                <a:gd name="f10" fmla="val 95"/>
                <a:gd name="f11" fmla="val 3245"/>
                <a:gd name="f12" fmla="val 90"/>
                <a:gd name="f13" fmla="val 3238"/>
                <a:gd name="f14" fmla="val 181"/>
                <a:gd name="f15" fmla="val 3234"/>
                <a:gd name="f16" fmla="val 272"/>
                <a:gd name="f17" fmla="val 568"/>
                <a:gd name="f18" fmla="val 870"/>
                <a:gd name="f19" fmla="val 3275"/>
                <a:gd name="f20" fmla="val 1135"/>
                <a:gd name="f21" fmla="val 3371"/>
                <a:gd name="f22" fmla="val 1324"/>
                <a:gd name="f23" fmla="val 3119"/>
                <a:gd name="f24" fmla="val 3939"/>
                <a:gd name="f25" fmla="val 567"/>
                <a:gd name="f26" fmla="val 4159"/>
                <a:gd name="f27" fmla="val 347"/>
                <a:gd name="f28" fmla="val 3718"/>
                <a:gd name="f29" fmla="val 158"/>
                <a:gd name="f30" fmla="val 3308"/>
                <a:gd name="f31" fmla="*/ f0 1 4160"/>
                <a:gd name="f32" fmla="*/ f1 1 3372"/>
                <a:gd name="f33" fmla="val f2"/>
                <a:gd name="f34" fmla="val f3"/>
                <a:gd name="f35" fmla="val f4"/>
                <a:gd name="f36" fmla="+- f35 0 f33"/>
                <a:gd name="f37" fmla="+- f34 0 f33"/>
                <a:gd name="f38" fmla="*/ f37 1 4160"/>
                <a:gd name="f39" fmla="*/ f36 1 3372"/>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4160" h="3372">
                  <a:moveTo>
                    <a:pt x="f5" y="f2"/>
                  </a:moveTo>
                  <a:cubicBezTo>
                    <a:pt x="f6" y="f2"/>
                    <a:pt x="f7" y="f8"/>
                    <a:pt x="f9" y="f10"/>
                  </a:cubicBezTo>
                  <a:lnTo>
                    <a:pt x="f2" y="f11"/>
                  </a:lnTo>
                  <a:cubicBezTo>
                    <a:pt x="f12" y="f13"/>
                    <a:pt x="f14" y="f15"/>
                    <a:pt x="f16" y="f15"/>
                  </a:cubicBezTo>
                  <a:cubicBezTo>
                    <a:pt x="f17" y="f15"/>
                    <a:pt x="f18" y="f19"/>
                    <a:pt x="f20" y="f21"/>
                  </a:cubicBezTo>
                  <a:cubicBezTo>
                    <a:pt x="f22" y="f23"/>
                    <a:pt x="f24" y="f25"/>
                    <a:pt x="f26" y="f27"/>
                  </a:cubicBezTo>
                  <a:cubicBezTo>
                    <a:pt x="f28"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9" name="Google Shape;10407;p74">
              <a:extLst>
                <a:ext uri="{FF2B5EF4-FFF2-40B4-BE49-F238E27FC236}">
                  <a16:creationId xmlns:a16="http://schemas.microsoft.com/office/drawing/2014/main" id="{CDE2743F-F8C8-DAF8-5E54-0AC2134F8AE3}"/>
                </a:ext>
              </a:extLst>
            </p:cNvPr>
            <p:cNvSpPr/>
            <p:nvPr/>
          </p:nvSpPr>
          <p:spPr>
            <a:xfrm>
              <a:off x="3132295" y="3579400"/>
              <a:ext cx="102796" cy="139263"/>
            </a:xfrm>
            <a:custGeom>
              <a:avLst/>
              <a:gdLst>
                <a:gd name="f0" fmla="val w"/>
                <a:gd name="f1" fmla="val h"/>
                <a:gd name="f2" fmla="val 0"/>
                <a:gd name="f3" fmla="val 3372"/>
                <a:gd name="f4" fmla="val 4286"/>
                <a:gd name="f5" fmla="val 3246"/>
                <a:gd name="f6" fmla="val 1"/>
                <a:gd name="f7" fmla="val 95"/>
                <a:gd name="f8" fmla="val 2552"/>
                <a:gd name="f9" fmla="val 32"/>
                <a:gd name="f10" fmla="val 2615"/>
                <a:gd name="f11" fmla="val 2710"/>
                <a:gd name="f12" fmla="val 2836"/>
                <a:gd name="f13" fmla="val 3340"/>
                <a:gd name="f14" fmla="val 3844"/>
                <a:gd name="f15" fmla="val 347"/>
                <a:gd name="f16" fmla="val 4285"/>
                <a:gd name="f17" fmla="val 1261"/>
                <a:gd name="f18" fmla="val 3214"/>
                <a:gd name="f19" fmla="val 851"/>
                <a:gd name="f20" fmla="val 3183"/>
                <a:gd name="f21" fmla="val 410"/>
                <a:gd name="f22" fmla="*/ f0 1 3372"/>
                <a:gd name="f23" fmla="*/ f1 1 4286"/>
                <a:gd name="f24" fmla="val f2"/>
                <a:gd name="f25" fmla="val f3"/>
                <a:gd name="f26" fmla="val f4"/>
                <a:gd name="f27" fmla="+- f26 0 f24"/>
                <a:gd name="f28" fmla="+- f25 0 f24"/>
                <a:gd name="f29" fmla="*/ f28 1 3372"/>
                <a:gd name="f30" fmla="*/ f27 1 4286"/>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3372" h="4286">
                  <a:moveTo>
                    <a:pt x="f5" y="f6"/>
                  </a:moveTo>
                  <a:lnTo>
                    <a:pt x="f7" y="f8"/>
                  </a:lnTo>
                  <a:cubicBezTo>
                    <a:pt x="f9" y="f10"/>
                    <a:pt x="f6" y="f11"/>
                    <a:pt x="f6" y="f12"/>
                  </a:cubicBezTo>
                  <a:cubicBezTo>
                    <a:pt x="f6" y="f13"/>
                    <a:pt x="f7" y="f14"/>
                    <a:pt x="f15" y="f16"/>
                  </a:cubicBezTo>
                  <a:lnTo>
                    <a:pt x="f3" y="f17"/>
                  </a:lnTo>
                  <a:cubicBezTo>
                    <a:pt x="f18" y="f19"/>
                    <a:pt x="f20" y="f21"/>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0" name="Google Shape;10421;p74">
            <a:extLst>
              <a:ext uri="{FF2B5EF4-FFF2-40B4-BE49-F238E27FC236}">
                <a16:creationId xmlns:a16="http://schemas.microsoft.com/office/drawing/2014/main" id="{E8656918-96A9-60D5-21EA-AD1474F2E994}"/>
              </a:ext>
            </a:extLst>
          </p:cNvPr>
          <p:cNvGrpSpPr/>
          <p:nvPr/>
        </p:nvGrpSpPr>
        <p:grpSpPr>
          <a:xfrm>
            <a:off x="5764927" y="3549918"/>
            <a:ext cx="362139" cy="386982"/>
            <a:chOff x="7136526" y="3419289"/>
            <a:chExt cx="362139" cy="386982"/>
          </a:xfrm>
          <a:solidFill>
            <a:schemeClr val="bg1"/>
          </a:solidFill>
        </p:grpSpPr>
        <p:sp>
          <p:nvSpPr>
            <p:cNvPr id="111" name="Google Shape;10422;p74">
              <a:extLst>
                <a:ext uri="{FF2B5EF4-FFF2-40B4-BE49-F238E27FC236}">
                  <a16:creationId xmlns:a16="http://schemas.microsoft.com/office/drawing/2014/main" id="{0A8B35B2-A9FC-DD54-D39B-DB33C780EB6F}"/>
                </a:ext>
              </a:extLst>
            </p:cNvPr>
            <p:cNvSpPr/>
            <p:nvPr/>
          </p:nvSpPr>
          <p:spPr>
            <a:xfrm>
              <a:off x="7136526" y="3555434"/>
              <a:ext cx="43260" cy="248789"/>
            </a:xfrm>
            <a:custGeom>
              <a:avLst/>
              <a:gdLst>
                <a:gd name="f0" fmla="val w"/>
                <a:gd name="f1" fmla="val h"/>
                <a:gd name="f2" fmla="val 0"/>
                <a:gd name="f3" fmla="val 1419"/>
                <a:gd name="f4" fmla="val 7657"/>
                <a:gd name="f5" fmla="val 410"/>
                <a:gd name="f6" fmla="val 221"/>
                <a:gd name="f7" fmla="val 64"/>
                <a:gd name="f8" fmla="val 158"/>
                <a:gd name="f9" fmla="val 347"/>
                <a:gd name="f10" fmla="val 1"/>
                <a:gd name="f11" fmla="val 2867"/>
                <a:gd name="f12" fmla="val 4789"/>
                <a:gd name="f13" fmla="val 7310"/>
                <a:gd name="f14" fmla="val 7530"/>
                <a:gd name="f15" fmla="val 7656"/>
                <a:gd name="f16" fmla="val 379"/>
                <a:gd name="f17" fmla="val 568"/>
                <a:gd name="f18" fmla="val 725"/>
                <a:gd name="f19" fmla="val 1355"/>
                <a:gd name="f20" fmla="val 1418"/>
                <a:gd name="f21" fmla="*/ f0 1 1419"/>
                <a:gd name="f22" fmla="*/ f1 1 7657"/>
                <a:gd name="f23" fmla="val f2"/>
                <a:gd name="f24" fmla="val f3"/>
                <a:gd name="f25" fmla="val f4"/>
                <a:gd name="f26" fmla="+- f25 0 f23"/>
                <a:gd name="f27" fmla="+- f24 0 f23"/>
                <a:gd name="f28" fmla="*/ f27 1 1419"/>
                <a:gd name="f29" fmla="*/ f26 1 7657"/>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419" h="7657">
                  <a:moveTo>
                    <a:pt x="f5" y="f2"/>
                  </a:moveTo>
                  <a:cubicBezTo>
                    <a:pt x="f6" y="f2"/>
                    <a:pt x="f7" y="f8"/>
                    <a:pt x="f7" y="f9"/>
                  </a:cubicBezTo>
                  <a:cubicBezTo>
                    <a:pt x="f10" y="f11"/>
                    <a:pt x="f10" y="f12"/>
                    <a:pt x="f10" y="f13"/>
                  </a:cubicBezTo>
                  <a:cubicBezTo>
                    <a:pt x="f10" y="f14"/>
                    <a:pt x="f8" y="f15"/>
                    <a:pt x="f16" y="f15"/>
                  </a:cubicBezTo>
                  <a:cubicBezTo>
                    <a:pt x="f17" y="f15"/>
                    <a:pt x="f18" y="f14"/>
                    <a:pt x="f18" y="f13"/>
                  </a:cubicBezTo>
                  <a:lnTo>
                    <a:pt x="f18" y="f19"/>
                  </a:lnTo>
                  <a:lnTo>
                    <a:pt x="f20" y="f19"/>
                  </a:lnTo>
                  <a:lnTo>
                    <a:pt x="f2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2" name="Google Shape;10423;p74">
              <a:extLst>
                <a:ext uri="{FF2B5EF4-FFF2-40B4-BE49-F238E27FC236}">
                  <a16:creationId xmlns:a16="http://schemas.microsoft.com/office/drawing/2014/main" id="{F8B89D91-727E-D453-680D-DE216BEB7B13}"/>
                </a:ext>
              </a:extLst>
            </p:cNvPr>
            <p:cNvSpPr/>
            <p:nvPr/>
          </p:nvSpPr>
          <p:spPr>
            <a:xfrm>
              <a:off x="7177829" y="3646544"/>
              <a:ext cx="149870" cy="159727"/>
            </a:xfrm>
            <a:custGeom>
              <a:avLst/>
              <a:gdLst>
                <a:gd name="f0" fmla="val w"/>
                <a:gd name="f1" fmla="val h"/>
                <a:gd name="f2" fmla="val 0"/>
                <a:gd name="f3" fmla="val 4916"/>
                <a:gd name="f4" fmla="val 2080"/>
                <a:gd name="f5" fmla="val 693"/>
                <a:gd name="f6" fmla="val 1733"/>
                <a:gd name="f7" fmla="val 788"/>
                <a:gd name="f8" fmla="val 1481"/>
                <a:gd name="f9" fmla="val 2458"/>
                <a:gd name="f10" fmla="val 2678"/>
                <a:gd name="f11" fmla="val 158"/>
                <a:gd name="f12" fmla="val 2836"/>
                <a:gd name="f13" fmla="val 347"/>
                <a:gd name="f14" fmla="val 3529"/>
                <a:gd name="f15" fmla="val 1072"/>
                <a:gd name="f16" fmla="val 473"/>
                <a:gd name="f17" fmla="val 32"/>
                <a:gd name="f18" fmla="val 4001"/>
                <a:gd name="f19" fmla="val 4569"/>
                <a:gd name="f20" fmla="val 4758"/>
                <a:gd name="f21" fmla="val 189"/>
                <a:gd name="f22" fmla="val 4915"/>
                <a:gd name="f23" fmla="val 410"/>
                <a:gd name="f24" fmla="val 599"/>
                <a:gd name="f25" fmla="val 757"/>
                <a:gd name="f26" fmla="val 4348"/>
                <a:gd name="f27" fmla="val 914"/>
                <a:gd name="f28" fmla="val 4190"/>
                <a:gd name="f29" fmla="val 1103"/>
                <a:gd name="f30" fmla="val 2143"/>
                <a:gd name="f31" fmla="val 2300"/>
                <a:gd name="f32" fmla="val 2489"/>
                <a:gd name="f33" fmla="val 3876"/>
                <a:gd name="f34" fmla="val 4065"/>
                <a:gd name="f35" fmla="val 4222"/>
                <a:gd name="f36" fmla="val 4380"/>
                <a:gd name="f37" fmla="val 3970"/>
                <a:gd name="f38" fmla="val 4443"/>
                <a:gd name="f39" fmla="val 3907"/>
                <a:gd name="f40" fmla="val 2867"/>
                <a:gd name="f41" fmla="val 4537"/>
                <a:gd name="f42" fmla="val 2773"/>
                <a:gd name="f43" fmla="val 4726"/>
                <a:gd name="f44" fmla="val 4884"/>
                <a:gd name="f45" fmla="val 2615"/>
                <a:gd name="f46" fmla="val 2426"/>
                <a:gd name="f47" fmla="val 4096"/>
                <a:gd name="f48" fmla="val 662"/>
                <a:gd name="f49" fmla="val 3151"/>
                <a:gd name="f50" fmla="val 2804"/>
                <a:gd name="f51" fmla="*/ f0 1 4916"/>
                <a:gd name="f52" fmla="*/ f1 1 4916"/>
                <a:gd name="f53" fmla="val f2"/>
                <a:gd name="f54" fmla="val f3"/>
                <a:gd name="f55" fmla="+- f54 0 f53"/>
                <a:gd name="f56" fmla="*/ f55 1 4916"/>
                <a:gd name="f57" fmla="*/ f53 1 f56"/>
                <a:gd name="f58" fmla="*/ f54 1 f56"/>
                <a:gd name="f59" fmla="*/ f57 f51 1"/>
                <a:gd name="f60" fmla="*/ f58 f51 1"/>
                <a:gd name="f61" fmla="*/ f58 f52 1"/>
                <a:gd name="f62" fmla="*/ f57 f52 1"/>
              </a:gdLst>
              <a:ahLst/>
              <a:cxnLst>
                <a:cxn ang="3cd4">
                  <a:pos x="hc" y="t"/>
                </a:cxn>
                <a:cxn ang="0">
                  <a:pos x="r" y="vc"/>
                </a:cxn>
                <a:cxn ang="cd4">
                  <a:pos x="hc" y="b"/>
                </a:cxn>
                <a:cxn ang="cd2">
                  <a:pos x="l" y="vc"/>
                </a:cxn>
              </a:cxnLst>
              <a:rect l="f59" t="f62" r="f60" b="f61"/>
              <a:pathLst>
                <a:path w="4916" h="4916">
                  <a:moveTo>
                    <a:pt x="f4" y="f2"/>
                  </a:moveTo>
                  <a:lnTo>
                    <a:pt x="f4" y="f5"/>
                  </a:lnTo>
                  <a:lnTo>
                    <a:pt x="f6" y="f5"/>
                  </a:lnTo>
                  <a:cubicBezTo>
                    <a:pt x="f7" y="f5"/>
                    <a:pt x="f2" y="f8"/>
                    <a:pt x="f2" y="f9"/>
                  </a:cubicBezTo>
                  <a:cubicBezTo>
                    <a:pt x="f2" y="f10"/>
                    <a:pt x="f11" y="f12"/>
                    <a:pt x="f13" y="f12"/>
                  </a:cubicBezTo>
                  <a:lnTo>
                    <a:pt x="f4" y="f12"/>
                  </a:lnTo>
                  <a:lnTo>
                    <a:pt x="f4" y="f14"/>
                  </a:lnTo>
                  <a:lnTo>
                    <a:pt x="f15" y="f14"/>
                  </a:lnTo>
                  <a:cubicBezTo>
                    <a:pt x="f16" y="f14"/>
                    <a:pt x="f17" y="f18"/>
                    <a:pt x="f17" y="f19"/>
                  </a:cubicBezTo>
                  <a:cubicBezTo>
                    <a:pt x="f17" y="f20"/>
                    <a:pt x="f21" y="f22"/>
                    <a:pt x="f23" y="f22"/>
                  </a:cubicBezTo>
                  <a:cubicBezTo>
                    <a:pt x="f24" y="f22"/>
                    <a:pt x="f25" y="f20"/>
                    <a:pt x="f25" y="f19"/>
                  </a:cubicBezTo>
                  <a:cubicBezTo>
                    <a:pt x="f25" y="f26"/>
                    <a:pt x="f27" y="f28"/>
                    <a:pt x="f29" y="f28"/>
                  </a:cubicBezTo>
                  <a:lnTo>
                    <a:pt x="f30" y="f28"/>
                  </a:lnTo>
                  <a:lnTo>
                    <a:pt x="f30" y="f19"/>
                  </a:lnTo>
                  <a:cubicBezTo>
                    <a:pt x="f30" y="f20"/>
                    <a:pt x="f31" y="f22"/>
                    <a:pt x="f32" y="f22"/>
                  </a:cubicBezTo>
                  <a:cubicBezTo>
                    <a:pt x="f10" y="f22"/>
                    <a:pt x="f12" y="f20"/>
                    <a:pt x="f12" y="f19"/>
                  </a:cubicBezTo>
                  <a:lnTo>
                    <a:pt x="f12" y="f28"/>
                  </a:lnTo>
                  <a:lnTo>
                    <a:pt x="f33" y="f28"/>
                  </a:lnTo>
                  <a:cubicBezTo>
                    <a:pt x="f34" y="f28"/>
                    <a:pt x="f35" y="f26"/>
                    <a:pt x="f35" y="f19"/>
                  </a:cubicBezTo>
                  <a:cubicBezTo>
                    <a:pt x="f35" y="f20"/>
                    <a:pt x="f36" y="f22"/>
                    <a:pt x="f19" y="f22"/>
                  </a:cubicBezTo>
                  <a:cubicBezTo>
                    <a:pt x="f20" y="f22"/>
                    <a:pt x="f22" y="f20"/>
                    <a:pt x="f22" y="f19"/>
                  </a:cubicBezTo>
                  <a:cubicBezTo>
                    <a:pt x="f22" y="f37"/>
                    <a:pt x="f38" y="f14"/>
                    <a:pt x="f39" y="f14"/>
                  </a:cubicBezTo>
                  <a:lnTo>
                    <a:pt x="f40" y="f14"/>
                  </a:lnTo>
                  <a:lnTo>
                    <a:pt x="f40" y="f12"/>
                  </a:lnTo>
                  <a:lnTo>
                    <a:pt x="f41" y="f12"/>
                  </a:lnTo>
                  <a:lnTo>
                    <a:pt x="f41" y="f42"/>
                  </a:lnTo>
                  <a:cubicBezTo>
                    <a:pt x="f43" y="f42"/>
                    <a:pt x="f44" y="f45"/>
                    <a:pt x="f44" y="f46"/>
                  </a:cubicBezTo>
                  <a:cubicBezTo>
                    <a:pt x="f44" y="f8"/>
                    <a:pt x="f47" y="f48"/>
                    <a:pt x="f49" y="f48"/>
                  </a:cubicBezTo>
                  <a:lnTo>
                    <a:pt x="f50" y="f48"/>
                  </a:lnTo>
                  <a:lnTo>
                    <a:pt x="f5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3" name="Google Shape;10424;p74">
              <a:extLst>
                <a:ext uri="{FF2B5EF4-FFF2-40B4-BE49-F238E27FC236}">
                  <a16:creationId xmlns:a16="http://schemas.microsoft.com/office/drawing/2014/main" id="{DDA6FB1A-C63E-F213-A159-CA2800D7EFAD}"/>
                </a:ext>
              </a:extLst>
            </p:cNvPr>
            <p:cNvSpPr/>
            <p:nvPr/>
          </p:nvSpPr>
          <p:spPr>
            <a:xfrm>
              <a:off x="7346874" y="3419289"/>
              <a:ext cx="128710" cy="46076"/>
            </a:xfrm>
            <a:custGeom>
              <a:avLst/>
              <a:gdLst>
                <a:gd name="f0" fmla="val w"/>
                <a:gd name="f1" fmla="val h"/>
                <a:gd name="f2" fmla="val 0"/>
                <a:gd name="f3" fmla="val 4222"/>
                <a:gd name="f4" fmla="val 1418"/>
                <a:gd name="f5" fmla="val 725"/>
                <a:gd name="f6" fmla="val 315"/>
                <a:gd name="f7" fmla="val 63"/>
                <a:gd name="f8" fmla="val 1103"/>
                <a:gd name="f9" fmla="val 378"/>
                <a:gd name="f10" fmla="val 3875"/>
                <a:gd name="f11" fmla="val 4064"/>
                <a:gd name="f12" fmla="val 1260"/>
                <a:gd name="f13" fmla="val 1071"/>
                <a:gd name="f14" fmla="val 158"/>
                <a:gd name="f15" fmla="*/ f0 1 4222"/>
                <a:gd name="f16" fmla="*/ f1 1 1418"/>
                <a:gd name="f17" fmla="val f2"/>
                <a:gd name="f18" fmla="val f3"/>
                <a:gd name="f19" fmla="val f4"/>
                <a:gd name="f20" fmla="+- f19 0 f17"/>
                <a:gd name="f21" fmla="+- f18 0 f17"/>
                <a:gd name="f22" fmla="*/ f21 1 4222"/>
                <a:gd name="f23" fmla="*/ f20 1 141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222" h="1418">
                  <a:moveTo>
                    <a:pt x="f5" y="f2"/>
                  </a:moveTo>
                  <a:cubicBezTo>
                    <a:pt x="f6" y="f2"/>
                    <a:pt x="f2" y="f6"/>
                    <a:pt x="f2" y="f5"/>
                  </a:cubicBezTo>
                  <a:cubicBezTo>
                    <a:pt x="f7" y="f8"/>
                    <a:pt x="f9" y="f4"/>
                    <a:pt x="f5" y="f4"/>
                  </a:cubicBezTo>
                  <a:lnTo>
                    <a:pt x="f10" y="f4"/>
                  </a:lnTo>
                  <a:cubicBezTo>
                    <a:pt x="f11" y="f4"/>
                    <a:pt x="f3" y="f12"/>
                    <a:pt x="f3" y="f13"/>
                  </a:cubicBezTo>
                  <a:lnTo>
                    <a:pt x="f3" y="f9"/>
                  </a:lnTo>
                  <a:cubicBezTo>
                    <a:pt x="f3" y="f14"/>
                    <a:pt x="f11" y="f2"/>
                    <a:pt x="f1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4" name="Google Shape;10425;p74">
              <a:extLst>
                <a:ext uri="{FF2B5EF4-FFF2-40B4-BE49-F238E27FC236}">
                  <a16:creationId xmlns:a16="http://schemas.microsoft.com/office/drawing/2014/main" id="{BFB8CB74-0BA0-1B0C-B623-A16EEB151789}"/>
                </a:ext>
              </a:extLst>
            </p:cNvPr>
            <p:cNvSpPr/>
            <p:nvPr/>
          </p:nvSpPr>
          <p:spPr>
            <a:xfrm>
              <a:off x="7368948" y="3488893"/>
              <a:ext cx="127796" cy="46104"/>
            </a:xfrm>
            <a:custGeom>
              <a:avLst/>
              <a:gdLst>
                <a:gd name="f0" fmla="val w"/>
                <a:gd name="f1" fmla="val h"/>
                <a:gd name="f2" fmla="val 0"/>
                <a:gd name="f3" fmla="val 4192"/>
                <a:gd name="f4" fmla="val 1419"/>
                <a:gd name="f5" fmla="val 694"/>
                <a:gd name="f6" fmla="val 1"/>
                <a:gd name="f7" fmla="val 316"/>
                <a:gd name="f8" fmla="val 1103"/>
                <a:gd name="f9" fmla="val 1418"/>
                <a:gd name="f10" fmla="val 3845"/>
                <a:gd name="f11" fmla="val 4065"/>
                <a:gd name="f12" fmla="val 4191"/>
                <a:gd name="f13" fmla="val 1261"/>
                <a:gd name="f14" fmla="val 1072"/>
                <a:gd name="f15" fmla="val 347"/>
                <a:gd name="f16" fmla="val 158"/>
                <a:gd name="f17" fmla="*/ f0 1 4192"/>
                <a:gd name="f18" fmla="*/ f1 1 1419"/>
                <a:gd name="f19" fmla="val f2"/>
                <a:gd name="f20" fmla="val f3"/>
                <a:gd name="f21" fmla="val f4"/>
                <a:gd name="f22" fmla="+- f21 0 f19"/>
                <a:gd name="f23" fmla="+- f20 0 f19"/>
                <a:gd name="f24" fmla="*/ f23 1 4192"/>
                <a:gd name="f25" fmla="*/ f22 1 1419"/>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4192" h="1419">
                  <a:moveTo>
                    <a:pt x="f5" y="f6"/>
                  </a:moveTo>
                  <a:cubicBezTo>
                    <a:pt x="f7" y="f6"/>
                    <a:pt x="f6" y="f7"/>
                    <a:pt x="f6" y="f5"/>
                  </a:cubicBezTo>
                  <a:cubicBezTo>
                    <a:pt x="f6" y="f8"/>
                    <a:pt x="f7" y="f9"/>
                    <a:pt x="f5" y="f9"/>
                  </a:cubicBezTo>
                  <a:lnTo>
                    <a:pt x="f10" y="f9"/>
                  </a:lnTo>
                  <a:cubicBezTo>
                    <a:pt x="f11" y="f9"/>
                    <a:pt x="f12" y="f13"/>
                    <a:pt x="f12" y="f14"/>
                  </a:cubicBezTo>
                  <a:lnTo>
                    <a:pt x="f12" y="f15"/>
                  </a:lnTo>
                  <a:cubicBezTo>
                    <a:pt x="f12" y="f16"/>
                    <a:pt x="f11"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5" name="Google Shape;10426;p74">
              <a:extLst>
                <a:ext uri="{FF2B5EF4-FFF2-40B4-BE49-F238E27FC236}">
                  <a16:creationId xmlns:a16="http://schemas.microsoft.com/office/drawing/2014/main" id="{0093EC6F-0712-2052-3D63-47B6012AE522}"/>
                </a:ext>
              </a:extLst>
            </p:cNvPr>
            <p:cNvSpPr/>
            <p:nvPr/>
          </p:nvSpPr>
          <p:spPr>
            <a:xfrm>
              <a:off x="7348795" y="3622980"/>
              <a:ext cx="148891" cy="46104"/>
            </a:xfrm>
            <a:custGeom>
              <a:avLst/>
              <a:gdLst>
                <a:gd name="f0" fmla="val w"/>
                <a:gd name="f1" fmla="val h"/>
                <a:gd name="f2" fmla="val 0"/>
                <a:gd name="f3" fmla="val 4884"/>
                <a:gd name="f4" fmla="val 1419"/>
                <a:gd name="f5" fmla="val 1"/>
                <a:gd name="f6" fmla="val 1418"/>
                <a:gd name="f7" fmla="val 2773"/>
                <a:gd name="f8" fmla="val 347"/>
                <a:gd name="f9" fmla="val 568"/>
                <a:gd name="f10" fmla="val 2615"/>
                <a:gd name="f11" fmla="val 725"/>
                <a:gd name="f12" fmla="val 2426"/>
                <a:gd name="f13" fmla="val 2237"/>
                <a:gd name="f14" fmla="val 2080"/>
                <a:gd name="f15" fmla="*/ f0 1 4884"/>
                <a:gd name="f16" fmla="*/ f1 1 1419"/>
                <a:gd name="f17" fmla="val f2"/>
                <a:gd name="f18" fmla="val f3"/>
                <a:gd name="f19" fmla="val f4"/>
                <a:gd name="f20" fmla="+- f19 0 f17"/>
                <a:gd name="f21" fmla="+- f18 0 f17"/>
                <a:gd name="f22" fmla="*/ f21 1 4884"/>
                <a:gd name="f23" fmla="*/ f20 1 141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884" h="1419">
                  <a:moveTo>
                    <a:pt x="f2" y="f5"/>
                  </a:moveTo>
                  <a:lnTo>
                    <a:pt x="f2" y="f6"/>
                  </a:lnTo>
                  <a:lnTo>
                    <a:pt x="f3" y="f6"/>
                  </a:lnTo>
                  <a:lnTo>
                    <a:pt x="f3" y="f5"/>
                  </a:lnTo>
                  <a:lnTo>
                    <a:pt x="f7" y="f5"/>
                  </a:lnTo>
                  <a:lnTo>
                    <a:pt x="f7" y="f8"/>
                  </a:lnTo>
                  <a:cubicBezTo>
                    <a:pt x="f7" y="f9"/>
                    <a:pt x="f10" y="f11"/>
                    <a:pt x="f12" y="f11"/>
                  </a:cubicBezTo>
                  <a:cubicBezTo>
                    <a:pt x="f13" y="f11"/>
                    <a:pt x="f14" y="f9"/>
                    <a:pt x="f14" y="f8"/>
                  </a:cubicBezTo>
                  <a:lnTo>
                    <a:pt x="f14"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6" name="Google Shape;10427;p74">
              <a:extLst>
                <a:ext uri="{FF2B5EF4-FFF2-40B4-BE49-F238E27FC236}">
                  <a16:creationId xmlns:a16="http://schemas.microsoft.com/office/drawing/2014/main" id="{D9955370-4FC2-EF39-4B72-D3679148912B}"/>
                </a:ext>
              </a:extLst>
            </p:cNvPr>
            <p:cNvSpPr/>
            <p:nvPr/>
          </p:nvSpPr>
          <p:spPr>
            <a:xfrm>
              <a:off x="7326694" y="3555434"/>
              <a:ext cx="171001" cy="44055"/>
            </a:xfrm>
            <a:custGeom>
              <a:avLst/>
              <a:gdLst>
                <a:gd name="f0" fmla="val w"/>
                <a:gd name="f1" fmla="val h"/>
                <a:gd name="f2" fmla="val 0"/>
                <a:gd name="f3" fmla="val 5609"/>
                <a:gd name="f4" fmla="val 1356"/>
                <a:gd name="f5" fmla="val 1"/>
                <a:gd name="f6" fmla="val 1355"/>
                <a:gd name="f7" fmla="val 347"/>
                <a:gd name="f8" fmla="val 5577"/>
                <a:gd name="f9" fmla="val 158"/>
                <a:gd name="f10" fmla="val 5451"/>
                <a:gd name="f11" fmla="val 5231"/>
                <a:gd name="f12" fmla="*/ f0 1 5609"/>
                <a:gd name="f13" fmla="*/ f1 1 1356"/>
                <a:gd name="f14" fmla="val f2"/>
                <a:gd name="f15" fmla="val f3"/>
                <a:gd name="f16" fmla="val f4"/>
                <a:gd name="f17" fmla="+- f16 0 f14"/>
                <a:gd name="f18" fmla="+- f15 0 f14"/>
                <a:gd name="f19" fmla="*/ f18 1 5609"/>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5609" h="1356">
                  <a:moveTo>
                    <a:pt x="f5" y="f2"/>
                  </a:moveTo>
                  <a:lnTo>
                    <a:pt x="f5" y="f6"/>
                  </a:lnTo>
                  <a:lnTo>
                    <a:pt x="f3" y="f6"/>
                  </a:lnTo>
                  <a:lnTo>
                    <a:pt x="f3" y="f7"/>
                  </a:lnTo>
                  <a:cubicBezTo>
                    <a:pt x="f8" y="f9"/>
                    <a:pt x="f10"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7" name="Google Shape;10428;p74">
              <a:extLst>
                <a:ext uri="{FF2B5EF4-FFF2-40B4-BE49-F238E27FC236}">
                  <a16:creationId xmlns:a16="http://schemas.microsoft.com/office/drawing/2014/main" id="{164F7C37-77AD-9C05-6FFF-A47AD5371CB2}"/>
                </a:ext>
              </a:extLst>
            </p:cNvPr>
            <p:cNvSpPr/>
            <p:nvPr/>
          </p:nvSpPr>
          <p:spPr>
            <a:xfrm>
              <a:off x="7348795" y="3692612"/>
              <a:ext cx="149870" cy="113659"/>
            </a:xfrm>
            <a:custGeom>
              <a:avLst/>
              <a:gdLst>
                <a:gd name="f0" fmla="val w"/>
                <a:gd name="f1" fmla="val h"/>
                <a:gd name="f2" fmla="val 0"/>
                <a:gd name="f3" fmla="val 4916"/>
                <a:gd name="f4" fmla="val 3498"/>
                <a:gd name="f5" fmla="val 3151"/>
                <a:gd name="f6" fmla="val 3340"/>
                <a:gd name="f7" fmla="val 158"/>
                <a:gd name="f8" fmla="val 3497"/>
                <a:gd name="f9" fmla="val 347"/>
                <a:gd name="f10" fmla="val 536"/>
                <a:gd name="f11" fmla="val 693"/>
                <a:gd name="f12" fmla="val 1418"/>
                <a:gd name="f13" fmla="val 4190"/>
                <a:gd name="f14" fmla="val 4348"/>
                <a:gd name="f15" fmla="val 4569"/>
                <a:gd name="f16" fmla="val 4758"/>
                <a:gd name="f17" fmla="val 4915"/>
                <a:gd name="f18" fmla="val 2773"/>
                <a:gd name="f19" fmla="val 2615"/>
                <a:gd name="f20" fmla="val 2426"/>
                <a:gd name="f21" fmla="val 2237"/>
                <a:gd name="f22" fmla="val 2080"/>
                <a:gd name="f23" fmla="*/ f0 1 4916"/>
                <a:gd name="f24" fmla="*/ f1 1 3498"/>
                <a:gd name="f25" fmla="val f2"/>
                <a:gd name="f26" fmla="val f3"/>
                <a:gd name="f27" fmla="val f4"/>
                <a:gd name="f28" fmla="+- f27 0 f25"/>
                <a:gd name="f29" fmla="+- f26 0 f25"/>
                <a:gd name="f30" fmla="*/ f29 1 4916"/>
                <a:gd name="f31" fmla="*/ f28 1 3498"/>
                <a:gd name="f32" fmla="*/ f25 1 f30"/>
                <a:gd name="f33" fmla="*/ f26 1 f30"/>
                <a:gd name="f34" fmla="*/ f25 1 f31"/>
                <a:gd name="f35" fmla="*/ f27 1 f31"/>
                <a:gd name="f36" fmla="*/ f32 f23 1"/>
                <a:gd name="f37" fmla="*/ f33 f23 1"/>
                <a:gd name="f38" fmla="*/ f35 f24 1"/>
                <a:gd name="f39" fmla="*/ f34 f24 1"/>
              </a:gdLst>
              <a:ahLst/>
              <a:cxnLst>
                <a:cxn ang="3cd4">
                  <a:pos x="hc" y="t"/>
                </a:cxn>
                <a:cxn ang="0">
                  <a:pos x="r" y="vc"/>
                </a:cxn>
                <a:cxn ang="cd4">
                  <a:pos x="hc" y="b"/>
                </a:cxn>
                <a:cxn ang="cd2">
                  <a:pos x="l" y="vc"/>
                </a:cxn>
              </a:cxnLst>
              <a:rect l="f36" t="f39" r="f37" b="f38"/>
              <a:pathLst>
                <a:path w="4916" h="3498">
                  <a:moveTo>
                    <a:pt x="f2" y="f2"/>
                  </a:moveTo>
                  <a:lnTo>
                    <a:pt x="f2" y="f5"/>
                  </a:lnTo>
                  <a:cubicBezTo>
                    <a:pt x="f2" y="f6"/>
                    <a:pt x="f7" y="f8"/>
                    <a:pt x="f9" y="f8"/>
                  </a:cubicBezTo>
                  <a:cubicBezTo>
                    <a:pt x="f10" y="f8"/>
                    <a:pt x="f11" y="f6"/>
                    <a:pt x="f11" y="f5"/>
                  </a:cubicBezTo>
                  <a:lnTo>
                    <a:pt x="f11" y="f12"/>
                  </a:lnTo>
                  <a:lnTo>
                    <a:pt x="f13" y="f12"/>
                  </a:lnTo>
                  <a:lnTo>
                    <a:pt x="f13" y="f5"/>
                  </a:lnTo>
                  <a:cubicBezTo>
                    <a:pt x="f13" y="f6"/>
                    <a:pt x="f14" y="f8"/>
                    <a:pt x="f15" y="f8"/>
                  </a:cubicBezTo>
                  <a:cubicBezTo>
                    <a:pt x="f16" y="f8"/>
                    <a:pt x="f17" y="f6"/>
                    <a:pt x="f17" y="f5"/>
                  </a:cubicBezTo>
                  <a:lnTo>
                    <a:pt x="f17" y="f2"/>
                  </a:lnTo>
                  <a:lnTo>
                    <a:pt x="f18" y="f2"/>
                  </a:lnTo>
                  <a:lnTo>
                    <a:pt x="f18" y="f9"/>
                  </a:lnTo>
                  <a:cubicBezTo>
                    <a:pt x="f18" y="f10"/>
                    <a:pt x="f19" y="f11"/>
                    <a:pt x="f20" y="f11"/>
                  </a:cubicBezTo>
                  <a:cubicBezTo>
                    <a:pt x="f21" y="f11"/>
                    <a:pt x="f22" y="f10"/>
                    <a:pt x="f22" y="f9"/>
                  </a:cubicBezTo>
                  <a:lnTo>
                    <a:pt x="f2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8" name="Google Shape;10429;p74">
              <a:extLst>
                <a:ext uri="{FF2B5EF4-FFF2-40B4-BE49-F238E27FC236}">
                  <a16:creationId xmlns:a16="http://schemas.microsoft.com/office/drawing/2014/main" id="{17CDE239-1DC4-11E1-0CBF-C6BB3410EDC1}"/>
                </a:ext>
              </a:extLst>
            </p:cNvPr>
            <p:cNvSpPr/>
            <p:nvPr/>
          </p:nvSpPr>
          <p:spPr>
            <a:xfrm>
              <a:off x="7200881" y="3487887"/>
              <a:ext cx="105695" cy="135130"/>
            </a:xfrm>
            <a:custGeom>
              <a:avLst/>
              <a:gdLst>
                <a:gd name="f0" fmla="val w"/>
                <a:gd name="f1" fmla="val h"/>
                <a:gd name="f2" fmla="val 0"/>
                <a:gd name="f3" fmla="val 3467"/>
                <a:gd name="f4" fmla="val 4159"/>
                <a:gd name="f5" fmla="val 1733"/>
                <a:gd name="f6" fmla="val 788"/>
                <a:gd name="f7" fmla="val 1"/>
                <a:gd name="f8" fmla="val 3812"/>
                <a:gd name="f9" fmla="val 4001"/>
                <a:gd name="f10" fmla="val 158"/>
                <a:gd name="f11" fmla="val 347"/>
                <a:gd name="f12" fmla="val 3120"/>
                <a:gd name="f13" fmla="val 3309"/>
                <a:gd name="f14" fmla="val 3466"/>
                <a:gd name="f15" fmla="val 2678"/>
                <a:gd name="f16" fmla="*/ f0 1 3467"/>
                <a:gd name="f17" fmla="*/ f1 1 4159"/>
                <a:gd name="f18" fmla="val f2"/>
                <a:gd name="f19" fmla="val f3"/>
                <a:gd name="f20" fmla="val f4"/>
                <a:gd name="f21" fmla="+- f20 0 f18"/>
                <a:gd name="f22" fmla="+- f19 0 f18"/>
                <a:gd name="f23" fmla="*/ f22 1 3467"/>
                <a:gd name="f24" fmla="*/ f21 1 415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3467" h="4159">
                  <a:moveTo>
                    <a:pt x="f5" y="f2"/>
                  </a:moveTo>
                  <a:cubicBezTo>
                    <a:pt x="f6" y="f2"/>
                    <a:pt x="f7" y="f6"/>
                    <a:pt x="f7" y="f5"/>
                  </a:cubicBezTo>
                  <a:lnTo>
                    <a:pt x="f7" y="f8"/>
                  </a:lnTo>
                  <a:cubicBezTo>
                    <a:pt x="f7" y="f9"/>
                    <a:pt x="f10" y="f4"/>
                    <a:pt x="f11" y="f4"/>
                  </a:cubicBezTo>
                  <a:lnTo>
                    <a:pt x="f12" y="f4"/>
                  </a:lnTo>
                  <a:cubicBezTo>
                    <a:pt x="f13" y="f4"/>
                    <a:pt x="f14" y="f9"/>
                    <a:pt x="f14" y="f8"/>
                  </a:cubicBezTo>
                  <a:lnTo>
                    <a:pt x="f14" y="f5"/>
                  </a:lnTo>
                  <a:cubicBezTo>
                    <a:pt x="f14" y="f6"/>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9" name="Google Shape;10435;p74">
            <a:extLst>
              <a:ext uri="{FF2B5EF4-FFF2-40B4-BE49-F238E27FC236}">
                <a16:creationId xmlns:a16="http://schemas.microsoft.com/office/drawing/2014/main" id="{B48DE82D-60B1-677C-5980-07FA7CF06934}"/>
              </a:ext>
            </a:extLst>
          </p:cNvPr>
          <p:cNvGrpSpPr/>
          <p:nvPr/>
        </p:nvGrpSpPr>
        <p:grpSpPr>
          <a:xfrm>
            <a:off x="5743639" y="4095358"/>
            <a:ext cx="532226" cy="525935"/>
            <a:chOff x="7115239" y="3964728"/>
            <a:chExt cx="532226" cy="525935"/>
          </a:xfrm>
          <a:solidFill>
            <a:schemeClr val="bg1"/>
          </a:solidFill>
        </p:grpSpPr>
        <p:sp>
          <p:nvSpPr>
            <p:cNvPr id="120" name="Google Shape;10436;p74">
              <a:extLst>
                <a:ext uri="{FF2B5EF4-FFF2-40B4-BE49-F238E27FC236}">
                  <a16:creationId xmlns:a16="http://schemas.microsoft.com/office/drawing/2014/main" id="{763D3148-2181-F381-C125-5938A2C2AC9E}"/>
                </a:ext>
              </a:extLst>
            </p:cNvPr>
            <p:cNvSpPr/>
            <p:nvPr/>
          </p:nvSpPr>
          <p:spPr>
            <a:xfrm>
              <a:off x="7365107" y="3964728"/>
              <a:ext cx="31089" cy="82798"/>
            </a:xfrm>
            <a:custGeom>
              <a:avLst/>
              <a:gdLst>
                <a:gd name="f0" fmla="val w"/>
                <a:gd name="f1" fmla="val h"/>
                <a:gd name="f2" fmla="val 0"/>
                <a:gd name="f3" fmla="val 694"/>
                <a:gd name="f4" fmla="val 1734"/>
                <a:gd name="f5" fmla="val 347"/>
                <a:gd name="f6" fmla="val 158"/>
                <a:gd name="f7" fmla="val 1355"/>
                <a:gd name="f8" fmla="val 1576"/>
                <a:gd name="f9" fmla="val 1733"/>
                <a:gd name="f10" fmla="val 536"/>
                <a:gd name="f11" fmla="val 693"/>
                <a:gd name="f12" fmla="*/ f0 1 694"/>
                <a:gd name="f13" fmla="*/ f1 1 1734"/>
                <a:gd name="f14" fmla="val f2"/>
                <a:gd name="f15" fmla="val f3"/>
                <a:gd name="f16" fmla="val f4"/>
                <a:gd name="f17" fmla="+- f16 0 f14"/>
                <a:gd name="f18" fmla="+- f15 0 f14"/>
                <a:gd name="f19" fmla="*/ f18 1 694"/>
                <a:gd name="f20" fmla="*/ f17 1 173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34">
                  <a:moveTo>
                    <a:pt x="f5" y="f2"/>
                  </a:moveTo>
                  <a:cubicBezTo>
                    <a:pt x="f6" y="f2"/>
                    <a:pt x="f2" y="f6"/>
                    <a:pt x="f2" y="f5"/>
                  </a:cubicBezTo>
                  <a:lnTo>
                    <a:pt x="f2" y="f7"/>
                  </a:lnTo>
                  <a:cubicBezTo>
                    <a:pt x="f2" y="f8"/>
                    <a:pt x="f6" y="f9"/>
                    <a:pt x="f5" y="f9"/>
                  </a:cubicBezTo>
                  <a:cubicBezTo>
                    <a:pt x="f10" y="f9"/>
                    <a:pt x="f11" y="f8"/>
                    <a:pt x="f11" y="f7"/>
                  </a:cubicBezTo>
                  <a:lnTo>
                    <a:pt x="f11" y="f5"/>
                  </a:lnTo>
                  <a:cubicBezTo>
                    <a:pt x="f11" y="f6"/>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1" name="Google Shape;10437;p74">
              <a:extLst>
                <a:ext uri="{FF2B5EF4-FFF2-40B4-BE49-F238E27FC236}">
                  <a16:creationId xmlns:a16="http://schemas.microsoft.com/office/drawing/2014/main" id="{6F6EE766-AF83-2405-2F05-23EC60B96418}"/>
                </a:ext>
              </a:extLst>
            </p:cNvPr>
            <p:cNvSpPr/>
            <p:nvPr/>
          </p:nvSpPr>
          <p:spPr>
            <a:xfrm>
              <a:off x="7240868" y="4029769"/>
              <a:ext cx="63578" cy="66275"/>
            </a:xfrm>
            <a:custGeom>
              <a:avLst/>
              <a:gdLst>
                <a:gd name="f0" fmla="val w"/>
                <a:gd name="f1" fmla="val h"/>
                <a:gd name="f2" fmla="val 0"/>
                <a:gd name="f3" fmla="val 1419"/>
                <a:gd name="f4" fmla="val 1388"/>
                <a:gd name="f5" fmla="val 363"/>
                <a:gd name="f6" fmla="val 1"/>
                <a:gd name="f7" fmla="val 276"/>
                <a:gd name="f8" fmla="val 190"/>
                <a:gd name="f9" fmla="val 40"/>
                <a:gd name="f10" fmla="val 127"/>
                <a:gd name="f11" fmla="val 119"/>
                <a:gd name="f12" fmla="val 245"/>
                <a:gd name="f13" fmla="val 466"/>
                <a:gd name="f14" fmla="val 592"/>
                <a:gd name="f15" fmla="val 820"/>
                <a:gd name="f16" fmla="val 1316"/>
                <a:gd name="f17" fmla="val 883"/>
                <a:gd name="f18" fmla="val 1364"/>
                <a:gd name="f19" fmla="val 969"/>
                <a:gd name="f20" fmla="val 1387"/>
                <a:gd name="f21" fmla="val 1056"/>
                <a:gd name="f22" fmla="val 1143"/>
                <a:gd name="f23" fmla="val 1229"/>
                <a:gd name="f24" fmla="val 1292"/>
                <a:gd name="f25" fmla="val 1418"/>
                <a:gd name="f26" fmla="val 1190"/>
                <a:gd name="f27" fmla="val 938"/>
                <a:gd name="f28" fmla="val 844"/>
                <a:gd name="f29" fmla="val 599"/>
                <a:gd name="f30" fmla="val 536"/>
                <a:gd name="f31" fmla="val 450"/>
                <a:gd name="f32" fmla="*/ f0 1 1419"/>
                <a:gd name="f33" fmla="*/ f1 1 1388"/>
                <a:gd name="f34" fmla="val f2"/>
                <a:gd name="f35" fmla="val f3"/>
                <a:gd name="f36" fmla="val f4"/>
                <a:gd name="f37" fmla="+- f36 0 f34"/>
                <a:gd name="f38" fmla="+- f35 0 f34"/>
                <a:gd name="f39" fmla="*/ f38 1 1419"/>
                <a:gd name="f40" fmla="*/ f37 1 1388"/>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88">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3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2" name="Google Shape;10438;p74">
              <a:extLst>
                <a:ext uri="{FF2B5EF4-FFF2-40B4-BE49-F238E27FC236}">
                  <a16:creationId xmlns:a16="http://schemas.microsoft.com/office/drawing/2014/main" id="{7558835E-68F3-0CB3-8825-9E65BC546BC4}"/>
                </a:ext>
              </a:extLst>
            </p:cNvPr>
            <p:cNvSpPr/>
            <p:nvPr/>
          </p:nvSpPr>
          <p:spPr>
            <a:xfrm>
              <a:off x="7456822" y="4030336"/>
              <a:ext cx="63578" cy="65708"/>
            </a:xfrm>
            <a:custGeom>
              <a:avLst/>
              <a:gdLst>
                <a:gd name="f0" fmla="val w"/>
                <a:gd name="f1" fmla="val h"/>
                <a:gd name="f2" fmla="val 0"/>
                <a:gd name="f3" fmla="val 1419"/>
                <a:gd name="f4" fmla="val 1376"/>
                <a:gd name="f5" fmla="val 1054"/>
                <a:gd name="f6" fmla="val 976"/>
                <a:gd name="f7" fmla="val 894"/>
                <a:gd name="f8" fmla="val 33"/>
                <a:gd name="f9" fmla="val 820"/>
                <a:gd name="f10" fmla="val 107"/>
                <a:gd name="f11" fmla="val 95"/>
                <a:gd name="f12" fmla="val 832"/>
                <a:gd name="f13" fmla="val 1"/>
                <a:gd name="f14" fmla="val 926"/>
                <a:gd name="f15" fmla="val 1178"/>
                <a:gd name="f16" fmla="val 1304"/>
                <a:gd name="f17" fmla="val 158"/>
                <a:gd name="f18" fmla="val 1352"/>
                <a:gd name="f19" fmla="val 253"/>
                <a:gd name="f20" fmla="val 1375"/>
                <a:gd name="f21" fmla="val 344"/>
                <a:gd name="f22" fmla="val 434"/>
                <a:gd name="f23" fmla="val 521"/>
                <a:gd name="f24" fmla="val 568"/>
                <a:gd name="f25" fmla="val 1293"/>
                <a:gd name="f26" fmla="val 580"/>
                <a:gd name="f27" fmla="val 454"/>
                <a:gd name="f28" fmla="val 233"/>
                <a:gd name="f29" fmla="val 1226"/>
                <a:gd name="f30" fmla="val 41"/>
                <a:gd name="f31" fmla="val 1142"/>
                <a:gd name="f32" fmla="*/ f0 1 1419"/>
                <a:gd name="f33" fmla="*/ f1 1 1376"/>
                <a:gd name="f34" fmla="val f2"/>
                <a:gd name="f35" fmla="val f3"/>
                <a:gd name="f36" fmla="val f4"/>
                <a:gd name="f37" fmla="+- f36 0 f34"/>
                <a:gd name="f38" fmla="+- f35 0 f34"/>
                <a:gd name="f39" fmla="*/ f38 1 1419"/>
                <a:gd name="f40" fmla="*/ f37 1 1376"/>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1419" h="1376">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26"/>
                  </a:lnTo>
                  <a:cubicBezTo>
                    <a:pt x="f3" y="f27"/>
                    <a:pt x="f3" y="f28"/>
                    <a:pt x="f25" y="f10"/>
                  </a:cubicBezTo>
                  <a:cubicBezTo>
                    <a:pt x="f29" y="f30"/>
                    <a:pt x="f3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3" name="Google Shape;10439;p74">
              <a:extLst>
                <a:ext uri="{FF2B5EF4-FFF2-40B4-BE49-F238E27FC236}">
                  <a16:creationId xmlns:a16="http://schemas.microsoft.com/office/drawing/2014/main" id="{DA085E7D-65C5-9681-BCA2-6CFDD77DBFC4}"/>
                </a:ext>
              </a:extLst>
            </p:cNvPr>
            <p:cNvSpPr/>
            <p:nvPr/>
          </p:nvSpPr>
          <p:spPr>
            <a:xfrm>
              <a:off x="7583887" y="4194892"/>
              <a:ext cx="63578" cy="231736"/>
            </a:xfrm>
            <a:custGeom>
              <a:avLst/>
              <a:gdLst>
                <a:gd name="f0" fmla="val w"/>
                <a:gd name="f1" fmla="val h"/>
                <a:gd name="f2" fmla="val 0"/>
                <a:gd name="f3" fmla="val 1419"/>
                <a:gd name="f4" fmla="val 4853"/>
                <a:gd name="f5" fmla="val 1"/>
                <a:gd name="f6" fmla="val 4852"/>
                <a:gd name="f7" fmla="val 1040"/>
                <a:gd name="f8" fmla="val 1261"/>
                <a:gd name="f9" fmla="val 1418"/>
                <a:gd name="f10" fmla="val 4695"/>
                <a:gd name="f11" fmla="val 4506"/>
                <a:gd name="f12" fmla="val 316"/>
                <a:gd name="f13" fmla="val 1355"/>
                <a:gd name="f14" fmla="val 158"/>
                <a:gd name="f15" fmla="val 1198"/>
                <a:gd name="f16" fmla="*/ f0 1 1419"/>
                <a:gd name="f17" fmla="*/ f1 1 4853"/>
                <a:gd name="f18" fmla="val f2"/>
                <a:gd name="f19" fmla="val f3"/>
                <a:gd name="f20" fmla="val f4"/>
                <a:gd name="f21" fmla="+- f20 0 f18"/>
                <a:gd name="f22" fmla="+- f19 0 f18"/>
                <a:gd name="f23" fmla="*/ f22 1 1419"/>
                <a:gd name="f24" fmla="*/ f21 1 4853"/>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4853">
                  <a:moveTo>
                    <a:pt x="f2" y="f5"/>
                  </a:moveTo>
                  <a:lnTo>
                    <a:pt x="f2" y="f6"/>
                  </a:lnTo>
                  <a:lnTo>
                    <a:pt x="f7" y="f6"/>
                  </a:lnTo>
                  <a:cubicBezTo>
                    <a:pt x="f8" y="f6"/>
                    <a:pt x="f9" y="f10"/>
                    <a:pt x="f9" y="f11"/>
                  </a:cubicBezTo>
                  <a:lnTo>
                    <a:pt x="f9" y="f12"/>
                  </a:lnTo>
                  <a:cubicBezTo>
                    <a:pt x="f13" y="f14"/>
                    <a:pt x="f15"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4" name="Google Shape;10440;p74">
              <a:extLst>
                <a:ext uri="{FF2B5EF4-FFF2-40B4-BE49-F238E27FC236}">
                  <a16:creationId xmlns:a16="http://schemas.microsoft.com/office/drawing/2014/main" id="{CDDFF099-3CAD-2FAF-C903-D02FA3E029A6}"/>
                </a:ext>
              </a:extLst>
            </p:cNvPr>
            <p:cNvSpPr/>
            <p:nvPr/>
          </p:nvSpPr>
          <p:spPr>
            <a:xfrm>
              <a:off x="7115239" y="4196227"/>
              <a:ext cx="63578" cy="231882"/>
            </a:xfrm>
            <a:custGeom>
              <a:avLst/>
              <a:gdLst>
                <a:gd name="f0" fmla="val 360"/>
                <a:gd name="f1" fmla="val w"/>
                <a:gd name="f2" fmla="val h"/>
                <a:gd name="f3" fmla="val 0"/>
                <a:gd name="f4" fmla="val 1419"/>
                <a:gd name="f5" fmla="val 4856"/>
                <a:gd name="f6" fmla="val 323"/>
                <a:gd name="f7" fmla="val 132"/>
                <a:gd name="f8" fmla="val 1"/>
                <a:gd name="f9" fmla="val 149"/>
                <a:gd name="f10" fmla="val 351"/>
                <a:gd name="f11" fmla="val 4509"/>
                <a:gd name="f12" fmla="val 4698"/>
                <a:gd name="f13" fmla="val 158"/>
                <a:gd name="f14" fmla="val 379"/>
                <a:gd name="f15" fmla="val 1418"/>
                <a:gd name="f16" fmla="val 4"/>
                <a:gd name="f17" fmla="val 341"/>
                <a:gd name="f18" fmla="*/ f1 1 1419"/>
                <a:gd name="f19" fmla="*/ f2 1 4856"/>
                <a:gd name="f20" fmla="val f3"/>
                <a:gd name="f21" fmla="val f4"/>
                <a:gd name="f22" fmla="val f5"/>
                <a:gd name="f23" fmla="+- f22 0 f20"/>
                <a:gd name="f24" fmla="+- f21 0 f20"/>
                <a:gd name="f25" fmla="*/ f24 1 1419"/>
                <a:gd name="f26" fmla="*/ f23 1 4856"/>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1419" h="4856">
                  <a:moveTo>
                    <a:pt x="f6" y="f3"/>
                  </a:moveTo>
                  <a:cubicBezTo>
                    <a:pt x="f7" y="f3"/>
                    <a:pt x="f8" y="f9"/>
                    <a:pt x="f8" y="f10"/>
                  </a:cubicBezTo>
                  <a:lnTo>
                    <a:pt x="f8" y="f11"/>
                  </a:lnTo>
                  <a:cubicBezTo>
                    <a:pt x="f8" y="f12"/>
                    <a:pt x="f13" y="f5"/>
                    <a:pt x="f14" y="f5"/>
                  </a:cubicBezTo>
                  <a:lnTo>
                    <a:pt x="f15" y="f5"/>
                  </a:lnTo>
                  <a:lnTo>
                    <a:pt x="f15" y="f16"/>
                  </a:lnTo>
                  <a:lnTo>
                    <a:pt x="f14" y="f16"/>
                  </a:lnTo>
                  <a:cubicBezTo>
                    <a:pt x="f0" y="f8"/>
                    <a:pt x="f17" y="f3"/>
                    <a:pt x="f6" y="f3"/>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5" name="Google Shape;10441;p74">
              <a:extLst>
                <a:ext uri="{FF2B5EF4-FFF2-40B4-BE49-F238E27FC236}">
                  <a16:creationId xmlns:a16="http://schemas.microsoft.com/office/drawing/2014/main" id="{2AE28F31-91BA-B4CF-32E4-8CC136BBCCD2}"/>
                </a:ext>
              </a:extLst>
            </p:cNvPr>
            <p:cNvSpPr/>
            <p:nvPr/>
          </p:nvSpPr>
          <p:spPr>
            <a:xfrm>
              <a:off x="7293108" y="4212942"/>
              <a:ext cx="256955" cy="198644"/>
            </a:xfrm>
            <a:custGeom>
              <a:avLst/>
              <a:gdLst>
                <a:gd name="f0" fmla="val w"/>
                <a:gd name="f1" fmla="val h"/>
                <a:gd name="f2" fmla="val 0"/>
                <a:gd name="f3" fmla="val 5735"/>
                <a:gd name="f4" fmla="val 4160"/>
                <a:gd name="f5" fmla="val 1639"/>
                <a:gd name="f6" fmla="val 1"/>
                <a:gd name="f7" fmla="val 1450"/>
                <a:gd name="f8" fmla="val 1198"/>
                <a:gd name="f9" fmla="val 158"/>
                <a:gd name="f10" fmla="val 1072"/>
                <a:gd name="f11" fmla="val 379"/>
                <a:gd name="f12" fmla="val 2490"/>
                <a:gd name="f13" fmla="val 2584"/>
                <a:gd name="f14" fmla="val 378"/>
                <a:gd name="f15" fmla="val 2616"/>
                <a:gd name="f16" fmla="val 567"/>
                <a:gd name="f17" fmla="val 1544"/>
                <a:gd name="f18" fmla="val 2364"/>
                <a:gd name="f19" fmla="val 1796"/>
                <a:gd name="f20" fmla="val 1891"/>
                <a:gd name="f21" fmla="val 2017"/>
                <a:gd name="f22" fmla="val 1418"/>
                <a:gd name="f23" fmla="val 2710"/>
                <a:gd name="f24" fmla="val 2899"/>
                <a:gd name="f25" fmla="val 3056"/>
                <a:gd name="f26" fmla="val 1481"/>
                <a:gd name="f27" fmla="val 3182"/>
                <a:gd name="f28" fmla="val 1607"/>
                <a:gd name="f29" fmla="val 5734"/>
                <a:gd name="f30" fmla="val 4159"/>
                <a:gd name="f31" fmla="*/ f0 1 5735"/>
                <a:gd name="f32" fmla="*/ f1 1 4160"/>
                <a:gd name="f33" fmla="val f2"/>
                <a:gd name="f34" fmla="val f3"/>
                <a:gd name="f35" fmla="val f4"/>
                <a:gd name="f36" fmla="+- f35 0 f33"/>
                <a:gd name="f37" fmla="+- f34 0 f33"/>
                <a:gd name="f38" fmla="*/ f37 1 5735"/>
                <a:gd name="f39" fmla="*/ f36 1 4160"/>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5735" h="4160">
                  <a:moveTo>
                    <a:pt x="f5" y="f6"/>
                  </a:moveTo>
                  <a:cubicBezTo>
                    <a:pt x="f7" y="f6"/>
                    <a:pt x="f8" y="f9"/>
                    <a:pt x="f10" y="f11"/>
                  </a:cubicBezTo>
                  <a:lnTo>
                    <a:pt x="f2" y="f12"/>
                  </a:lnTo>
                  <a:cubicBezTo>
                    <a:pt x="f9" y="f13"/>
                    <a:pt x="f14" y="f15"/>
                    <a:pt x="f16" y="f15"/>
                  </a:cubicBezTo>
                  <a:cubicBezTo>
                    <a:pt x="f10" y="f15"/>
                    <a:pt x="f17" y="f18"/>
                    <a:pt x="f19" y="f20"/>
                  </a:cubicBezTo>
                  <a:lnTo>
                    <a:pt x="f21" y="f22"/>
                  </a:lnTo>
                  <a:lnTo>
                    <a:pt x="f23" y="f22"/>
                  </a:lnTo>
                  <a:cubicBezTo>
                    <a:pt x="f24" y="f22"/>
                    <a:pt x="f25" y="f26"/>
                    <a:pt x="f27" y="f28"/>
                  </a:cubicBezTo>
                  <a:lnTo>
                    <a:pt x="f29" y="f30"/>
                  </a:lnTo>
                  <a:lnTo>
                    <a:pt x="f2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6" name="Google Shape;10442;p74">
              <a:extLst>
                <a:ext uri="{FF2B5EF4-FFF2-40B4-BE49-F238E27FC236}">
                  <a16:creationId xmlns:a16="http://schemas.microsoft.com/office/drawing/2014/main" id="{B15E40FD-8720-4EAF-5BEC-E14C97A86F11}"/>
                </a:ext>
              </a:extLst>
            </p:cNvPr>
            <p:cNvSpPr/>
            <p:nvPr/>
          </p:nvSpPr>
          <p:spPr>
            <a:xfrm>
              <a:off x="7206989" y="4130189"/>
              <a:ext cx="314837" cy="360474"/>
            </a:xfrm>
            <a:custGeom>
              <a:avLst/>
              <a:gdLst>
                <a:gd name="f0" fmla="val w"/>
                <a:gd name="f1" fmla="val h"/>
                <a:gd name="f2" fmla="val 0"/>
                <a:gd name="f3" fmla="val 7027"/>
                <a:gd name="f4" fmla="val 7549"/>
                <a:gd name="f5" fmla="val 2206"/>
                <a:gd name="f6" fmla="val 1"/>
                <a:gd name="f7" fmla="val 1828"/>
                <a:gd name="f8" fmla="val 1481"/>
                <a:gd name="f9" fmla="val 221"/>
                <a:gd name="f10" fmla="val 1261"/>
                <a:gd name="f11" fmla="val 568"/>
                <a:gd name="f12" fmla="val 946"/>
                <a:gd name="f13" fmla="val 1198"/>
                <a:gd name="f14" fmla="val 914"/>
                <a:gd name="f15" fmla="val 1324"/>
                <a:gd name="f16" fmla="val 757"/>
                <a:gd name="f17" fmla="val 1419"/>
                <a:gd name="f18" fmla="val 631"/>
                <a:gd name="f19" fmla="val 6239"/>
                <a:gd name="f20" fmla="val 1576"/>
                <a:gd name="f21" fmla="val 2584"/>
                <a:gd name="f22" fmla="val 7247"/>
                <a:gd name="f23" fmla="val 2768"/>
                <a:gd name="f24" fmla="val 7431"/>
                <a:gd name="f25" fmla="val 3054"/>
                <a:gd name="f26" fmla="val 7548"/>
                <a:gd name="f27" fmla="val 3330"/>
                <a:gd name="f28" fmla="val 3431"/>
                <a:gd name="f29" fmla="val 3531"/>
                <a:gd name="f30" fmla="val 7533"/>
                <a:gd name="f31" fmla="val 3624"/>
                <a:gd name="f32" fmla="val 7499"/>
                <a:gd name="f33" fmla="val 6585"/>
                <a:gd name="f34" fmla="val 6554"/>
                <a:gd name="f35" fmla="val 6743"/>
                <a:gd name="f36" fmla="val 6522"/>
                <a:gd name="f37" fmla="val 6900"/>
                <a:gd name="f38" fmla="val 6396"/>
                <a:gd name="f39" fmla="val 7026"/>
                <a:gd name="f40" fmla="val 6302"/>
                <a:gd name="f41" fmla="val 4537"/>
                <a:gd name="f42" fmla="val 3813"/>
                <a:gd name="f43" fmla="val 4380"/>
                <a:gd name="f44" fmla="val 4348"/>
                <a:gd name="f45" fmla="val 3844"/>
                <a:gd name="f46" fmla="val 4033"/>
                <a:gd name="f47" fmla="val 4506"/>
                <a:gd name="f48" fmla="val 3340"/>
                <a:gd name="f49" fmla="val 4947"/>
                <a:gd name="f50" fmla="val 2647"/>
                <a:gd name="f51" fmla="val 5042"/>
                <a:gd name="f52" fmla="val 2601"/>
                <a:gd name="f53" fmla="val 5044"/>
                <a:gd name="f54" fmla="val 2556"/>
                <a:gd name="f55" fmla="val 5046"/>
                <a:gd name="f56" fmla="val 2511"/>
                <a:gd name="f57" fmla="val 2046"/>
                <a:gd name="f58" fmla="val 1698"/>
                <a:gd name="f59" fmla="val 4899"/>
                <a:gd name="f60" fmla="val 4727"/>
                <a:gd name="f61" fmla="val 1103"/>
                <a:gd name="f62" fmla="val 4632"/>
                <a:gd name="f63" fmla="val 1040"/>
                <a:gd name="f64" fmla="val 4412"/>
                <a:gd name="f65" fmla="val 1166"/>
                <a:gd name="f66" fmla="val 4254"/>
                <a:gd name="f67" fmla="val 2363"/>
                <a:gd name="f68" fmla="val 1797"/>
                <a:gd name="f69" fmla="val 2615"/>
                <a:gd name="f70" fmla="val 3088"/>
                <a:gd name="f71" fmla="val 1041"/>
                <a:gd name="f72" fmla="val 3592"/>
                <a:gd name="f73" fmla="val 5104"/>
                <a:gd name="f74" fmla="val 5167"/>
                <a:gd name="f75" fmla="val 852"/>
                <a:gd name="f76" fmla="val 5262"/>
                <a:gd name="f77" fmla="val 347"/>
                <a:gd name="f78" fmla="val 158"/>
                <a:gd name="f79" fmla="val 4884"/>
                <a:gd name="f80" fmla="*/ f0 1 7027"/>
                <a:gd name="f81" fmla="*/ f1 1 7549"/>
                <a:gd name="f82" fmla="val f2"/>
                <a:gd name="f83" fmla="val f3"/>
                <a:gd name="f84" fmla="val f4"/>
                <a:gd name="f85" fmla="+- f84 0 f82"/>
                <a:gd name="f86" fmla="+- f83 0 f82"/>
                <a:gd name="f87" fmla="*/ f86 1 7027"/>
                <a:gd name="f88" fmla="*/ f85 1 7549"/>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7027" h="7549">
                  <a:moveTo>
                    <a:pt x="f5" y="f6"/>
                  </a:moveTo>
                  <a:cubicBezTo>
                    <a:pt x="f7" y="f6"/>
                    <a:pt x="f8" y="f9"/>
                    <a:pt x="f10" y="f11"/>
                  </a:cubicBezTo>
                  <a:lnTo>
                    <a:pt x="f12" y="f13"/>
                  </a:lnTo>
                  <a:cubicBezTo>
                    <a:pt x="f14" y="f15"/>
                    <a:pt x="f16" y="f17"/>
                    <a:pt x="f18" y="f17"/>
                  </a:cubicBezTo>
                  <a:lnTo>
                    <a:pt x="f6" y="f17"/>
                  </a:lnTo>
                  <a:lnTo>
                    <a:pt x="f6" y="f19"/>
                  </a:lnTo>
                  <a:lnTo>
                    <a:pt x="f20" y="f19"/>
                  </a:lnTo>
                  <a:lnTo>
                    <a:pt x="f21" y="f22"/>
                  </a:lnTo>
                  <a:cubicBezTo>
                    <a:pt x="f23" y="f24"/>
                    <a:pt x="f25" y="f26"/>
                    <a:pt x="f27" y="f26"/>
                  </a:cubicBezTo>
                  <a:cubicBezTo>
                    <a:pt x="f28" y="f26"/>
                    <a:pt x="f29" y="f30"/>
                    <a:pt x="f31" y="f32"/>
                  </a:cubicBezTo>
                  <a:lnTo>
                    <a:pt x="f33" y="f34"/>
                  </a:lnTo>
                  <a:cubicBezTo>
                    <a:pt x="f35" y="f36"/>
                    <a:pt x="f37" y="f38"/>
                    <a:pt x="f39" y="f40"/>
                  </a:cubicBezTo>
                  <a:lnTo>
                    <a:pt x="f41" y="f42"/>
                  </a:lnTo>
                  <a:lnTo>
                    <a:pt x="f43" y="f42"/>
                  </a:lnTo>
                  <a:lnTo>
                    <a:pt x="f44" y="f45"/>
                  </a:lnTo>
                  <a:cubicBezTo>
                    <a:pt x="f46" y="f47"/>
                    <a:pt x="f48" y="f49"/>
                    <a:pt x="f50" y="f51"/>
                  </a:cubicBezTo>
                  <a:cubicBezTo>
                    <a:pt x="f52" y="f53"/>
                    <a:pt x="f54" y="f55"/>
                    <a:pt x="f56" y="f55"/>
                  </a:cubicBezTo>
                  <a:cubicBezTo>
                    <a:pt x="f57" y="f55"/>
                    <a:pt x="f58" y="f59"/>
                    <a:pt x="f15" y="f60"/>
                  </a:cubicBezTo>
                  <a:cubicBezTo>
                    <a:pt x="f61" y="f62"/>
                    <a:pt x="f63" y="f64"/>
                    <a:pt x="f65" y="f66"/>
                  </a:cubicBezTo>
                  <a:lnTo>
                    <a:pt x="f67" y="f68"/>
                  </a:lnTo>
                  <a:cubicBezTo>
                    <a:pt x="f69" y="f15"/>
                    <a:pt x="f70" y="f71"/>
                    <a:pt x="f72" y="f71"/>
                  </a:cubicBezTo>
                  <a:lnTo>
                    <a:pt x="f73" y="f71"/>
                  </a:lnTo>
                  <a:cubicBezTo>
                    <a:pt x="f74" y="f75"/>
                    <a:pt x="f76" y="f18"/>
                    <a:pt x="f76" y="f77"/>
                  </a:cubicBezTo>
                  <a:cubicBezTo>
                    <a:pt x="f76" y="f78"/>
                    <a:pt x="f73" y="f6"/>
                    <a:pt x="f7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27" name="Google Shape;10443;p74">
            <a:extLst>
              <a:ext uri="{FF2B5EF4-FFF2-40B4-BE49-F238E27FC236}">
                <a16:creationId xmlns:a16="http://schemas.microsoft.com/office/drawing/2014/main" id="{9BC9CA41-4806-DF66-B8E6-48C71D6F9D99}"/>
              </a:ext>
            </a:extLst>
          </p:cNvPr>
          <p:cNvGrpSpPr/>
          <p:nvPr/>
        </p:nvGrpSpPr>
        <p:grpSpPr>
          <a:xfrm>
            <a:off x="7114197" y="3467805"/>
            <a:ext cx="413345" cy="440549"/>
            <a:chOff x="8485796" y="3337175"/>
            <a:chExt cx="413345" cy="440549"/>
          </a:xfrm>
          <a:solidFill>
            <a:schemeClr val="bg1"/>
          </a:solidFill>
        </p:grpSpPr>
        <p:sp>
          <p:nvSpPr>
            <p:cNvPr id="128" name="Google Shape;10444;p74">
              <a:extLst>
                <a:ext uri="{FF2B5EF4-FFF2-40B4-BE49-F238E27FC236}">
                  <a16:creationId xmlns:a16="http://schemas.microsoft.com/office/drawing/2014/main" id="{363CBF1F-0A1C-8E9E-ECD4-58CDC1B83B69}"/>
                </a:ext>
              </a:extLst>
            </p:cNvPr>
            <p:cNvSpPr/>
            <p:nvPr/>
          </p:nvSpPr>
          <p:spPr>
            <a:xfrm>
              <a:off x="8522079" y="3337175"/>
              <a:ext cx="120965" cy="128921"/>
            </a:xfrm>
            <a:custGeom>
              <a:avLst/>
              <a:gdLst>
                <a:gd name="f0" fmla="val w"/>
                <a:gd name="f1" fmla="val h"/>
                <a:gd name="f2" fmla="val 0"/>
                <a:gd name="f3" fmla="val 3467"/>
                <a:gd name="f4" fmla="val 1733"/>
                <a:gd name="f5" fmla="val 1"/>
                <a:gd name="f6" fmla="val 788"/>
                <a:gd name="f7" fmla="val 2679"/>
                <a:gd name="f8" fmla="val 3466"/>
                <a:gd name="f9" fmla="val 2678"/>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9" name="Google Shape;10445;p74">
              <a:extLst>
                <a:ext uri="{FF2B5EF4-FFF2-40B4-BE49-F238E27FC236}">
                  <a16:creationId xmlns:a16="http://schemas.microsoft.com/office/drawing/2014/main" id="{F45F8AB4-FFB1-E85B-297F-ECDB18A024D1}"/>
                </a:ext>
              </a:extLst>
            </p:cNvPr>
            <p:cNvSpPr/>
            <p:nvPr/>
          </p:nvSpPr>
          <p:spPr>
            <a:xfrm>
              <a:off x="8681459" y="3389909"/>
              <a:ext cx="145142" cy="101068"/>
            </a:xfrm>
            <a:custGeom>
              <a:avLst/>
              <a:gdLst>
                <a:gd name="f0" fmla="val w"/>
                <a:gd name="f1" fmla="val h"/>
                <a:gd name="f2" fmla="val 0"/>
                <a:gd name="f3" fmla="val 4160"/>
                <a:gd name="f4" fmla="val 2718"/>
                <a:gd name="f5" fmla="val 347"/>
                <a:gd name="f6" fmla="val 158"/>
                <a:gd name="f7" fmla="val 1"/>
                <a:gd name="f8" fmla="val 536"/>
                <a:gd name="f9" fmla="val 95"/>
                <a:gd name="f10" fmla="val 662"/>
                <a:gd name="f11" fmla="val 316"/>
                <a:gd name="f12" fmla="val 2395"/>
                <a:gd name="f13" fmla="val 2584"/>
                <a:gd name="f14" fmla="val 2742"/>
                <a:gd name="f15" fmla="val 820"/>
                <a:gd name="f16" fmla="val 1009"/>
                <a:gd name="f17" fmla="val 1576"/>
                <a:gd name="f18" fmla="val 2616"/>
                <a:gd name="f19" fmla="val 1450"/>
                <a:gd name="f20" fmla="val 2568"/>
                <a:gd name="f21" fmla="val 1387"/>
                <a:gd name="f22" fmla="val 2482"/>
                <a:gd name="f23" fmla="val 1355"/>
                <a:gd name="f24" fmla="val 2391"/>
                <a:gd name="f25" fmla="val 2301"/>
                <a:gd name="f26" fmla="val 2206"/>
                <a:gd name="f27" fmla="val 2143"/>
                <a:gd name="f28" fmla="val 2049"/>
                <a:gd name="f29" fmla="val 1796"/>
                <a:gd name="f30" fmla="val 1922"/>
                <a:gd name="f31" fmla="val 2868"/>
                <a:gd name="f32" fmla="val 2647"/>
                <a:gd name="f33" fmla="val 2931"/>
                <a:gd name="f34" fmla="val 2694"/>
                <a:gd name="f35" fmla="val 3017"/>
                <a:gd name="f36" fmla="val 3104"/>
                <a:gd name="f37" fmla="val 3191"/>
                <a:gd name="f38" fmla="val 3277"/>
                <a:gd name="f39" fmla="val 3340"/>
                <a:gd name="f40" fmla="val 4033"/>
                <a:gd name="f41" fmla="val 4159"/>
                <a:gd name="f42" fmla="val 3986"/>
                <a:gd name="f43" fmla="val 3899"/>
                <a:gd name="f44" fmla="val 3809"/>
                <a:gd name="f45" fmla="val 3718"/>
                <a:gd name="f46" fmla="val 3624"/>
                <a:gd name="f47" fmla="val 3561"/>
                <a:gd name="f48" fmla="val 3466"/>
                <a:gd name="f49" fmla="val 441"/>
                <a:gd name="f50" fmla="val 2994"/>
                <a:gd name="f51" fmla="val 2427"/>
                <a:gd name="f52" fmla="*/ f0 1 4160"/>
                <a:gd name="f53" fmla="*/ f1 1 2718"/>
                <a:gd name="f54" fmla="val f2"/>
                <a:gd name="f55" fmla="val f3"/>
                <a:gd name="f56" fmla="val f4"/>
                <a:gd name="f57" fmla="+- f56 0 f54"/>
                <a:gd name="f58" fmla="+- f55 0 f54"/>
                <a:gd name="f59" fmla="*/ f58 1 4160"/>
                <a:gd name="f60" fmla="*/ f57 1 2718"/>
                <a:gd name="f61" fmla="*/ f54 1 f59"/>
                <a:gd name="f62" fmla="*/ f55 1 f59"/>
                <a:gd name="f63" fmla="*/ f54 1 f60"/>
                <a:gd name="f64" fmla="*/ f56 1 f60"/>
                <a:gd name="f65" fmla="*/ f61 f52 1"/>
                <a:gd name="f66" fmla="*/ f62 f52 1"/>
                <a:gd name="f67" fmla="*/ f64 f53 1"/>
                <a:gd name="f68" fmla="*/ f63 f53 1"/>
              </a:gdLst>
              <a:ahLst/>
              <a:cxnLst>
                <a:cxn ang="3cd4">
                  <a:pos x="hc" y="t"/>
                </a:cxn>
                <a:cxn ang="0">
                  <a:pos x="r" y="vc"/>
                </a:cxn>
                <a:cxn ang="cd4">
                  <a:pos x="hc" y="b"/>
                </a:cxn>
                <a:cxn ang="cd2">
                  <a:pos x="l" y="vc"/>
                </a:cxn>
              </a:cxnLst>
              <a:rect l="f65" t="f68" r="f66" b="f67"/>
              <a:pathLst>
                <a:path w="4160" h="2718">
                  <a:moveTo>
                    <a:pt x="f5" y="f2"/>
                  </a:moveTo>
                  <a:cubicBezTo>
                    <a:pt x="f6" y="f2"/>
                    <a:pt x="f7" y="f6"/>
                    <a:pt x="f7" y="f5"/>
                  </a:cubicBezTo>
                  <a:cubicBezTo>
                    <a:pt x="f7" y="f8"/>
                    <a:pt x="f9" y="f10"/>
                    <a:pt x="f11" y="f10"/>
                  </a:cubicBezTo>
                  <a:lnTo>
                    <a:pt x="f12" y="f10"/>
                  </a:lnTo>
                  <a:cubicBezTo>
                    <a:pt x="f13" y="f10"/>
                    <a:pt x="f14" y="f15"/>
                    <a:pt x="f14" y="f16"/>
                  </a:cubicBezTo>
                  <a:lnTo>
                    <a:pt x="f14" y="f17"/>
                  </a:lnTo>
                  <a:lnTo>
                    <a:pt x="f18" y="f19"/>
                  </a:lnTo>
                  <a:cubicBezTo>
                    <a:pt x="f20" y="f21"/>
                    <a:pt x="f22" y="f23"/>
                    <a:pt x="f24" y="f23"/>
                  </a:cubicBezTo>
                  <a:cubicBezTo>
                    <a:pt x="f25" y="f23"/>
                    <a:pt x="f26" y="f21"/>
                    <a:pt x="f27" y="f19"/>
                  </a:cubicBezTo>
                  <a:cubicBezTo>
                    <a:pt x="f28" y="f17"/>
                    <a:pt x="f28" y="f29"/>
                    <a:pt x="f27" y="f30"/>
                  </a:cubicBezTo>
                  <a:lnTo>
                    <a:pt x="f31" y="f32"/>
                  </a:lnTo>
                  <a:cubicBezTo>
                    <a:pt x="f33" y="f34"/>
                    <a:pt x="f35" y="f4"/>
                    <a:pt x="f36" y="f4"/>
                  </a:cubicBezTo>
                  <a:cubicBezTo>
                    <a:pt x="f37" y="f4"/>
                    <a:pt x="f38" y="f34"/>
                    <a:pt x="f39" y="f32"/>
                  </a:cubicBezTo>
                  <a:lnTo>
                    <a:pt x="f40" y="f30"/>
                  </a:lnTo>
                  <a:cubicBezTo>
                    <a:pt x="f41" y="f29"/>
                    <a:pt x="f41" y="f17"/>
                    <a:pt x="f40" y="f19"/>
                  </a:cubicBezTo>
                  <a:cubicBezTo>
                    <a:pt x="f42" y="f21"/>
                    <a:pt x="f43" y="f23"/>
                    <a:pt x="f44" y="f23"/>
                  </a:cubicBezTo>
                  <a:cubicBezTo>
                    <a:pt x="f45" y="f23"/>
                    <a:pt x="f46" y="f21"/>
                    <a:pt x="f47" y="f19"/>
                  </a:cubicBezTo>
                  <a:lnTo>
                    <a:pt x="f48" y="f17"/>
                  </a:lnTo>
                  <a:lnTo>
                    <a:pt x="f48" y="f16"/>
                  </a:lnTo>
                  <a:cubicBezTo>
                    <a:pt x="f48" y="f49"/>
                    <a:pt x="f50" y="f2"/>
                    <a:pt x="f5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0" name="Google Shape;10446;p74">
              <a:extLst>
                <a:ext uri="{FF2B5EF4-FFF2-40B4-BE49-F238E27FC236}">
                  <a16:creationId xmlns:a16="http://schemas.microsoft.com/office/drawing/2014/main" id="{1F074EE7-CD22-2437-235B-DBFC05A14A30}"/>
                </a:ext>
              </a:extLst>
            </p:cNvPr>
            <p:cNvSpPr/>
            <p:nvPr/>
          </p:nvSpPr>
          <p:spPr>
            <a:xfrm>
              <a:off x="8530876" y="3620054"/>
              <a:ext cx="148425" cy="102741"/>
            </a:xfrm>
            <a:custGeom>
              <a:avLst/>
              <a:gdLst>
                <a:gd name="f0" fmla="val w"/>
                <a:gd name="f1" fmla="val h"/>
                <a:gd name="f2" fmla="val 0"/>
                <a:gd name="f3" fmla="val 4254"/>
                <a:gd name="f4" fmla="val 2763"/>
                <a:gd name="f5" fmla="val 1095"/>
                <a:gd name="f6" fmla="val 1002"/>
                <a:gd name="f7" fmla="val 904"/>
                <a:gd name="f8" fmla="val 28"/>
                <a:gd name="f9" fmla="val 820"/>
                <a:gd name="f10" fmla="val 112"/>
                <a:gd name="f11" fmla="val 127"/>
                <a:gd name="f12" fmla="val 805"/>
                <a:gd name="f13" fmla="val 1"/>
                <a:gd name="f14" fmla="val 931"/>
                <a:gd name="f15" fmla="val 1184"/>
                <a:gd name="f16" fmla="val 1278"/>
                <a:gd name="f17" fmla="val 190"/>
                <a:gd name="f18" fmla="val 1341"/>
                <a:gd name="f19" fmla="val 276"/>
                <a:gd name="f20" fmla="val 1373"/>
                <a:gd name="f21" fmla="val 363"/>
                <a:gd name="f22" fmla="val 449"/>
                <a:gd name="f23" fmla="val 536"/>
                <a:gd name="f24" fmla="val 599"/>
                <a:gd name="f25" fmla="val 725"/>
                <a:gd name="f26" fmla="val 1719"/>
                <a:gd name="f27" fmla="val 2318"/>
                <a:gd name="f28" fmla="val 1198"/>
                <a:gd name="f29" fmla="val 2759"/>
                <a:gd name="f30" fmla="val 1733"/>
                <a:gd name="f31" fmla="val 3813"/>
                <a:gd name="f32" fmla="val 3837"/>
                <a:gd name="f33" fmla="val 2761"/>
                <a:gd name="f34" fmla="val 3861"/>
                <a:gd name="f35" fmla="val 3883"/>
                <a:gd name="f36" fmla="val 4122"/>
                <a:gd name="f37" fmla="val 2616"/>
                <a:gd name="f38" fmla="val 2444"/>
                <a:gd name="f39" fmla="val 2223"/>
                <a:gd name="f40" fmla="val 4096"/>
                <a:gd name="f41" fmla="val 2066"/>
                <a:gd name="f42" fmla="val 3907"/>
                <a:gd name="f43" fmla="val 1828"/>
                <a:gd name="f44" fmla="val 1639"/>
                <a:gd name="f45" fmla="val 1481"/>
                <a:gd name="f46" fmla="val 1908"/>
                <a:gd name="f47" fmla="val 1576"/>
                <a:gd name="f48" fmla="val 1824"/>
                <a:gd name="f49" fmla="val 1914"/>
                <a:gd name="f50" fmla="val 2001"/>
                <a:gd name="f51" fmla="val 2048"/>
                <a:gd name="f52" fmla="val 2174"/>
                <a:gd name="f53" fmla="val 1355"/>
                <a:gd name="f54" fmla="val 1292"/>
                <a:gd name="f55" fmla="val 81"/>
                <a:gd name="f56" fmla="val 1261"/>
                <a:gd name="f57" fmla="val 1229"/>
                <a:gd name="f58" fmla="val 18"/>
                <a:gd name="f59" fmla="val 1187"/>
                <a:gd name="f60" fmla="val 7"/>
                <a:gd name="f61" fmla="val 1142"/>
                <a:gd name="f62" fmla="*/ f0 1 4254"/>
                <a:gd name="f63" fmla="*/ f1 1 2763"/>
                <a:gd name="f64" fmla="val f2"/>
                <a:gd name="f65" fmla="val f3"/>
                <a:gd name="f66" fmla="val f4"/>
                <a:gd name="f67" fmla="+- f66 0 f64"/>
                <a:gd name="f68" fmla="+- f65 0 f64"/>
                <a:gd name="f69" fmla="*/ f68 1 4254"/>
                <a:gd name="f70" fmla="*/ f67 1 2763"/>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4254" h="2763">
                  <a:moveTo>
                    <a:pt x="f5" y="f2"/>
                  </a:moveTo>
                  <a:cubicBezTo>
                    <a:pt x="f6" y="f2"/>
                    <a:pt x="f7" y="f8"/>
                    <a:pt x="f9" y="f10"/>
                  </a:cubicBezTo>
                  <a:lnTo>
                    <a:pt x="f11" y="f12"/>
                  </a:lnTo>
                  <a:cubicBezTo>
                    <a:pt x="f13" y="f14"/>
                    <a:pt x="f13" y="f15"/>
                    <a:pt x="f11"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cubicBezTo>
                    <a:pt x="f32" y="f33"/>
                    <a:pt x="f34" y="f4"/>
                    <a:pt x="f35" y="f4"/>
                  </a:cubicBezTo>
                  <a:cubicBezTo>
                    <a:pt x="f36" y="f4"/>
                    <a:pt x="f3" y="f37"/>
                    <a:pt x="f3" y="f38"/>
                  </a:cubicBezTo>
                  <a:cubicBezTo>
                    <a:pt x="f3" y="f39"/>
                    <a:pt x="f40" y="f41"/>
                    <a:pt x="f42" y="f41"/>
                  </a:cubicBezTo>
                  <a:lnTo>
                    <a:pt x="f43" y="f41"/>
                  </a:lnTo>
                  <a:cubicBezTo>
                    <a:pt x="f44" y="f41"/>
                    <a:pt x="f45" y="f46"/>
                    <a:pt x="f45" y="f26"/>
                  </a:cubicBezTo>
                  <a:lnTo>
                    <a:pt x="f45" y="f15"/>
                  </a:lnTo>
                  <a:lnTo>
                    <a:pt x="f47" y="f16"/>
                  </a:lnTo>
                  <a:cubicBezTo>
                    <a:pt x="f44" y="f18"/>
                    <a:pt x="f30" y="f20"/>
                    <a:pt x="f48" y="f20"/>
                  </a:cubicBezTo>
                  <a:cubicBezTo>
                    <a:pt x="f49" y="f20"/>
                    <a:pt x="f50" y="f18"/>
                    <a:pt x="f51" y="f16"/>
                  </a:cubicBezTo>
                  <a:cubicBezTo>
                    <a:pt x="f52" y="f15"/>
                    <a:pt x="f52" y="f14"/>
                    <a:pt x="f51" y="f12"/>
                  </a:cubicBezTo>
                  <a:lnTo>
                    <a:pt x="f53" y="f10"/>
                  </a:lnTo>
                  <a:cubicBezTo>
                    <a:pt x="f54" y="f55"/>
                    <a:pt x="f56" y="f55"/>
                    <a:pt x="f57" y="f58"/>
                  </a:cubicBezTo>
                  <a:cubicBezTo>
                    <a:pt x="f59" y="f60"/>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1" name="Google Shape;10447;p74">
              <a:extLst>
                <a:ext uri="{FF2B5EF4-FFF2-40B4-BE49-F238E27FC236}">
                  <a16:creationId xmlns:a16="http://schemas.microsoft.com/office/drawing/2014/main" id="{17515B99-0098-7C19-3C9A-3B8DE0117BF8}"/>
                </a:ext>
              </a:extLst>
            </p:cNvPr>
            <p:cNvSpPr/>
            <p:nvPr/>
          </p:nvSpPr>
          <p:spPr>
            <a:xfrm>
              <a:off x="8739734" y="3517605"/>
              <a:ext cx="124248" cy="127732"/>
            </a:xfrm>
            <a:custGeom>
              <a:avLst/>
              <a:gdLst>
                <a:gd name="f0" fmla="val w"/>
                <a:gd name="f1" fmla="val h"/>
                <a:gd name="f2" fmla="val 0"/>
                <a:gd name="f3" fmla="val 3561"/>
                <a:gd name="f4" fmla="val 3435"/>
                <a:gd name="f5" fmla="val 1796"/>
                <a:gd name="f6" fmla="val 788"/>
                <a:gd name="f7" fmla="val 1733"/>
                <a:gd name="f8" fmla="val 2647"/>
                <a:gd name="f9" fmla="val 3434"/>
                <a:gd name="f10" fmla="val 2741"/>
                <a:gd name="f11" fmla="val 2773"/>
                <a:gd name="f12" fmla="*/ f0 1 3561"/>
                <a:gd name="f13" fmla="*/ f1 1 3435"/>
                <a:gd name="f14" fmla="val f2"/>
                <a:gd name="f15" fmla="val f3"/>
                <a:gd name="f16" fmla="val f4"/>
                <a:gd name="f17" fmla="+- f16 0 f14"/>
                <a:gd name="f18" fmla="+- f15 0 f14"/>
                <a:gd name="f19" fmla="*/ f18 1 3561"/>
                <a:gd name="f20" fmla="*/ f17 1 343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561" h="3435">
                  <a:moveTo>
                    <a:pt x="f5" y="f2"/>
                  </a:moveTo>
                  <a:cubicBezTo>
                    <a:pt x="f6" y="f2"/>
                    <a:pt x="f2" y="f6"/>
                    <a:pt x="f2" y="f7"/>
                  </a:cubicBezTo>
                  <a:cubicBezTo>
                    <a:pt x="f2" y="f8"/>
                    <a:pt x="f6" y="f9"/>
                    <a:pt x="f5" y="f9"/>
                  </a:cubicBezTo>
                  <a:cubicBezTo>
                    <a:pt x="f10" y="f9"/>
                    <a:pt x="f3" y="f8"/>
                    <a:pt x="f3" y="f7"/>
                  </a:cubicBezTo>
                  <a:cubicBezTo>
                    <a:pt x="f3" y="f6"/>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2" name="Google Shape;10448;p74">
              <a:extLst>
                <a:ext uri="{FF2B5EF4-FFF2-40B4-BE49-F238E27FC236}">
                  <a16:creationId xmlns:a16="http://schemas.microsoft.com/office/drawing/2014/main" id="{1ACEB95D-5E69-5DF4-1564-CDD68AF75668}"/>
                </a:ext>
              </a:extLst>
            </p:cNvPr>
            <p:cNvSpPr/>
            <p:nvPr/>
          </p:nvSpPr>
          <p:spPr>
            <a:xfrm>
              <a:off x="8485796" y="3463719"/>
              <a:ext cx="193505" cy="131225"/>
            </a:xfrm>
            <a:custGeom>
              <a:avLst/>
              <a:gdLst>
                <a:gd name="f0" fmla="val w"/>
                <a:gd name="f1" fmla="val h"/>
                <a:gd name="f2" fmla="val 0"/>
                <a:gd name="f3" fmla="val 5546"/>
                <a:gd name="f4" fmla="val 3529"/>
                <a:gd name="f5" fmla="val 1072"/>
                <a:gd name="f6" fmla="val 442"/>
                <a:gd name="f7" fmla="val 536"/>
                <a:gd name="f8" fmla="val 32"/>
                <a:gd name="f9" fmla="val 1292"/>
                <a:gd name="f10" fmla="val 2143"/>
                <a:gd name="f11" fmla="val 3182"/>
                <a:gd name="f12" fmla="val 1"/>
                <a:gd name="f13" fmla="val 3371"/>
                <a:gd name="f14" fmla="val 158"/>
                <a:gd name="f15" fmla="val 347"/>
                <a:gd name="f16" fmla="val 5199"/>
                <a:gd name="f17" fmla="val 5388"/>
                <a:gd name="f18" fmla="val 5168"/>
                <a:gd name="f19" fmla="val 4538"/>
                <a:gd name="f20" fmla="val 4096"/>
                <a:gd name="f21" fmla="val 473"/>
                <a:gd name="f22" fmla="val 3466"/>
                <a:gd name="f23" fmla="val 756"/>
                <a:gd name="f24" fmla="val 2805"/>
                <a:gd name="f25" fmla="val 1513"/>
                <a:gd name="f26" fmla="val 504"/>
                <a:gd name="f27" fmla="*/ f0 1 5546"/>
                <a:gd name="f28" fmla="*/ f1 1 3529"/>
                <a:gd name="f29" fmla="val f2"/>
                <a:gd name="f30" fmla="val f3"/>
                <a:gd name="f31" fmla="val f4"/>
                <a:gd name="f32" fmla="+- f31 0 f29"/>
                <a:gd name="f33" fmla="+- f30 0 f29"/>
                <a:gd name="f34" fmla="*/ f33 1 5546"/>
                <a:gd name="f35" fmla="*/ f32 1 3529"/>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546" h="3529">
                  <a:moveTo>
                    <a:pt x="f5" y="f2"/>
                  </a:moveTo>
                  <a:cubicBezTo>
                    <a:pt x="f6" y="f7"/>
                    <a:pt x="f8" y="f9"/>
                    <a:pt x="f8" y="f10"/>
                  </a:cubicBezTo>
                  <a:lnTo>
                    <a:pt x="f8" y="f11"/>
                  </a:lnTo>
                  <a:cubicBezTo>
                    <a:pt x="f12" y="f13"/>
                    <a:pt x="f14" y="f4"/>
                    <a:pt x="f15" y="f4"/>
                  </a:cubicBezTo>
                  <a:lnTo>
                    <a:pt x="f16" y="f4"/>
                  </a:lnTo>
                  <a:cubicBezTo>
                    <a:pt x="f17" y="f4"/>
                    <a:pt x="f3" y="f13"/>
                    <a:pt x="f3" y="f11"/>
                  </a:cubicBezTo>
                  <a:lnTo>
                    <a:pt x="f3" y="f10"/>
                  </a:lnTo>
                  <a:cubicBezTo>
                    <a:pt x="f3" y="f9"/>
                    <a:pt x="f18" y="f7"/>
                    <a:pt x="f19" y="f2"/>
                  </a:cubicBezTo>
                  <a:cubicBezTo>
                    <a:pt x="f20" y="f21"/>
                    <a:pt x="f22" y="f23"/>
                    <a:pt x="f24" y="f23"/>
                  </a:cubicBezTo>
                  <a:cubicBezTo>
                    <a:pt x="f10" y="f23"/>
                    <a:pt x="f25" y="f26"/>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3" name="Google Shape;10449;p74">
              <a:extLst>
                <a:ext uri="{FF2B5EF4-FFF2-40B4-BE49-F238E27FC236}">
                  <a16:creationId xmlns:a16="http://schemas.microsoft.com/office/drawing/2014/main" id="{13DD38E3-7EF6-C869-806A-1C05251474E3}"/>
                </a:ext>
              </a:extLst>
            </p:cNvPr>
            <p:cNvSpPr/>
            <p:nvPr/>
          </p:nvSpPr>
          <p:spPr>
            <a:xfrm>
              <a:off x="8703442" y="3644112"/>
              <a:ext cx="195699" cy="133612"/>
            </a:xfrm>
            <a:custGeom>
              <a:avLst/>
              <a:gdLst>
                <a:gd name="f0" fmla="val w"/>
                <a:gd name="f1" fmla="val h"/>
                <a:gd name="f2" fmla="val 0"/>
                <a:gd name="f3" fmla="val 5609"/>
                <a:gd name="f4" fmla="val 3593"/>
                <a:gd name="f5" fmla="val 1009"/>
                <a:gd name="f6" fmla="val 1"/>
                <a:gd name="f7" fmla="val 379"/>
                <a:gd name="f8" fmla="val 537"/>
                <a:gd name="f9" fmla="val 1261"/>
                <a:gd name="f10" fmla="val 2143"/>
                <a:gd name="f11" fmla="val 3246"/>
                <a:gd name="f12" fmla="val 3435"/>
                <a:gd name="f13" fmla="val 158"/>
                <a:gd name="f14" fmla="val 3592"/>
                <a:gd name="f15" fmla="val 347"/>
                <a:gd name="f16" fmla="val 5262"/>
                <a:gd name="f17" fmla="val 5451"/>
                <a:gd name="f18" fmla="val 5577"/>
                <a:gd name="f19" fmla="val 5199"/>
                <a:gd name="f20" fmla="val 4569"/>
                <a:gd name="f21" fmla="val 4128"/>
                <a:gd name="f22" fmla="val 474"/>
                <a:gd name="f23" fmla="val 3498"/>
                <a:gd name="f24" fmla="val 757"/>
                <a:gd name="f25" fmla="val 2773"/>
                <a:gd name="f26" fmla="val 2080"/>
                <a:gd name="f27" fmla="val 1450"/>
                <a:gd name="f28" fmla="*/ f0 1 5609"/>
                <a:gd name="f29" fmla="*/ f1 1 3593"/>
                <a:gd name="f30" fmla="val f2"/>
                <a:gd name="f31" fmla="val f3"/>
                <a:gd name="f32" fmla="val f4"/>
                <a:gd name="f33" fmla="+- f32 0 f30"/>
                <a:gd name="f34" fmla="+- f31 0 f30"/>
                <a:gd name="f35" fmla="*/ f34 1 5609"/>
                <a:gd name="f36" fmla="*/ f33 1 3593"/>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5609" h="3593">
                  <a:moveTo>
                    <a:pt x="f5" y="f6"/>
                  </a:moveTo>
                  <a:cubicBezTo>
                    <a:pt x="f7" y="f8"/>
                    <a:pt x="f6" y="f9"/>
                    <a:pt x="f6" y="f10"/>
                  </a:cubicBezTo>
                  <a:lnTo>
                    <a:pt x="f6" y="f11"/>
                  </a:lnTo>
                  <a:cubicBezTo>
                    <a:pt x="f6" y="f12"/>
                    <a:pt x="f13" y="f14"/>
                    <a:pt x="f15" y="f14"/>
                  </a:cubicBezTo>
                  <a:lnTo>
                    <a:pt x="f16" y="f14"/>
                  </a:lnTo>
                  <a:cubicBezTo>
                    <a:pt x="f17" y="f14"/>
                    <a:pt x="f3" y="f12"/>
                    <a:pt x="f3" y="f11"/>
                  </a:cubicBezTo>
                  <a:lnTo>
                    <a:pt x="f3" y="f10"/>
                  </a:lnTo>
                  <a:cubicBezTo>
                    <a:pt x="f18" y="f9"/>
                    <a:pt x="f19" y="f8"/>
                    <a:pt x="f20" y="f6"/>
                  </a:cubicBezTo>
                  <a:cubicBezTo>
                    <a:pt x="f21" y="f22"/>
                    <a:pt x="f23" y="f24"/>
                    <a:pt x="f25" y="f24"/>
                  </a:cubicBezTo>
                  <a:cubicBezTo>
                    <a:pt x="f26" y="f24"/>
                    <a:pt x="f27" y="f22"/>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4" name="Google Shape;10468;p74">
            <a:extLst>
              <a:ext uri="{FF2B5EF4-FFF2-40B4-BE49-F238E27FC236}">
                <a16:creationId xmlns:a16="http://schemas.microsoft.com/office/drawing/2014/main" id="{4535471B-56DF-41DD-FD16-15F6243B5F02}"/>
              </a:ext>
            </a:extLst>
          </p:cNvPr>
          <p:cNvGrpSpPr/>
          <p:nvPr/>
        </p:nvGrpSpPr>
        <p:grpSpPr>
          <a:xfrm>
            <a:off x="3146916" y="3636000"/>
            <a:ext cx="362148" cy="384935"/>
            <a:chOff x="4518516" y="3505370"/>
            <a:chExt cx="362148" cy="384935"/>
          </a:xfrm>
          <a:solidFill>
            <a:schemeClr val="bg1"/>
          </a:solidFill>
        </p:grpSpPr>
        <p:sp>
          <p:nvSpPr>
            <p:cNvPr id="135" name="Google Shape;10469;p74">
              <a:extLst>
                <a:ext uri="{FF2B5EF4-FFF2-40B4-BE49-F238E27FC236}">
                  <a16:creationId xmlns:a16="http://schemas.microsoft.com/office/drawing/2014/main" id="{4FFF5290-8585-771D-A6FE-B84ABDB22028}"/>
                </a:ext>
              </a:extLst>
            </p:cNvPr>
            <p:cNvSpPr/>
            <p:nvPr/>
          </p:nvSpPr>
          <p:spPr>
            <a:xfrm>
              <a:off x="4731736" y="3731584"/>
              <a:ext cx="148928" cy="158721"/>
            </a:xfrm>
            <a:custGeom>
              <a:avLst/>
              <a:gdLst>
                <a:gd name="f0" fmla="val w"/>
                <a:gd name="f1" fmla="val h"/>
                <a:gd name="f2" fmla="val 0"/>
                <a:gd name="f3" fmla="val 4885"/>
                <a:gd name="f4" fmla="val 2395"/>
                <a:gd name="f5" fmla="val 1324"/>
                <a:gd name="f6" fmla="val 2616"/>
                <a:gd name="f7" fmla="val 2773"/>
                <a:gd name="f8" fmla="val 1482"/>
                <a:gd name="f9" fmla="val 1702"/>
                <a:gd name="f10" fmla="val 2049"/>
                <a:gd name="f11" fmla="val 3120"/>
                <a:gd name="f12" fmla="val 3309"/>
                <a:gd name="f13" fmla="val 3466"/>
                <a:gd name="f14" fmla="val 2206"/>
                <a:gd name="f15" fmla="val 2584"/>
                <a:gd name="f16" fmla="val 2742"/>
                <a:gd name="f17" fmla="val 2458"/>
                <a:gd name="f18" fmla="val 1"/>
                <a:gd name="f19" fmla="val 1104"/>
                <a:gd name="f20" fmla="val 1103"/>
                <a:gd name="f21" fmla="val 2427"/>
                <a:gd name="f22" fmla="val 3781"/>
                <a:gd name="f23" fmla="val 4884"/>
                <a:gd name="f24" fmla="val 3782"/>
                <a:gd name="f25" fmla="val 4853"/>
                <a:gd name="f26" fmla="val 1072"/>
                <a:gd name="f27" fmla="*/ f0 1 4885"/>
                <a:gd name="f28" fmla="*/ f1 1 4885"/>
                <a:gd name="f29" fmla="val f2"/>
                <a:gd name="f30" fmla="val f3"/>
                <a:gd name="f31" fmla="+- f30 0 f29"/>
                <a:gd name="f32" fmla="*/ f31 1 4885"/>
                <a:gd name="f33" fmla="*/ f29 1 f32"/>
                <a:gd name="f34" fmla="*/ f30 1 f32"/>
                <a:gd name="f35" fmla="*/ f33 f27 1"/>
                <a:gd name="f36" fmla="*/ f34 f27 1"/>
                <a:gd name="f37" fmla="*/ f34 f28 1"/>
                <a:gd name="f38" fmla="*/ f33 f28 1"/>
              </a:gdLst>
              <a:ahLst/>
              <a:cxnLst>
                <a:cxn ang="3cd4">
                  <a:pos x="hc" y="t"/>
                </a:cxn>
                <a:cxn ang="0">
                  <a:pos x="r" y="vc"/>
                </a:cxn>
                <a:cxn ang="cd4">
                  <a:pos x="hc" y="b"/>
                </a:cxn>
                <a:cxn ang="cd2">
                  <a:pos x="l" y="vc"/>
                </a:cxn>
              </a:cxnLst>
              <a:rect l="f35" t="f38" r="f36" b="f37"/>
              <a:pathLst>
                <a:path w="4885" h="4885">
                  <a:moveTo>
                    <a:pt x="f4" y="f5"/>
                  </a:moveTo>
                  <a:cubicBezTo>
                    <a:pt x="f6" y="f5"/>
                    <a:pt x="f7" y="f8"/>
                    <a:pt x="f7" y="f9"/>
                  </a:cubicBezTo>
                  <a:lnTo>
                    <a:pt x="f7" y="f10"/>
                  </a:lnTo>
                  <a:lnTo>
                    <a:pt x="f11" y="f10"/>
                  </a:lnTo>
                  <a:cubicBezTo>
                    <a:pt x="f12" y="f10"/>
                    <a:pt x="f13" y="f14"/>
                    <a:pt x="f13" y="f4"/>
                  </a:cubicBezTo>
                  <a:cubicBezTo>
                    <a:pt x="f13" y="f15"/>
                    <a:pt x="f12" y="f16"/>
                    <a:pt x="f11" y="f16"/>
                  </a:cubicBezTo>
                  <a:lnTo>
                    <a:pt x="f4" y="f16"/>
                  </a:lnTo>
                  <a:cubicBezTo>
                    <a:pt x="f14" y="f16"/>
                    <a:pt x="f10" y="f15"/>
                    <a:pt x="f10" y="f4"/>
                  </a:cubicBezTo>
                  <a:lnTo>
                    <a:pt x="f10" y="f9"/>
                  </a:lnTo>
                  <a:cubicBezTo>
                    <a:pt x="f10" y="f8"/>
                    <a:pt x="f14" y="f5"/>
                    <a:pt x="f4" y="f5"/>
                  </a:cubicBezTo>
                  <a:close/>
                  <a:moveTo>
                    <a:pt x="f17" y="f18"/>
                  </a:moveTo>
                  <a:cubicBezTo>
                    <a:pt x="f19" y="f18"/>
                    <a:pt x="f18" y="f20"/>
                    <a:pt x="f18" y="f21"/>
                  </a:cubicBezTo>
                  <a:cubicBezTo>
                    <a:pt x="f18" y="f22"/>
                    <a:pt x="f19" y="f23"/>
                    <a:pt x="f17" y="f23"/>
                  </a:cubicBezTo>
                  <a:cubicBezTo>
                    <a:pt x="f24" y="f23"/>
                    <a:pt x="f23" y="f22"/>
                    <a:pt x="f23" y="f21"/>
                  </a:cubicBezTo>
                  <a:cubicBezTo>
                    <a:pt x="f25" y="f26"/>
                    <a:pt x="f24"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6" name="Google Shape;10470;p74">
              <a:extLst>
                <a:ext uri="{FF2B5EF4-FFF2-40B4-BE49-F238E27FC236}">
                  <a16:creationId xmlns:a16="http://schemas.microsoft.com/office/drawing/2014/main" id="{1A641D77-F1A1-BBD4-78FB-E5ACB42DA77B}"/>
                </a:ext>
              </a:extLst>
            </p:cNvPr>
            <p:cNvSpPr/>
            <p:nvPr/>
          </p:nvSpPr>
          <p:spPr>
            <a:xfrm>
              <a:off x="4519495" y="3618994"/>
              <a:ext cx="317946" cy="225235"/>
            </a:xfrm>
            <a:custGeom>
              <a:avLst/>
              <a:gdLst>
                <a:gd name="f0" fmla="val w"/>
                <a:gd name="f1" fmla="val h"/>
                <a:gd name="f2" fmla="val 0"/>
                <a:gd name="f3" fmla="val 10429"/>
                <a:gd name="f4" fmla="val 6932"/>
                <a:gd name="f5" fmla="val 2426"/>
                <a:gd name="f6" fmla="val 662"/>
                <a:gd name="f7" fmla="val 2647"/>
                <a:gd name="f8" fmla="val 2804"/>
                <a:gd name="f9" fmla="val 819"/>
                <a:gd name="f10" fmla="val 1008"/>
                <a:gd name="f11" fmla="val 1197"/>
                <a:gd name="f12" fmla="val 1355"/>
                <a:gd name="f13" fmla="val 1733"/>
                <a:gd name="f14" fmla="val 1544"/>
                <a:gd name="f15" fmla="val 1387"/>
                <a:gd name="f16" fmla="val 4537"/>
                <a:gd name="f17" fmla="val 4726"/>
                <a:gd name="f18" fmla="val 4884"/>
                <a:gd name="f19" fmla="val 4695"/>
                <a:gd name="f20" fmla="val 3812"/>
                <a:gd name="f21" fmla="val 3623"/>
                <a:gd name="f22" fmla="val 3466"/>
                <a:gd name="f23" fmla="val 6648"/>
                <a:gd name="f24" fmla="val 6837"/>
                <a:gd name="f25" fmla="val 6994"/>
                <a:gd name="f26" fmla="val 5955"/>
                <a:gd name="f27" fmla="val 5734"/>
                <a:gd name="f28" fmla="val 5577"/>
                <a:gd name="f29" fmla="val 8727"/>
                <a:gd name="f30" fmla="val 8948"/>
                <a:gd name="f31" fmla="val 9105"/>
                <a:gd name="f32" fmla="val 8034"/>
                <a:gd name="f33" fmla="val 7845"/>
                <a:gd name="f34" fmla="val 7688"/>
                <a:gd name="f35" fmla="val 2080"/>
                <a:gd name="f36" fmla="val 2237"/>
                <a:gd name="f37" fmla="val 2773"/>
                <a:gd name="f38" fmla="val 2206"/>
                <a:gd name="f39" fmla="val 4001"/>
                <a:gd name="f40" fmla="val 4159"/>
                <a:gd name="f41" fmla="val 4852"/>
                <a:gd name="f42" fmla="val 5010"/>
                <a:gd name="f43" fmla="val 5199"/>
                <a:gd name="f44" fmla="val 5388"/>
                <a:gd name="f45" fmla="val 5545"/>
                <a:gd name="f46" fmla="val 5892"/>
                <a:gd name="f47" fmla="val 6459"/>
                <a:gd name="f48" fmla="val 473"/>
                <a:gd name="f49" fmla="val 6931"/>
                <a:gd name="f50" fmla="val 1071"/>
                <a:gd name="f51" fmla="val 6490"/>
                <a:gd name="f52" fmla="val 6364"/>
                <a:gd name="f53" fmla="val 6616"/>
                <a:gd name="f54" fmla="val 6301"/>
                <a:gd name="f55" fmla="val 6270"/>
                <a:gd name="f56" fmla="val 5797"/>
                <a:gd name="f57" fmla="val 6333"/>
                <a:gd name="f58" fmla="val 5671"/>
                <a:gd name="f59" fmla="val 8066"/>
                <a:gd name="f60" fmla="val 2741"/>
                <a:gd name="f61" fmla="val 9420"/>
                <a:gd name="f62" fmla="val 9767"/>
                <a:gd name="f63" fmla="val 10113"/>
                <a:gd name="f64" fmla="val 2836"/>
                <a:gd name="f65" fmla="val 10428"/>
                <a:gd name="f66" fmla="val 2962"/>
                <a:gd name="f67" fmla="*/ f0 1 10429"/>
                <a:gd name="f68" fmla="*/ f1 1 6932"/>
                <a:gd name="f69" fmla="val f2"/>
                <a:gd name="f70" fmla="val f3"/>
                <a:gd name="f71" fmla="val f4"/>
                <a:gd name="f72" fmla="+- f71 0 f69"/>
                <a:gd name="f73" fmla="+- f70 0 f69"/>
                <a:gd name="f74" fmla="*/ f73 1 10429"/>
                <a:gd name="f75" fmla="*/ f72 1 6932"/>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10429" h="6932">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6"/>
                  </a:moveTo>
                  <a:cubicBezTo>
                    <a:pt x="f17" y="f6"/>
                    <a:pt x="f18" y="f9"/>
                    <a:pt x="f18" y="f10"/>
                  </a:cubicBezTo>
                  <a:cubicBezTo>
                    <a:pt x="f18" y="f11"/>
                    <a:pt x="f19" y="f12"/>
                    <a:pt x="f16" y="f12"/>
                  </a:cubicBezTo>
                  <a:lnTo>
                    <a:pt x="f20" y="f12"/>
                  </a:lnTo>
                  <a:cubicBezTo>
                    <a:pt x="f21" y="f12"/>
                    <a:pt x="f22" y="f11"/>
                    <a:pt x="f22" y="f10"/>
                  </a:cubicBezTo>
                  <a:cubicBezTo>
                    <a:pt x="f22" y="f9"/>
                    <a:pt x="f21" y="f6"/>
                    <a:pt x="f20" y="f6"/>
                  </a:cubicBezTo>
                  <a:close/>
                  <a:moveTo>
                    <a:pt x="f23" y="f6"/>
                  </a:moveTo>
                  <a:cubicBezTo>
                    <a:pt x="f24" y="f6"/>
                    <a:pt x="f25" y="f9"/>
                    <a:pt x="f25" y="f10"/>
                  </a:cubicBezTo>
                  <a:cubicBezTo>
                    <a:pt x="f25" y="f11"/>
                    <a:pt x="f24" y="f12"/>
                    <a:pt x="f23" y="f12"/>
                  </a:cubicBezTo>
                  <a:lnTo>
                    <a:pt x="f26" y="f12"/>
                  </a:lnTo>
                  <a:cubicBezTo>
                    <a:pt x="f27" y="f12"/>
                    <a:pt x="f28" y="f11"/>
                    <a:pt x="f28" y="f10"/>
                  </a:cubicBezTo>
                  <a:cubicBezTo>
                    <a:pt x="f28" y="f9"/>
                    <a:pt x="f27" y="f6"/>
                    <a:pt x="f26" y="f6"/>
                  </a:cubicBezTo>
                  <a:close/>
                  <a:moveTo>
                    <a:pt x="f29" y="f6"/>
                  </a:moveTo>
                  <a:cubicBezTo>
                    <a:pt x="f30" y="f6"/>
                    <a:pt x="f31" y="f9"/>
                    <a:pt x="f31" y="f10"/>
                  </a:cubicBezTo>
                  <a:cubicBezTo>
                    <a:pt x="f31" y="f11"/>
                    <a:pt x="f30" y="f12"/>
                    <a:pt x="f29" y="f12"/>
                  </a:cubicBezTo>
                  <a:lnTo>
                    <a:pt x="f32" y="f12"/>
                  </a:lnTo>
                  <a:cubicBezTo>
                    <a:pt x="f33" y="f12"/>
                    <a:pt x="f34" y="f11"/>
                    <a:pt x="f34" y="f10"/>
                  </a:cubicBezTo>
                  <a:cubicBezTo>
                    <a:pt x="f34" y="f9"/>
                    <a:pt x="f33" y="f6"/>
                    <a:pt x="f32" y="f6"/>
                  </a:cubicBezTo>
                  <a:close/>
                  <a:moveTo>
                    <a:pt x="f5" y="f35"/>
                  </a:moveTo>
                  <a:cubicBezTo>
                    <a:pt x="f7" y="f35"/>
                    <a:pt x="f8" y="f36"/>
                    <a:pt x="f8" y="f5"/>
                  </a:cubicBezTo>
                  <a:cubicBezTo>
                    <a:pt x="f8" y="f7"/>
                    <a:pt x="f7" y="f37"/>
                    <a:pt x="f5" y="f37"/>
                  </a:cubicBezTo>
                  <a:lnTo>
                    <a:pt x="f13" y="f37"/>
                  </a:lnTo>
                  <a:cubicBezTo>
                    <a:pt x="f14" y="f37"/>
                    <a:pt x="f15" y="f7"/>
                    <a:pt x="f15" y="f5"/>
                  </a:cubicBezTo>
                  <a:cubicBezTo>
                    <a:pt x="f15" y="f38"/>
                    <a:pt x="f14" y="f35"/>
                    <a:pt x="f13" y="f35"/>
                  </a:cubicBezTo>
                  <a:close/>
                  <a:moveTo>
                    <a:pt x="f16" y="f35"/>
                  </a:moveTo>
                  <a:cubicBezTo>
                    <a:pt x="f17" y="f35"/>
                    <a:pt x="f18" y="f36"/>
                    <a:pt x="f18" y="f5"/>
                  </a:cubicBezTo>
                  <a:cubicBezTo>
                    <a:pt x="f18" y="f7"/>
                    <a:pt x="f19" y="f37"/>
                    <a:pt x="f16" y="f37"/>
                  </a:cubicBezTo>
                  <a:lnTo>
                    <a:pt x="f20" y="f37"/>
                  </a:lnTo>
                  <a:cubicBezTo>
                    <a:pt x="f21" y="f37"/>
                    <a:pt x="f22" y="f7"/>
                    <a:pt x="f22" y="f5"/>
                  </a:cubicBezTo>
                  <a:cubicBezTo>
                    <a:pt x="f22" y="f38"/>
                    <a:pt x="f21" y="f35"/>
                    <a:pt x="f20" y="f35"/>
                  </a:cubicBezTo>
                  <a:close/>
                  <a:moveTo>
                    <a:pt x="f23" y="f35"/>
                  </a:moveTo>
                  <a:cubicBezTo>
                    <a:pt x="f24" y="f35"/>
                    <a:pt x="f25" y="f36"/>
                    <a:pt x="f25" y="f5"/>
                  </a:cubicBezTo>
                  <a:cubicBezTo>
                    <a:pt x="f25" y="f7"/>
                    <a:pt x="f24" y="f37"/>
                    <a:pt x="f23" y="f37"/>
                  </a:cubicBezTo>
                  <a:lnTo>
                    <a:pt x="f26" y="f37"/>
                  </a:lnTo>
                  <a:cubicBezTo>
                    <a:pt x="f27" y="f37"/>
                    <a:pt x="f28" y="f7"/>
                    <a:pt x="f28" y="f5"/>
                  </a:cubicBezTo>
                  <a:cubicBezTo>
                    <a:pt x="f28" y="f38"/>
                    <a:pt x="f27" y="f35"/>
                    <a:pt x="f26" y="f35"/>
                  </a:cubicBezTo>
                  <a:close/>
                  <a:moveTo>
                    <a:pt x="f29" y="f35"/>
                  </a:moveTo>
                  <a:cubicBezTo>
                    <a:pt x="f30" y="f35"/>
                    <a:pt x="f31" y="f36"/>
                    <a:pt x="f31" y="f5"/>
                  </a:cubicBezTo>
                  <a:cubicBezTo>
                    <a:pt x="f31" y="f7"/>
                    <a:pt x="f30" y="f37"/>
                    <a:pt x="f29" y="f37"/>
                  </a:cubicBezTo>
                  <a:lnTo>
                    <a:pt x="f32" y="f37"/>
                  </a:lnTo>
                  <a:cubicBezTo>
                    <a:pt x="f33" y="f37"/>
                    <a:pt x="f34" y="f7"/>
                    <a:pt x="f34" y="f5"/>
                  </a:cubicBezTo>
                  <a:cubicBezTo>
                    <a:pt x="f34" y="f38"/>
                    <a:pt x="f33" y="f35"/>
                    <a:pt x="f32" y="f35"/>
                  </a:cubicBezTo>
                  <a:close/>
                  <a:moveTo>
                    <a:pt x="f5" y="f22"/>
                  </a:moveTo>
                  <a:cubicBezTo>
                    <a:pt x="f7" y="f22"/>
                    <a:pt x="f8" y="f21"/>
                    <a:pt x="f8" y="f20"/>
                  </a:cubicBezTo>
                  <a:cubicBezTo>
                    <a:pt x="f8" y="f39"/>
                    <a:pt x="f7" y="f40"/>
                    <a:pt x="f5" y="f40"/>
                  </a:cubicBezTo>
                  <a:lnTo>
                    <a:pt x="f13" y="f40"/>
                  </a:lnTo>
                  <a:cubicBezTo>
                    <a:pt x="f14" y="f40"/>
                    <a:pt x="f15" y="f39"/>
                    <a:pt x="f15" y="f20"/>
                  </a:cubicBezTo>
                  <a:cubicBezTo>
                    <a:pt x="f15" y="f21"/>
                    <a:pt x="f14" y="f22"/>
                    <a:pt x="f13" y="f22"/>
                  </a:cubicBezTo>
                  <a:close/>
                  <a:moveTo>
                    <a:pt x="f16" y="f22"/>
                  </a:moveTo>
                  <a:cubicBezTo>
                    <a:pt x="f17" y="f22"/>
                    <a:pt x="f18" y="f21"/>
                    <a:pt x="f18" y="f20"/>
                  </a:cubicBezTo>
                  <a:cubicBezTo>
                    <a:pt x="f18" y="f39"/>
                    <a:pt x="f19" y="f40"/>
                    <a:pt x="f16" y="f40"/>
                  </a:cubicBezTo>
                  <a:lnTo>
                    <a:pt x="f20" y="f40"/>
                  </a:lnTo>
                  <a:cubicBezTo>
                    <a:pt x="f21" y="f40"/>
                    <a:pt x="f22" y="f39"/>
                    <a:pt x="f22" y="f20"/>
                  </a:cubicBezTo>
                  <a:cubicBezTo>
                    <a:pt x="f22" y="f21"/>
                    <a:pt x="f21" y="f22"/>
                    <a:pt x="f20" y="f22"/>
                  </a:cubicBezTo>
                  <a:close/>
                  <a:moveTo>
                    <a:pt x="f23" y="f22"/>
                  </a:moveTo>
                  <a:cubicBezTo>
                    <a:pt x="f24" y="f22"/>
                    <a:pt x="f25" y="f21"/>
                    <a:pt x="f25" y="f20"/>
                  </a:cubicBezTo>
                  <a:cubicBezTo>
                    <a:pt x="f25" y="f39"/>
                    <a:pt x="f24" y="f40"/>
                    <a:pt x="f23" y="f40"/>
                  </a:cubicBezTo>
                  <a:lnTo>
                    <a:pt x="f26" y="f40"/>
                  </a:lnTo>
                  <a:cubicBezTo>
                    <a:pt x="f27" y="f40"/>
                    <a:pt x="f28" y="f39"/>
                    <a:pt x="f28" y="f20"/>
                  </a:cubicBezTo>
                  <a:cubicBezTo>
                    <a:pt x="f28" y="f21"/>
                    <a:pt x="f27" y="f22"/>
                    <a:pt x="f26" y="f22"/>
                  </a:cubicBezTo>
                  <a:close/>
                  <a:moveTo>
                    <a:pt x="f5" y="f41"/>
                  </a:moveTo>
                  <a:cubicBezTo>
                    <a:pt x="f7" y="f41"/>
                    <a:pt x="f8" y="f42"/>
                    <a:pt x="f8" y="f43"/>
                  </a:cubicBezTo>
                  <a:cubicBezTo>
                    <a:pt x="f8" y="f44"/>
                    <a:pt x="f7" y="f45"/>
                    <a:pt x="f5" y="f45"/>
                  </a:cubicBezTo>
                  <a:lnTo>
                    <a:pt x="f13" y="f45"/>
                  </a:lnTo>
                  <a:cubicBezTo>
                    <a:pt x="f14" y="f45"/>
                    <a:pt x="f15" y="f44"/>
                    <a:pt x="f15" y="f43"/>
                  </a:cubicBezTo>
                  <a:cubicBezTo>
                    <a:pt x="f15" y="f42"/>
                    <a:pt x="f14" y="f41"/>
                    <a:pt x="f13" y="f41"/>
                  </a:cubicBezTo>
                  <a:close/>
                  <a:moveTo>
                    <a:pt x="f16" y="f41"/>
                  </a:moveTo>
                  <a:cubicBezTo>
                    <a:pt x="f17" y="f41"/>
                    <a:pt x="f18" y="f42"/>
                    <a:pt x="f18" y="f43"/>
                  </a:cubicBezTo>
                  <a:cubicBezTo>
                    <a:pt x="f18" y="f44"/>
                    <a:pt x="f19" y="f45"/>
                    <a:pt x="f16" y="f45"/>
                  </a:cubicBezTo>
                  <a:lnTo>
                    <a:pt x="f20" y="f45"/>
                  </a:lnTo>
                  <a:cubicBezTo>
                    <a:pt x="f21" y="f45"/>
                    <a:pt x="f22" y="f44"/>
                    <a:pt x="f22" y="f43"/>
                  </a:cubicBezTo>
                  <a:cubicBezTo>
                    <a:pt x="f22" y="f42"/>
                    <a:pt x="f21" y="f41"/>
                    <a:pt x="f20" y="f41"/>
                  </a:cubicBezTo>
                  <a:close/>
                  <a:moveTo>
                    <a:pt x="f2" y="f2"/>
                  </a:moveTo>
                  <a:lnTo>
                    <a:pt x="f2" y="f46"/>
                  </a:lnTo>
                  <a:cubicBezTo>
                    <a:pt x="f2" y="f47"/>
                    <a:pt x="f48" y="f49"/>
                    <a:pt x="f50" y="f49"/>
                  </a:cubicBezTo>
                  <a:lnTo>
                    <a:pt x="f51" y="f49"/>
                  </a:lnTo>
                  <a:cubicBezTo>
                    <a:pt x="f52" y="f53"/>
                    <a:pt x="f54" y="f55"/>
                    <a:pt x="f54" y="f46"/>
                  </a:cubicBezTo>
                  <a:cubicBezTo>
                    <a:pt x="f54" y="f56"/>
                    <a:pt x="f57" y="f58"/>
                    <a:pt x="f57" y="f45"/>
                  </a:cubicBezTo>
                  <a:lnTo>
                    <a:pt x="f26" y="f45"/>
                  </a:lnTo>
                  <a:cubicBezTo>
                    <a:pt x="f27" y="f45"/>
                    <a:pt x="f28" y="f44"/>
                    <a:pt x="f28" y="f43"/>
                  </a:cubicBezTo>
                  <a:cubicBezTo>
                    <a:pt x="f28" y="f42"/>
                    <a:pt x="f27" y="f41"/>
                    <a:pt x="f26" y="f41"/>
                  </a:cubicBezTo>
                  <a:lnTo>
                    <a:pt x="f51" y="f41"/>
                  </a:lnTo>
                  <a:cubicBezTo>
                    <a:pt x="f49" y="f21"/>
                    <a:pt x="f59" y="f60"/>
                    <a:pt x="f61" y="f60"/>
                  </a:cubicBezTo>
                  <a:cubicBezTo>
                    <a:pt x="f62" y="f60"/>
                    <a:pt x="f63" y="f64"/>
                    <a:pt x="f65" y="f66"/>
                  </a:cubicBezTo>
                  <a:lnTo>
                    <a:pt x="f6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7" name="Google Shape;10471;p74">
              <a:extLst>
                <a:ext uri="{FF2B5EF4-FFF2-40B4-BE49-F238E27FC236}">
                  <a16:creationId xmlns:a16="http://schemas.microsoft.com/office/drawing/2014/main" id="{B32B120D-C2EA-6D06-C2D3-1381B6B0C34E}"/>
                </a:ext>
              </a:extLst>
            </p:cNvPr>
            <p:cNvSpPr/>
            <p:nvPr/>
          </p:nvSpPr>
          <p:spPr>
            <a:xfrm>
              <a:off x="4518516" y="3505370"/>
              <a:ext cx="318924" cy="92144"/>
            </a:xfrm>
            <a:custGeom>
              <a:avLst/>
              <a:gdLst>
                <a:gd name="f0" fmla="val w"/>
                <a:gd name="f1" fmla="val h"/>
                <a:gd name="f2" fmla="val 0"/>
                <a:gd name="f3" fmla="val 10461"/>
                <a:gd name="f4" fmla="val 2836"/>
                <a:gd name="f5" fmla="val 1734"/>
                <a:gd name="f6" fmla="val 1513"/>
                <a:gd name="f7" fmla="val 1356"/>
                <a:gd name="f8" fmla="val 158"/>
                <a:gd name="f9" fmla="val 347"/>
                <a:gd name="f10" fmla="val 693"/>
                <a:gd name="f11" fmla="val 1009"/>
                <a:gd name="f12" fmla="val 410"/>
                <a:gd name="f13" fmla="val 1"/>
                <a:gd name="f14" fmla="val 1166"/>
                <a:gd name="f15" fmla="val 1733"/>
                <a:gd name="f16" fmla="val 10429"/>
                <a:gd name="f17" fmla="val 10460"/>
                <a:gd name="f18" fmla="val 1134"/>
                <a:gd name="f19" fmla="val 9988"/>
                <a:gd name="f20" fmla="val 9421"/>
                <a:gd name="f21" fmla="val 9074"/>
                <a:gd name="f22" fmla="val 8917"/>
                <a:gd name="f23" fmla="val 8728"/>
                <a:gd name="f24" fmla="val 8539"/>
                <a:gd name="f25" fmla="val 8381"/>
                <a:gd name="f26" fmla="val 6995"/>
                <a:gd name="f27" fmla="val 6837"/>
                <a:gd name="f28" fmla="val 6648"/>
                <a:gd name="f29" fmla="val 6459"/>
                <a:gd name="f30" fmla="val 6302"/>
                <a:gd name="f31" fmla="val 4159"/>
                <a:gd name="f32" fmla="val 4002"/>
                <a:gd name="f33" fmla="val 3813"/>
                <a:gd name="f34" fmla="val 3624"/>
                <a:gd name="f35" fmla="val 3466"/>
                <a:gd name="f36" fmla="val 2080"/>
                <a:gd name="f37" fmla="val 1923"/>
                <a:gd name="f38" fmla="*/ f0 1 10461"/>
                <a:gd name="f39" fmla="*/ f1 1 2836"/>
                <a:gd name="f40" fmla="val f2"/>
                <a:gd name="f41" fmla="val f3"/>
                <a:gd name="f42" fmla="val f4"/>
                <a:gd name="f43" fmla="+- f42 0 f40"/>
                <a:gd name="f44" fmla="+- f41 0 f40"/>
                <a:gd name="f45" fmla="*/ f44 1 10461"/>
                <a:gd name="f46" fmla="*/ f43 1 2836"/>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0461" h="2836">
                  <a:moveTo>
                    <a:pt x="f5" y="f2"/>
                  </a:moveTo>
                  <a:cubicBezTo>
                    <a:pt x="f6" y="f2"/>
                    <a:pt x="f7" y="f8"/>
                    <a:pt x="f7" y="f9"/>
                  </a:cubicBezTo>
                  <a:lnTo>
                    <a:pt x="f7" y="f10"/>
                  </a:lnTo>
                  <a:lnTo>
                    <a:pt x="f11" y="f10"/>
                  </a:lnTo>
                  <a:cubicBezTo>
                    <a:pt x="f12" y="f10"/>
                    <a:pt x="f13" y="f14"/>
                    <a:pt x="f13" y="f15"/>
                  </a:cubicBezTo>
                  <a:lnTo>
                    <a:pt x="f13" y="f4"/>
                  </a:lnTo>
                  <a:lnTo>
                    <a:pt x="f16" y="f4"/>
                  </a:lnTo>
                  <a:lnTo>
                    <a:pt x="f16" y="f15"/>
                  </a:lnTo>
                  <a:lnTo>
                    <a:pt x="f17" y="f15"/>
                  </a:lnTo>
                  <a:cubicBezTo>
                    <a:pt x="f17" y="f18"/>
                    <a:pt x="f19" y="f10"/>
                    <a:pt x="f20" y="f10"/>
                  </a:cubicBezTo>
                  <a:lnTo>
                    <a:pt x="f21" y="f10"/>
                  </a:lnTo>
                  <a:lnTo>
                    <a:pt x="f21" y="f9"/>
                  </a:lnTo>
                  <a:cubicBezTo>
                    <a:pt x="f21" y="f8"/>
                    <a:pt x="f22" y="f2"/>
                    <a:pt x="f23" y="f2"/>
                  </a:cubicBezTo>
                  <a:cubicBezTo>
                    <a:pt x="f24" y="f2"/>
                    <a:pt x="f25" y="f8"/>
                    <a:pt x="f25" y="f9"/>
                  </a:cubicBezTo>
                  <a:lnTo>
                    <a:pt x="f25" y="f10"/>
                  </a:lnTo>
                  <a:lnTo>
                    <a:pt x="f26" y="f10"/>
                  </a:lnTo>
                  <a:lnTo>
                    <a:pt x="f26" y="f9"/>
                  </a:lnTo>
                  <a:cubicBezTo>
                    <a:pt x="f26" y="f8"/>
                    <a:pt x="f27" y="f2"/>
                    <a:pt x="f28" y="f2"/>
                  </a:cubicBezTo>
                  <a:cubicBezTo>
                    <a:pt x="f29" y="f2"/>
                    <a:pt x="f30" y="f8"/>
                    <a:pt x="f30" y="f9"/>
                  </a:cubicBezTo>
                  <a:lnTo>
                    <a:pt x="f30" y="f10"/>
                  </a:lnTo>
                  <a:lnTo>
                    <a:pt x="f31" y="f10"/>
                  </a:lnTo>
                  <a:lnTo>
                    <a:pt x="f31" y="f9"/>
                  </a:lnTo>
                  <a:cubicBezTo>
                    <a:pt x="f31" y="f8"/>
                    <a:pt x="f32" y="f2"/>
                    <a:pt x="f33" y="f2"/>
                  </a:cubicBezTo>
                  <a:cubicBezTo>
                    <a:pt x="f34" y="f2"/>
                    <a:pt x="f35" y="f8"/>
                    <a:pt x="f35" y="f9"/>
                  </a:cubicBezTo>
                  <a:lnTo>
                    <a:pt x="f35" y="f10"/>
                  </a:lnTo>
                  <a:lnTo>
                    <a:pt x="f36" y="f10"/>
                  </a:lnTo>
                  <a:lnTo>
                    <a:pt x="f36" y="f9"/>
                  </a:lnTo>
                  <a:cubicBezTo>
                    <a:pt x="f36" y="f8"/>
                    <a:pt x="f37"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8" name="Google Shape;10483;p74">
            <a:extLst>
              <a:ext uri="{FF2B5EF4-FFF2-40B4-BE49-F238E27FC236}">
                <a16:creationId xmlns:a16="http://schemas.microsoft.com/office/drawing/2014/main" id="{BF949FEA-91C1-D8AA-57A1-6CC3EBB2D139}"/>
              </a:ext>
            </a:extLst>
          </p:cNvPr>
          <p:cNvGrpSpPr/>
          <p:nvPr/>
        </p:nvGrpSpPr>
        <p:grpSpPr>
          <a:xfrm>
            <a:off x="6489909" y="3535909"/>
            <a:ext cx="340046" cy="360374"/>
            <a:chOff x="7861508" y="3405280"/>
            <a:chExt cx="340046" cy="360374"/>
          </a:xfrm>
          <a:solidFill>
            <a:schemeClr val="bg1"/>
          </a:solidFill>
        </p:grpSpPr>
        <p:sp>
          <p:nvSpPr>
            <p:cNvPr id="139" name="Google Shape;10484;p74">
              <a:extLst>
                <a:ext uri="{FF2B5EF4-FFF2-40B4-BE49-F238E27FC236}">
                  <a16:creationId xmlns:a16="http://schemas.microsoft.com/office/drawing/2014/main" id="{A54CA10C-0CBC-3DBB-74F4-235018CF8665}"/>
                </a:ext>
              </a:extLst>
            </p:cNvPr>
            <p:cNvSpPr/>
            <p:nvPr/>
          </p:nvSpPr>
          <p:spPr>
            <a:xfrm>
              <a:off x="8052654" y="3607966"/>
              <a:ext cx="148900" cy="157688"/>
            </a:xfrm>
            <a:custGeom>
              <a:avLst/>
              <a:gdLst>
                <a:gd name="f0" fmla="val w"/>
                <a:gd name="f1" fmla="val h"/>
                <a:gd name="f2" fmla="val 0"/>
                <a:gd name="f3" fmla="val 4884"/>
                <a:gd name="f4" fmla="val 4853"/>
                <a:gd name="f5" fmla="val 2426"/>
                <a:gd name="f6" fmla="val 662"/>
                <a:gd name="f7" fmla="val 2646"/>
                <a:gd name="f8" fmla="val 2804"/>
                <a:gd name="f9" fmla="val 819"/>
                <a:gd name="f10" fmla="val 1008"/>
                <a:gd name="f11" fmla="val 1197"/>
                <a:gd name="f12" fmla="val 1355"/>
                <a:gd name="f13" fmla="val 2237"/>
                <a:gd name="f14" fmla="val 2079"/>
                <a:gd name="f15" fmla="val 1670"/>
                <a:gd name="f16" fmla="val 1828"/>
                <a:gd name="f17" fmla="val 2048"/>
                <a:gd name="f18" fmla="val 3781"/>
                <a:gd name="f19" fmla="val 3970"/>
                <a:gd name="f20" fmla="val 4127"/>
                <a:gd name="f21" fmla="val 1103"/>
                <a:gd name="f22" fmla="val 3749"/>
                <a:gd name="f23" fmla="val 4852"/>
                <a:gd name="f24" fmla="val 4883"/>
                <a:gd name="f25" fmla="val 1040"/>
                <a:gd name="f26" fmla="*/ f0 1 4884"/>
                <a:gd name="f27" fmla="*/ f1 1 4853"/>
                <a:gd name="f28" fmla="val f2"/>
                <a:gd name="f29" fmla="val f3"/>
                <a:gd name="f30" fmla="val f4"/>
                <a:gd name="f31" fmla="+- f30 0 f28"/>
                <a:gd name="f32" fmla="+- f29 0 f28"/>
                <a:gd name="f33" fmla="*/ f32 1 4884"/>
                <a:gd name="f34" fmla="*/ f31 1 4853"/>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4884" h="4853">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5" y="f2"/>
                  </a:moveTo>
                  <a:cubicBezTo>
                    <a:pt x="f21" y="f2"/>
                    <a:pt x="f2" y="f21"/>
                    <a:pt x="f2" y="f5"/>
                  </a:cubicBezTo>
                  <a:cubicBezTo>
                    <a:pt x="f2" y="f22"/>
                    <a:pt x="f21" y="f23"/>
                    <a:pt x="f5" y="f23"/>
                  </a:cubicBezTo>
                  <a:cubicBezTo>
                    <a:pt x="f18" y="f23"/>
                    <a:pt x="f24" y="f22"/>
                    <a:pt x="f24" y="f5"/>
                  </a:cubicBezTo>
                  <a:cubicBezTo>
                    <a:pt x="f24" y="f25"/>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0" name="Google Shape;10485;p74">
              <a:extLst>
                <a:ext uri="{FF2B5EF4-FFF2-40B4-BE49-F238E27FC236}">
                  <a16:creationId xmlns:a16="http://schemas.microsoft.com/office/drawing/2014/main" id="{32BECAAD-073E-B19E-72C0-93CA2079CAAE}"/>
                </a:ext>
              </a:extLst>
            </p:cNvPr>
            <p:cNvSpPr/>
            <p:nvPr/>
          </p:nvSpPr>
          <p:spPr>
            <a:xfrm>
              <a:off x="7861508" y="3483068"/>
              <a:ext cx="43260" cy="281543"/>
            </a:xfrm>
            <a:custGeom>
              <a:avLst/>
              <a:gdLst>
                <a:gd name="f0" fmla="val w"/>
                <a:gd name="f1" fmla="val h"/>
                <a:gd name="f2" fmla="val 0"/>
                <a:gd name="f3" fmla="val 1419"/>
                <a:gd name="f4" fmla="val 8665"/>
                <a:gd name="f5" fmla="val 32"/>
                <a:gd name="f6" fmla="val 1"/>
                <a:gd name="f7" fmla="val 7310"/>
                <a:gd name="f8" fmla="val 8034"/>
                <a:gd name="f9" fmla="val 631"/>
                <a:gd name="f10" fmla="val 1418"/>
                <a:gd name="f11" fmla="val 347"/>
                <a:gd name="f12" fmla="val 1072"/>
                <a:gd name="f13" fmla="val 662"/>
                <a:gd name="f14" fmla="val 316"/>
                <a:gd name="f15" fmla="val 253"/>
                <a:gd name="f16" fmla="*/ f0 1 1419"/>
                <a:gd name="f17" fmla="*/ f1 1 8665"/>
                <a:gd name="f18" fmla="val f2"/>
                <a:gd name="f19" fmla="val f3"/>
                <a:gd name="f20" fmla="val f4"/>
                <a:gd name="f21" fmla="+- f20 0 f18"/>
                <a:gd name="f22" fmla="+- f19 0 f18"/>
                <a:gd name="f23" fmla="*/ f22 1 1419"/>
                <a:gd name="f24" fmla="*/ f21 1 866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419" h="8665">
                  <a:moveTo>
                    <a:pt x="f5" y="f6"/>
                  </a:moveTo>
                  <a:lnTo>
                    <a:pt x="f5" y="f7"/>
                  </a:lnTo>
                  <a:cubicBezTo>
                    <a:pt x="f6" y="f8"/>
                    <a:pt x="f9" y="f4"/>
                    <a:pt x="f10" y="f4"/>
                  </a:cubicBezTo>
                  <a:lnTo>
                    <a:pt x="f10" y="f11"/>
                  </a:lnTo>
                  <a:lnTo>
                    <a:pt x="f12" y="f11"/>
                  </a:lnTo>
                  <a:cubicBezTo>
                    <a:pt x="f13" y="f11"/>
                    <a:pt x="f14" y="f15"/>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1" name="Google Shape;10486;p74">
              <a:extLst>
                <a:ext uri="{FF2B5EF4-FFF2-40B4-BE49-F238E27FC236}">
                  <a16:creationId xmlns:a16="http://schemas.microsoft.com/office/drawing/2014/main" id="{073CAB64-A26B-3024-689D-5315C3B91F9D}"/>
                </a:ext>
              </a:extLst>
            </p:cNvPr>
            <p:cNvSpPr/>
            <p:nvPr/>
          </p:nvSpPr>
          <p:spPr>
            <a:xfrm>
              <a:off x="7924885" y="3494343"/>
              <a:ext cx="213283" cy="270269"/>
            </a:xfrm>
            <a:custGeom>
              <a:avLst/>
              <a:gdLst>
                <a:gd name="f0" fmla="val w"/>
                <a:gd name="f1" fmla="val h"/>
                <a:gd name="f2" fmla="val 0"/>
                <a:gd name="f3" fmla="val 6996"/>
                <a:gd name="f4" fmla="val 8318"/>
                <a:gd name="f5" fmla="val 5262"/>
                <a:gd name="f6" fmla="val 693"/>
                <a:gd name="f7" fmla="val 5451"/>
                <a:gd name="f8" fmla="val 5609"/>
                <a:gd name="f9" fmla="val 851"/>
                <a:gd name="f10" fmla="val 1040"/>
                <a:gd name="f11" fmla="val 1229"/>
                <a:gd name="f12" fmla="val 1386"/>
                <a:gd name="f13" fmla="val 1072"/>
                <a:gd name="f14" fmla="val 883"/>
                <a:gd name="f15" fmla="val 726"/>
                <a:gd name="f16" fmla="val 2080"/>
                <a:gd name="f17" fmla="val 2237"/>
                <a:gd name="f18" fmla="val 2426"/>
                <a:gd name="f19" fmla="val 2615"/>
                <a:gd name="f20" fmla="val 2773"/>
                <a:gd name="f21" fmla="val 1"/>
                <a:gd name="f22" fmla="val 4695"/>
                <a:gd name="f23" fmla="val 4002"/>
                <a:gd name="f24" fmla="val 7750"/>
                <a:gd name="f25" fmla="val 3498"/>
                <a:gd name="f26" fmla="val 6868"/>
                <a:gd name="f27" fmla="val 5892"/>
                <a:gd name="f28" fmla="val 5766"/>
                <a:gd name="f29" fmla="val 3561"/>
                <a:gd name="f30" fmla="val 5640"/>
                <a:gd name="f31" fmla="val 5545"/>
                <a:gd name="f32" fmla="val 5388"/>
                <a:gd name="f33" fmla="val 5167"/>
                <a:gd name="f34" fmla="val 3812"/>
                <a:gd name="f35" fmla="val 3592"/>
                <a:gd name="f36" fmla="val 3434"/>
                <a:gd name="f37" fmla="val 5199"/>
                <a:gd name="f38" fmla="val 3056"/>
                <a:gd name="f39" fmla="val 5861"/>
                <a:gd name="f40" fmla="val 6617"/>
                <a:gd name="f41" fmla="val 6743"/>
                <a:gd name="f42" fmla="val 6869"/>
                <a:gd name="f43" fmla="val 2804"/>
                <a:gd name="f44" fmla="val 6995"/>
                <a:gd name="f45" fmla="*/ f0 1 6996"/>
                <a:gd name="f46" fmla="*/ f1 1 8318"/>
                <a:gd name="f47" fmla="val f2"/>
                <a:gd name="f48" fmla="val f3"/>
                <a:gd name="f49" fmla="val f4"/>
                <a:gd name="f50" fmla="+- f49 0 f47"/>
                <a:gd name="f51" fmla="+- f48 0 f47"/>
                <a:gd name="f52" fmla="*/ f51 1 6996"/>
                <a:gd name="f53" fmla="*/ f50 1 8318"/>
                <a:gd name="f54" fmla="*/ f47 1 f52"/>
                <a:gd name="f55" fmla="*/ f48 1 f52"/>
                <a:gd name="f56" fmla="*/ f47 1 f53"/>
                <a:gd name="f57" fmla="*/ f49 1 f53"/>
                <a:gd name="f58" fmla="*/ f54 f45 1"/>
                <a:gd name="f59" fmla="*/ f55 f45 1"/>
                <a:gd name="f60" fmla="*/ f57 f46 1"/>
                <a:gd name="f61" fmla="*/ f56 f46 1"/>
              </a:gdLst>
              <a:ahLst/>
              <a:cxnLst>
                <a:cxn ang="3cd4">
                  <a:pos x="hc" y="t"/>
                </a:cxn>
                <a:cxn ang="0">
                  <a:pos x="r" y="vc"/>
                </a:cxn>
                <a:cxn ang="cd4">
                  <a:pos x="hc" y="b"/>
                </a:cxn>
                <a:cxn ang="cd2">
                  <a:pos x="l" y="vc"/>
                </a:cxn>
              </a:cxnLst>
              <a:rect l="f58" t="f61" r="f59" b="f60"/>
              <a:pathLst>
                <a:path w="6996" h="831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21" y="f2"/>
                  </a:moveTo>
                  <a:lnTo>
                    <a:pt x="f21" y="f4"/>
                  </a:lnTo>
                  <a:lnTo>
                    <a:pt x="f22" y="f4"/>
                  </a:lnTo>
                  <a:cubicBezTo>
                    <a:pt x="f23" y="f24"/>
                    <a:pt x="f25" y="f26"/>
                    <a:pt x="f25" y="f27"/>
                  </a:cubicBezTo>
                  <a:cubicBezTo>
                    <a:pt x="f25" y="f28"/>
                    <a:pt x="f29" y="f30"/>
                    <a:pt x="f29" y="f31"/>
                  </a:cubicBezTo>
                  <a:lnTo>
                    <a:pt x="f13" y="f31"/>
                  </a:lnTo>
                  <a:cubicBezTo>
                    <a:pt x="f14" y="f31"/>
                    <a:pt x="f15" y="f32"/>
                    <a:pt x="f15" y="f33"/>
                  </a:cubicBezTo>
                  <a:lnTo>
                    <a:pt x="f15" y="f34"/>
                  </a:lnTo>
                  <a:cubicBezTo>
                    <a:pt x="f15" y="f35"/>
                    <a:pt x="f14" y="f36"/>
                    <a:pt x="f13" y="f36"/>
                  </a:cubicBezTo>
                  <a:lnTo>
                    <a:pt x="f22" y="f36"/>
                  </a:lnTo>
                  <a:cubicBezTo>
                    <a:pt x="f37" y="f38"/>
                    <a:pt x="f39" y="f20"/>
                    <a:pt x="f40" y="f20"/>
                  </a:cubicBezTo>
                  <a:cubicBezTo>
                    <a:pt x="f41" y="f20"/>
                    <a:pt x="f42" y="f43"/>
                    <a:pt x="f44" y="f43"/>
                  </a:cubicBezTo>
                  <a:lnTo>
                    <a:pt x="f44"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2" name="Google Shape;10487;p74">
              <a:extLst>
                <a:ext uri="{FF2B5EF4-FFF2-40B4-BE49-F238E27FC236}">
                  <a16:creationId xmlns:a16="http://schemas.microsoft.com/office/drawing/2014/main" id="{DCEC581C-DB63-5E11-D5C0-AB6458A78132}"/>
                </a:ext>
              </a:extLst>
            </p:cNvPr>
            <p:cNvSpPr/>
            <p:nvPr/>
          </p:nvSpPr>
          <p:spPr>
            <a:xfrm>
              <a:off x="7968118" y="3629445"/>
              <a:ext cx="80732" cy="22549"/>
            </a:xfrm>
            <a:custGeom>
              <a:avLst/>
              <a:gdLst>
                <a:gd name="f0" fmla="val w"/>
                <a:gd name="f1" fmla="val h"/>
                <a:gd name="f2" fmla="val 0"/>
                <a:gd name="f3" fmla="val 2648"/>
                <a:gd name="f4" fmla="val 694"/>
                <a:gd name="f5" fmla="val 1"/>
                <a:gd name="f6" fmla="val 2301"/>
                <a:gd name="f7" fmla="val 2364"/>
                <a:gd name="f8" fmla="val 473"/>
                <a:gd name="f9" fmla="val 2490"/>
                <a:gd name="f10" fmla="val 221"/>
                <a:gd name="f11" fmla="val 2647"/>
                <a:gd name="f12" fmla="*/ f0 1 2648"/>
                <a:gd name="f13" fmla="*/ f1 1 694"/>
                <a:gd name="f14" fmla="val f2"/>
                <a:gd name="f15" fmla="val f3"/>
                <a:gd name="f16" fmla="val f4"/>
                <a:gd name="f17" fmla="+- f16 0 f14"/>
                <a:gd name="f18" fmla="+- f15 0 f14"/>
                <a:gd name="f19" fmla="*/ f18 1 2648"/>
                <a:gd name="f20" fmla="*/ f17 1 694"/>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648" h="694">
                  <a:moveTo>
                    <a:pt x="f5" y="f5"/>
                  </a:moveTo>
                  <a:lnTo>
                    <a:pt x="f5" y="f4"/>
                  </a:lnTo>
                  <a:lnTo>
                    <a:pt x="f6" y="f4"/>
                  </a:lnTo>
                  <a:cubicBezTo>
                    <a:pt x="f7" y="f8"/>
                    <a:pt x="f9" y="f10"/>
                    <a:pt x="f11"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3" name="Google Shape;10488;p74">
              <a:extLst>
                <a:ext uri="{FF2B5EF4-FFF2-40B4-BE49-F238E27FC236}">
                  <a16:creationId xmlns:a16="http://schemas.microsoft.com/office/drawing/2014/main" id="{D3EAB5A0-822E-C73A-B946-257B9487428A}"/>
                </a:ext>
              </a:extLst>
            </p:cNvPr>
            <p:cNvSpPr/>
            <p:nvPr/>
          </p:nvSpPr>
          <p:spPr>
            <a:xfrm>
              <a:off x="7861508" y="3405280"/>
              <a:ext cx="275691" cy="66577"/>
            </a:xfrm>
            <a:custGeom>
              <a:avLst/>
              <a:gdLst>
                <a:gd name="f0" fmla="val w"/>
                <a:gd name="f1" fmla="val h"/>
                <a:gd name="f2" fmla="val 0"/>
                <a:gd name="f3" fmla="val 9043"/>
                <a:gd name="f4" fmla="val 2049"/>
                <a:gd name="f5" fmla="val 1072"/>
                <a:gd name="f6" fmla="val 473"/>
                <a:gd name="f7" fmla="val 32"/>
                <a:gd name="f8" fmla="val 1040"/>
                <a:gd name="f9" fmla="val 1"/>
                <a:gd name="f10" fmla="val 1576"/>
                <a:gd name="f11" fmla="val 2048"/>
                <a:gd name="f12" fmla="val 8475"/>
                <a:gd name="f13" fmla="val 8034"/>
                <a:gd name="f14" fmla="val 441"/>
                <a:gd name="f15" fmla="val 8507"/>
                <a:gd name="f16" fmla="*/ f0 1 9043"/>
                <a:gd name="f17" fmla="*/ f1 1 2049"/>
                <a:gd name="f18" fmla="val f2"/>
                <a:gd name="f19" fmla="val f3"/>
                <a:gd name="f20" fmla="val f4"/>
                <a:gd name="f21" fmla="+- f20 0 f18"/>
                <a:gd name="f22" fmla="+- f19 0 f18"/>
                <a:gd name="f23" fmla="*/ f22 1 9043"/>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9043" h="2049">
                  <a:moveTo>
                    <a:pt x="f5" y="f2"/>
                  </a:moveTo>
                  <a:cubicBezTo>
                    <a:pt x="f6" y="f2"/>
                    <a:pt x="f7" y="f6"/>
                    <a:pt x="f7" y="f8"/>
                  </a:cubicBezTo>
                  <a:cubicBezTo>
                    <a:pt x="f9" y="f10"/>
                    <a:pt x="f6" y="f11"/>
                    <a:pt x="f5" y="f11"/>
                  </a:cubicBezTo>
                  <a:lnTo>
                    <a:pt x="f3" y="f11"/>
                  </a:lnTo>
                  <a:cubicBezTo>
                    <a:pt x="f12" y="f11"/>
                    <a:pt x="f13" y="f10"/>
                    <a:pt x="f13" y="f8"/>
                  </a:cubicBezTo>
                  <a:cubicBezTo>
                    <a:pt x="f13" y="f14"/>
                    <a:pt x="f15" y="f2"/>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44" name="Google Shape;10497;p74">
            <a:extLst>
              <a:ext uri="{FF2B5EF4-FFF2-40B4-BE49-F238E27FC236}">
                <a16:creationId xmlns:a16="http://schemas.microsoft.com/office/drawing/2014/main" id="{F52ADBB8-D28E-A6AC-88F6-B9DB9CB72F6B}"/>
              </a:ext>
            </a:extLst>
          </p:cNvPr>
          <p:cNvGrpSpPr/>
          <p:nvPr/>
        </p:nvGrpSpPr>
        <p:grpSpPr>
          <a:xfrm>
            <a:off x="6408984" y="2085204"/>
            <a:ext cx="472799" cy="502554"/>
            <a:chOff x="7780583" y="1954575"/>
            <a:chExt cx="472799" cy="502554"/>
          </a:xfrm>
          <a:solidFill>
            <a:schemeClr val="bg1"/>
          </a:solidFill>
        </p:grpSpPr>
        <p:sp>
          <p:nvSpPr>
            <p:cNvPr id="145" name="Google Shape;10498;p74">
              <a:extLst>
                <a:ext uri="{FF2B5EF4-FFF2-40B4-BE49-F238E27FC236}">
                  <a16:creationId xmlns:a16="http://schemas.microsoft.com/office/drawing/2014/main" id="{E07A5D15-6D7D-4806-3EE4-E9C187EBB32A}"/>
                </a:ext>
              </a:extLst>
            </p:cNvPr>
            <p:cNvSpPr/>
            <p:nvPr/>
          </p:nvSpPr>
          <p:spPr>
            <a:xfrm>
              <a:off x="7946117" y="1954575"/>
              <a:ext cx="137955" cy="147026"/>
            </a:xfrm>
            <a:custGeom>
              <a:avLst/>
              <a:gdLst>
                <a:gd name="f0" fmla="val w"/>
                <a:gd name="f1" fmla="val h"/>
                <a:gd name="f2" fmla="val 0"/>
                <a:gd name="f3" fmla="val 3466"/>
                <a:gd name="f4" fmla="val 1733"/>
                <a:gd name="f5" fmla="val 788"/>
                <a:gd name="f6" fmla="val 2678"/>
                <a:gd name="f7" fmla="*/ f0 1 3466"/>
                <a:gd name="f8" fmla="*/ f1 1 3466"/>
                <a:gd name="f9" fmla="val f2"/>
                <a:gd name="f10" fmla="val f3"/>
                <a:gd name="f11" fmla="+- f10 0 f9"/>
                <a:gd name="f12" fmla="*/ f11 1 3466"/>
                <a:gd name="f13" fmla="*/ f9 1 f12"/>
                <a:gd name="f14" fmla="*/ f10 1 f12"/>
                <a:gd name="f15" fmla="*/ f13 f7 1"/>
                <a:gd name="f16" fmla="*/ f14 f7 1"/>
                <a:gd name="f17" fmla="*/ f14 f8 1"/>
                <a:gd name="f18" fmla="*/ f13 f8 1"/>
              </a:gdLst>
              <a:ahLst/>
              <a:cxnLst>
                <a:cxn ang="3cd4">
                  <a:pos x="hc" y="t"/>
                </a:cxn>
                <a:cxn ang="0">
                  <a:pos x="r" y="vc"/>
                </a:cxn>
                <a:cxn ang="cd4">
                  <a:pos x="hc" y="b"/>
                </a:cxn>
                <a:cxn ang="cd2">
                  <a:pos x="l" y="vc"/>
                </a:cxn>
              </a:cxnLst>
              <a:rect l="f15" t="f18" r="f16" b="f17"/>
              <a:pathLst>
                <a:path w="3466" h="3466">
                  <a:moveTo>
                    <a:pt x="f4" y="f2"/>
                  </a:moveTo>
                  <a:cubicBezTo>
                    <a:pt x="f5" y="f2"/>
                    <a:pt x="f2" y="f5"/>
                    <a:pt x="f2" y="f4"/>
                  </a:cubicBezTo>
                  <a:cubicBezTo>
                    <a:pt x="f2" y="f6"/>
                    <a:pt x="f5" y="f3"/>
                    <a:pt x="f4" y="f3"/>
                  </a:cubicBezTo>
                  <a:cubicBezTo>
                    <a:pt x="f6" y="f3"/>
                    <a:pt x="f3" y="f6"/>
                    <a:pt x="f3" y="f4"/>
                  </a:cubicBezTo>
                  <a:cubicBezTo>
                    <a:pt x="f3" y="f5"/>
                    <a:pt x="f6"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6" name="Google Shape;10499;p74">
              <a:extLst>
                <a:ext uri="{FF2B5EF4-FFF2-40B4-BE49-F238E27FC236}">
                  <a16:creationId xmlns:a16="http://schemas.microsoft.com/office/drawing/2014/main" id="{5E02CAA3-1B00-C806-140E-23A47146FF39}"/>
                </a:ext>
              </a:extLst>
            </p:cNvPr>
            <p:cNvSpPr/>
            <p:nvPr/>
          </p:nvSpPr>
          <p:spPr>
            <a:xfrm>
              <a:off x="7780583" y="2248591"/>
              <a:ext cx="472799" cy="208538"/>
            </a:xfrm>
            <a:custGeom>
              <a:avLst/>
              <a:gdLst>
                <a:gd name="f0" fmla="val w"/>
                <a:gd name="f1" fmla="val h"/>
                <a:gd name="f2" fmla="val 0"/>
                <a:gd name="f3" fmla="val 11879"/>
                <a:gd name="f4" fmla="val 4916"/>
                <a:gd name="f5" fmla="val 694"/>
                <a:gd name="f6" fmla="val 316"/>
                <a:gd name="f7" fmla="val 1"/>
                <a:gd name="f8" fmla="val 315"/>
                <a:gd name="f9" fmla="val 693"/>
                <a:gd name="f10" fmla="val 1103"/>
                <a:gd name="f11" fmla="val 1418"/>
                <a:gd name="f12" fmla="val 4569"/>
                <a:gd name="f13" fmla="val 4758"/>
                <a:gd name="f14" fmla="val 851"/>
                <a:gd name="f15" fmla="val 4915"/>
                <a:gd name="f16" fmla="val 1040"/>
                <a:gd name="f17" fmla="val 10807"/>
                <a:gd name="f18" fmla="val 11028"/>
                <a:gd name="f19" fmla="val 11185"/>
                <a:gd name="f20" fmla="val 11563"/>
                <a:gd name="f21" fmla="val 11878"/>
                <a:gd name="f22" fmla="val 11815"/>
                <a:gd name="f23" fmla="val 11500"/>
                <a:gd name="f24" fmla="val 11122"/>
                <a:gd name="f25" fmla="*/ f0 1 11879"/>
                <a:gd name="f26" fmla="*/ f1 1 4916"/>
                <a:gd name="f27" fmla="val f2"/>
                <a:gd name="f28" fmla="val f3"/>
                <a:gd name="f29" fmla="val f4"/>
                <a:gd name="f30" fmla="+- f29 0 f27"/>
                <a:gd name="f31" fmla="+- f28 0 f27"/>
                <a:gd name="f32" fmla="*/ f31 1 11879"/>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11879" h="4916">
                  <a:moveTo>
                    <a:pt x="f5" y="f2"/>
                  </a:moveTo>
                  <a:cubicBezTo>
                    <a:pt x="f6" y="f2"/>
                    <a:pt x="f7" y="f8"/>
                    <a:pt x="f7" y="f9"/>
                  </a:cubicBezTo>
                  <a:cubicBezTo>
                    <a:pt x="f7" y="f10"/>
                    <a:pt x="f6" y="f11"/>
                    <a:pt x="f5" y="f11"/>
                  </a:cubicBezTo>
                  <a:lnTo>
                    <a:pt x="f5" y="f12"/>
                  </a:lnTo>
                  <a:cubicBezTo>
                    <a:pt x="f5" y="f13"/>
                    <a:pt x="f14" y="f15"/>
                    <a:pt x="f16" y="f15"/>
                  </a:cubicBezTo>
                  <a:lnTo>
                    <a:pt x="f17" y="f15"/>
                  </a:lnTo>
                  <a:cubicBezTo>
                    <a:pt x="f18" y="f15"/>
                    <a:pt x="f19" y="f13"/>
                    <a:pt x="f19" y="f12"/>
                  </a:cubicBezTo>
                  <a:lnTo>
                    <a:pt x="f19" y="f11"/>
                  </a:lnTo>
                  <a:cubicBezTo>
                    <a:pt x="f20" y="f11"/>
                    <a:pt x="f21" y="f10"/>
                    <a:pt x="f21" y="f9"/>
                  </a:cubicBezTo>
                  <a:cubicBezTo>
                    <a:pt x="f22" y="f8"/>
                    <a:pt x="f23" y="f2"/>
                    <a:pt x="f2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7" name="Google Shape;10500;p74">
              <a:extLst>
                <a:ext uri="{FF2B5EF4-FFF2-40B4-BE49-F238E27FC236}">
                  <a16:creationId xmlns:a16="http://schemas.microsoft.com/office/drawing/2014/main" id="{AD1722B8-1C43-E283-3879-ABB17079C07A}"/>
                </a:ext>
              </a:extLst>
            </p:cNvPr>
            <p:cNvSpPr/>
            <p:nvPr/>
          </p:nvSpPr>
          <p:spPr>
            <a:xfrm>
              <a:off x="8102864" y="2014734"/>
              <a:ext cx="119164" cy="205822"/>
            </a:xfrm>
            <a:custGeom>
              <a:avLst/>
              <a:gdLst>
                <a:gd name="f0" fmla="val w"/>
                <a:gd name="f1" fmla="val h"/>
                <a:gd name="f2" fmla="val 0"/>
                <a:gd name="f3" fmla="val 2994"/>
                <a:gd name="f4" fmla="val 4852"/>
                <a:gd name="f5" fmla="val 190"/>
                <a:gd name="f6" fmla="val 126"/>
                <a:gd name="f7" fmla="val 253"/>
                <a:gd name="f8" fmla="val 221"/>
                <a:gd name="f9" fmla="val 347"/>
                <a:gd name="f10" fmla="val 693"/>
                <a:gd name="f11" fmla="val 158"/>
                <a:gd name="f12" fmla="val 1071"/>
                <a:gd name="f13" fmla="val 1"/>
                <a:gd name="f14" fmla="val 1386"/>
                <a:gd name="f15" fmla="val 977"/>
                <a:gd name="f16" fmla="val 2079"/>
                <a:gd name="f17" fmla="val 1607"/>
                <a:gd name="f18" fmla="val 3182"/>
                <a:gd name="f19" fmla="val 4474"/>
                <a:gd name="f20" fmla="val 2489"/>
                <a:gd name="f21" fmla="val 756"/>
                <a:gd name="f22" fmla="val 2363"/>
                <a:gd name="f23" fmla="val 315"/>
                <a:gd name="f24" fmla="val 1922"/>
                <a:gd name="f25" fmla="val 1450"/>
                <a:gd name="f26" fmla="*/ f0 1 2994"/>
                <a:gd name="f27" fmla="*/ f1 1 4852"/>
                <a:gd name="f28" fmla="val f2"/>
                <a:gd name="f29" fmla="val f3"/>
                <a:gd name="f30" fmla="val f4"/>
                <a:gd name="f31" fmla="+- f30 0 f28"/>
                <a:gd name="f32" fmla="+- f29 0 f28"/>
                <a:gd name="f33" fmla="*/ f32 1 2994"/>
                <a:gd name="f34" fmla="*/ f31 1 4852"/>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2994" h="4852">
                  <a:moveTo>
                    <a:pt x="f5" y="f2"/>
                  </a:moveTo>
                  <a:cubicBezTo>
                    <a:pt x="f5" y="f6"/>
                    <a:pt x="f7" y="f8"/>
                    <a:pt x="f7" y="f9"/>
                  </a:cubicBezTo>
                  <a:cubicBezTo>
                    <a:pt x="f7" y="f10"/>
                    <a:pt x="f11" y="f12"/>
                    <a:pt x="f13" y="f14"/>
                  </a:cubicBezTo>
                  <a:cubicBezTo>
                    <a:pt x="f15" y="f16"/>
                    <a:pt x="f17" y="f18"/>
                    <a:pt x="f17" y="f19"/>
                  </a:cubicBezTo>
                  <a:lnTo>
                    <a:pt x="f17" y="f4"/>
                  </a:lnTo>
                  <a:lnTo>
                    <a:pt x="f3" y="f4"/>
                  </a:lnTo>
                  <a:lnTo>
                    <a:pt x="f20" y="f21"/>
                  </a:lnTo>
                  <a:cubicBezTo>
                    <a:pt x="f22" y="f23"/>
                    <a:pt x="f24" y="f2"/>
                    <a:pt x="f2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8" name="Google Shape;10501;p74">
              <a:extLst>
                <a:ext uri="{FF2B5EF4-FFF2-40B4-BE49-F238E27FC236}">
                  <a16:creationId xmlns:a16="http://schemas.microsoft.com/office/drawing/2014/main" id="{FE8E4CF8-0731-F02B-5530-A84A398EEEBE}"/>
                </a:ext>
              </a:extLst>
            </p:cNvPr>
            <p:cNvSpPr/>
            <p:nvPr/>
          </p:nvSpPr>
          <p:spPr>
            <a:xfrm>
              <a:off x="7808171" y="2014734"/>
              <a:ext cx="119164" cy="205822"/>
            </a:xfrm>
            <a:custGeom>
              <a:avLst/>
              <a:gdLst>
                <a:gd name="f0" fmla="val w"/>
                <a:gd name="f1" fmla="val h"/>
                <a:gd name="f2" fmla="val 0"/>
                <a:gd name="f3" fmla="val 2994"/>
                <a:gd name="f4" fmla="val 4852"/>
                <a:gd name="f5" fmla="val 1545"/>
                <a:gd name="f6" fmla="val 1072"/>
                <a:gd name="f7" fmla="val 663"/>
                <a:gd name="f8" fmla="val 315"/>
                <a:gd name="f9" fmla="val 505"/>
                <a:gd name="f10" fmla="val 788"/>
                <a:gd name="f11" fmla="val 1"/>
                <a:gd name="f12" fmla="val 1356"/>
                <a:gd name="f13" fmla="val 4474"/>
                <a:gd name="f14" fmla="val 1387"/>
                <a:gd name="f15" fmla="val 3182"/>
                <a:gd name="f16" fmla="val 2017"/>
                <a:gd name="f17" fmla="val 2048"/>
                <a:gd name="f18" fmla="val 1386"/>
                <a:gd name="f19" fmla="val 2836"/>
                <a:gd name="f20" fmla="val 1071"/>
                <a:gd name="f21" fmla="val 2773"/>
                <a:gd name="f22" fmla="val 693"/>
                <a:gd name="f23" fmla="val 347"/>
                <a:gd name="f24" fmla="val 221"/>
                <a:gd name="f25" fmla="val 95"/>
                <a:gd name="f26" fmla="val 2805"/>
                <a:gd name="f27" fmla="*/ f0 1 2994"/>
                <a:gd name="f28" fmla="*/ f1 1 4852"/>
                <a:gd name="f29" fmla="val f2"/>
                <a:gd name="f30" fmla="val f3"/>
                <a:gd name="f31" fmla="val f4"/>
                <a:gd name="f32" fmla="+- f31 0 f29"/>
                <a:gd name="f33" fmla="+- f30 0 f29"/>
                <a:gd name="f34" fmla="*/ f33 1 2994"/>
                <a:gd name="f35" fmla="*/ f32 1 4852"/>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994" h="4852">
                  <a:moveTo>
                    <a:pt x="f5" y="f2"/>
                  </a:moveTo>
                  <a:cubicBezTo>
                    <a:pt x="f6" y="f2"/>
                    <a:pt x="f7" y="f8"/>
                    <a:pt x="f9" y="f10"/>
                  </a:cubicBezTo>
                  <a:lnTo>
                    <a:pt x="f11" y="f4"/>
                  </a:lnTo>
                  <a:lnTo>
                    <a:pt x="f12" y="f4"/>
                  </a:lnTo>
                  <a:lnTo>
                    <a:pt x="f12" y="f13"/>
                  </a:lnTo>
                  <a:lnTo>
                    <a:pt x="f14" y="f13"/>
                  </a:lnTo>
                  <a:cubicBezTo>
                    <a:pt x="f14" y="f15"/>
                    <a:pt x="f16" y="f17"/>
                    <a:pt x="f3" y="f18"/>
                  </a:cubicBezTo>
                  <a:cubicBezTo>
                    <a:pt x="f19" y="f20"/>
                    <a:pt x="f21" y="f22"/>
                    <a:pt x="f21" y="f23"/>
                  </a:cubicBezTo>
                  <a:cubicBezTo>
                    <a:pt x="f21" y="f24"/>
                    <a:pt x="f21" y="f25"/>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9" name="Google Shape;10502;p74">
              <a:extLst>
                <a:ext uri="{FF2B5EF4-FFF2-40B4-BE49-F238E27FC236}">
                  <a16:creationId xmlns:a16="http://schemas.microsoft.com/office/drawing/2014/main" id="{CFDB21B6-42E0-E5C1-DC91-B6365D31C762}"/>
                </a:ext>
              </a:extLst>
            </p:cNvPr>
            <p:cNvSpPr/>
            <p:nvPr/>
          </p:nvSpPr>
          <p:spPr>
            <a:xfrm>
              <a:off x="8026365" y="2096216"/>
              <a:ext cx="112919" cy="120344"/>
            </a:xfrm>
            <a:custGeom>
              <a:avLst/>
              <a:gdLst>
                <a:gd name="f0" fmla="val w"/>
                <a:gd name="f1" fmla="val h"/>
                <a:gd name="f2" fmla="val 0"/>
                <a:gd name="f3" fmla="val 2837"/>
                <a:gd name="f4" fmla="val 1482"/>
                <a:gd name="f5" fmla="val 1"/>
                <a:gd name="f6" fmla="val 1450"/>
                <a:gd name="f7" fmla="val 32"/>
                <a:gd name="f8" fmla="val 1418"/>
                <a:gd name="f9" fmla="val 64"/>
                <a:gd name="f10" fmla="val 1324"/>
                <a:gd name="f11" fmla="val 127"/>
                <a:gd name="f12" fmla="val 190"/>
                <a:gd name="f13" fmla="val 1292"/>
                <a:gd name="f14" fmla="val 253"/>
                <a:gd name="f15" fmla="val 1261"/>
                <a:gd name="f16" fmla="val 284"/>
                <a:gd name="f17" fmla="val 1923"/>
                <a:gd name="f18" fmla="val 2836"/>
                <a:gd name="f19" fmla="val 2742"/>
                <a:gd name="f20" fmla="val 2553"/>
                <a:gd name="f21" fmla="val 1513"/>
                <a:gd name="f22" fmla="val 2332"/>
                <a:gd name="f23" fmla="val 599"/>
                <a:gd name="f24" fmla="*/ f0 1 2837"/>
                <a:gd name="f25" fmla="*/ f1 1 2837"/>
                <a:gd name="f26" fmla="val f2"/>
                <a:gd name="f27" fmla="val f3"/>
                <a:gd name="f28" fmla="+- f27 0 f26"/>
                <a:gd name="f29" fmla="*/ f28 1 2837"/>
                <a:gd name="f30" fmla="*/ f26 1 f29"/>
                <a:gd name="f31" fmla="*/ f27 1 f29"/>
                <a:gd name="f32" fmla="*/ f30 f24 1"/>
                <a:gd name="f33" fmla="*/ f31 f24 1"/>
                <a:gd name="f34" fmla="*/ f31 f25 1"/>
                <a:gd name="f35" fmla="*/ f30 f25 1"/>
              </a:gdLst>
              <a:ahLst/>
              <a:cxnLst>
                <a:cxn ang="3cd4">
                  <a:pos x="hc" y="t"/>
                </a:cxn>
                <a:cxn ang="0">
                  <a:pos x="r" y="vc"/>
                </a:cxn>
                <a:cxn ang="cd4">
                  <a:pos x="hc" y="b"/>
                </a:cxn>
                <a:cxn ang="cd2">
                  <a:pos x="l" y="vc"/>
                </a:cxn>
              </a:cxnLst>
              <a:rect l="f32" t="f35" r="f33" b="f34"/>
              <a:pathLst>
                <a:path w="2837" h="2837">
                  <a:moveTo>
                    <a:pt x="f4" y="f5"/>
                  </a:moveTo>
                  <a:cubicBezTo>
                    <a:pt x="f6" y="f7"/>
                    <a:pt x="f8" y="f9"/>
                    <a:pt x="f10" y="f11"/>
                  </a:cubicBezTo>
                  <a:cubicBezTo>
                    <a:pt x="f10" y="f12"/>
                    <a:pt x="f13" y="f14"/>
                    <a:pt x="f15" y="f16"/>
                  </a:cubicBezTo>
                  <a:lnTo>
                    <a:pt x="f5" y="f17"/>
                  </a:lnTo>
                  <a:lnTo>
                    <a:pt x="f5" y="f18"/>
                  </a:lnTo>
                  <a:lnTo>
                    <a:pt x="f19" y="f18"/>
                  </a:lnTo>
                  <a:lnTo>
                    <a:pt x="f19" y="f20"/>
                  </a:lnTo>
                  <a:lnTo>
                    <a:pt x="f18" y="f20"/>
                  </a:lnTo>
                  <a:cubicBezTo>
                    <a:pt x="f18" y="f21"/>
                    <a:pt x="f22" y="f23"/>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0" name="Google Shape;10503;p74">
              <a:extLst>
                <a:ext uri="{FF2B5EF4-FFF2-40B4-BE49-F238E27FC236}">
                  <a16:creationId xmlns:a16="http://schemas.microsoft.com/office/drawing/2014/main" id="{E1C28A8E-7C79-33D8-985A-ADD0814056FE}"/>
                </a:ext>
              </a:extLst>
            </p:cNvPr>
            <p:cNvSpPr/>
            <p:nvPr/>
          </p:nvSpPr>
          <p:spPr>
            <a:xfrm>
              <a:off x="7888446" y="2097578"/>
              <a:ext cx="112873" cy="124330"/>
            </a:xfrm>
            <a:custGeom>
              <a:avLst/>
              <a:gdLst>
                <a:gd name="f0" fmla="val w"/>
                <a:gd name="f1" fmla="val h"/>
                <a:gd name="f2" fmla="val 0"/>
                <a:gd name="f3" fmla="val 2836"/>
                <a:gd name="f4" fmla="val 2931"/>
                <a:gd name="f5" fmla="val 1323"/>
                <a:gd name="f6" fmla="val 536"/>
                <a:gd name="f7" fmla="val 567"/>
                <a:gd name="f8" fmla="val 1513"/>
                <a:gd name="f9" fmla="val 2584"/>
                <a:gd name="f10" fmla="val 2930"/>
                <a:gd name="f11" fmla="val 2741"/>
                <a:gd name="f12" fmla="val 1922"/>
                <a:gd name="f13" fmla="val 1575"/>
                <a:gd name="f14" fmla="val 284"/>
                <a:gd name="f15" fmla="val 1512"/>
                <a:gd name="f16" fmla="val 252"/>
                <a:gd name="f17" fmla="val 158"/>
                <a:gd name="f18" fmla="val 1481"/>
                <a:gd name="f19" fmla="val 126"/>
                <a:gd name="f20" fmla="val 1449"/>
                <a:gd name="f21" fmla="val 95"/>
                <a:gd name="f22" fmla="val 1355"/>
                <a:gd name="f23" fmla="val 63"/>
                <a:gd name="f24" fmla="*/ f0 1 2836"/>
                <a:gd name="f25" fmla="*/ f1 1 2931"/>
                <a:gd name="f26" fmla="val f2"/>
                <a:gd name="f27" fmla="val f3"/>
                <a:gd name="f28" fmla="val f4"/>
                <a:gd name="f29" fmla="+- f28 0 f26"/>
                <a:gd name="f30" fmla="+- f27 0 f26"/>
                <a:gd name="f31" fmla="*/ f30 1 2836"/>
                <a:gd name="f32" fmla="*/ f29 1 2931"/>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2836" h="2931">
                  <a:moveTo>
                    <a:pt x="f5" y="f2"/>
                  </a:moveTo>
                  <a:cubicBezTo>
                    <a:pt x="f6" y="f7"/>
                    <a:pt x="f2" y="f8"/>
                    <a:pt x="f2" y="f9"/>
                  </a:cubicBezTo>
                  <a:lnTo>
                    <a:pt x="f2" y="f10"/>
                  </a:lnTo>
                  <a:lnTo>
                    <a:pt x="f11" y="f10"/>
                  </a:lnTo>
                  <a:lnTo>
                    <a:pt x="f11" y="f12"/>
                  </a:lnTo>
                  <a:lnTo>
                    <a:pt x="f3" y="f12"/>
                  </a:lnTo>
                  <a:lnTo>
                    <a:pt x="f13" y="f14"/>
                  </a:lnTo>
                  <a:cubicBezTo>
                    <a:pt x="f15" y="f16"/>
                    <a:pt x="f15" y="f17"/>
                    <a:pt x="f18" y="f19"/>
                  </a:cubicBezTo>
                  <a:cubicBezTo>
                    <a:pt x="f20" y="f21"/>
                    <a:pt x="f22" y="f23"/>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1" name="Google Shape;10234;p74">
            <a:extLst>
              <a:ext uri="{FF2B5EF4-FFF2-40B4-BE49-F238E27FC236}">
                <a16:creationId xmlns:a16="http://schemas.microsoft.com/office/drawing/2014/main" id="{6B5C8FF5-7B72-2F26-23AA-902548515FFA}"/>
              </a:ext>
            </a:extLst>
          </p:cNvPr>
          <p:cNvGrpSpPr/>
          <p:nvPr/>
        </p:nvGrpSpPr>
        <p:grpSpPr>
          <a:xfrm>
            <a:off x="2415342" y="2121369"/>
            <a:ext cx="470294" cy="502554"/>
            <a:chOff x="3786941" y="1990740"/>
            <a:chExt cx="470294" cy="502554"/>
          </a:xfrm>
          <a:solidFill>
            <a:schemeClr val="bg1"/>
          </a:solidFill>
        </p:grpSpPr>
        <p:sp>
          <p:nvSpPr>
            <p:cNvPr id="152" name="Google Shape;10235;p74">
              <a:extLst>
                <a:ext uri="{FF2B5EF4-FFF2-40B4-BE49-F238E27FC236}">
                  <a16:creationId xmlns:a16="http://schemas.microsoft.com/office/drawing/2014/main" id="{9C768376-3B6E-3B45-E401-F5815F385C33}"/>
                </a:ext>
              </a:extLst>
            </p:cNvPr>
            <p:cNvSpPr/>
            <p:nvPr/>
          </p:nvSpPr>
          <p:spPr>
            <a:xfrm>
              <a:off x="3993870" y="2255358"/>
              <a:ext cx="56436" cy="60194"/>
            </a:xfrm>
            <a:custGeom>
              <a:avLst/>
              <a:gdLst>
                <a:gd name="f0" fmla="val w"/>
                <a:gd name="f1" fmla="val h"/>
                <a:gd name="f2" fmla="val 0"/>
                <a:gd name="f3" fmla="val 1418"/>
                <a:gd name="f4" fmla="val 1419"/>
                <a:gd name="f5" fmla="val 725"/>
                <a:gd name="f6" fmla="val 1"/>
                <a:gd name="f7" fmla="val 315"/>
                <a:gd name="f8" fmla="val 316"/>
                <a:gd name="f9" fmla="val 694"/>
                <a:gd name="f10" fmla="val 63"/>
                <a:gd name="f11" fmla="val 1103"/>
                <a:gd name="f12" fmla="*/ f0 1 1418"/>
                <a:gd name="f13" fmla="*/ f1 1 1419"/>
                <a:gd name="f14" fmla="val f2"/>
                <a:gd name="f15" fmla="val f3"/>
                <a:gd name="f16" fmla="val f4"/>
                <a:gd name="f17" fmla="+- f16 0 f14"/>
                <a:gd name="f18" fmla="+- f15 0 f14"/>
                <a:gd name="f19" fmla="*/ f18 1 1418"/>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418" h="1419">
                  <a:moveTo>
                    <a:pt x="f5" y="f6"/>
                  </a:moveTo>
                  <a:cubicBezTo>
                    <a:pt x="f7" y="f6"/>
                    <a:pt x="f2" y="f8"/>
                    <a:pt x="f2" y="f9"/>
                  </a:cubicBezTo>
                  <a:cubicBezTo>
                    <a:pt x="f10" y="f11"/>
                    <a:pt x="f7" y="f3"/>
                    <a:pt x="f5" y="f3"/>
                  </a:cubicBezTo>
                  <a:cubicBezTo>
                    <a:pt x="f11" y="f3"/>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3" name="Google Shape;10236;p74">
              <a:extLst>
                <a:ext uri="{FF2B5EF4-FFF2-40B4-BE49-F238E27FC236}">
                  <a16:creationId xmlns:a16="http://schemas.microsoft.com/office/drawing/2014/main" id="{946569FA-07C8-2C57-2B05-95383D72510E}"/>
                </a:ext>
              </a:extLst>
            </p:cNvPr>
            <p:cNvSpPr/>
            <p:nvPr/>
          </p:nvSpPr>
          <p:spPr>
            <a:xfrm>
              <a:off x="3967526" y="2344905"/>
              <a:ext cx="111639" cy="58832"/>
            </a:xfrm>
            <a:custGeom>
              <a:avLst/>
              <a:gdLst>
                <a:gd name="f0" fmla="val w"/>
                <a:gd name="f1" fmla="val h"/>
                <a:gd name="f2" fmla="val 0"/>
                <a:gd name="f3" fmla="val 2805"/>
                <a:gd name="f4" fmla="val 1387"/>
                <a:gd name="f5" fmla="val 631"/>
                <a:gd name="f6" fmla="val 1"/>
                <a:gd name="f7" fmla="val 630"/>
                <a:gd name="f8" fmla="val 2174"/>
                <a:gd name="f9" fmla="*/ f0 1 2805"/>
                <a:gd name="f10" fmla="*/ f1 1 1387"/>
                <a:gd name="f11" fmla="val f2"/>
                <a:gd name="f12" fmla="val f3"/>
                <a:gd name="f13" fmla="val f4"/>
                <a:gd name="f14" fmla="+- f13 0 f11"/>
                <a:gd name="f15" fmla="+- f12 0 f11"/>
                <a:gd name="f16" fmla="*/ f15 1 2805"/>
                <a:gd name="f17" fmla="*/ f14 1 1387"/>
                <a:gd name="f18" fmla="*/ f11 1 f16"/>
                <a:gd name="f19" fmla="*/ f12 1 f16"/>
                <a:gd name="f20" fmla="*/ f11 1 f17"/>
                <a:gd name="f21" fmla="*/ f13 1 f17"/>
                <a:gd name="f22" fmla="*/ f18 f9 1"/>
                <a:gd name="f23" fmla="*/ f19 f9 1"/>
                <a:gd name="f24" fmla="*/ f21 f10 1"/>
                <a:gd name="f25" fmla="*/ f20 f10 1"/>
              </a:gdLst>
              <a:ahLst/>
              <a:cxnLst>
                <a:cxn ang="3cd4">
                  <a:pos x="hc" y="t"/>
                </a:cxn>
                <a:cxn ang="0">
                  <a:pos x="r" y="vc"/>
                </a:cxn>
                <a:cxn ang="cd4">
                  <a:pos x="hc" y="b"/>
                </a:cxn>
                <a:cxn ang="cd2">
                  <a:pos x="l" y="vc"/>
                </a:cxn>
              </a:cxnLst>
              <a:rect l="f22" t="f25" r="f23" b="f24"/>
              <a:pathLst>
                <a:path w="2805" h="1387">
                  <a:moveTo>
                    <a:pt x="f4" y="f2"/>
                  </a:moveTo>
                  <a:cubicBezTo>
                    <a:pt x="f5" y="f2"/>
                    <a:pt x="f6" y="f7"/>
                    <a:pt x="f6" y="f4"/>
                  </a:cubicBezTo>
                  <a:lnTo>
                    <a:pt x="f3" y="f4"/>
                  </a:lnTo>
                  <a:cubicBezTo>
                    <a:pt x="f3" y="f7"/>
                    <a:pt x="f8"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4" name="Google Shape;10237;p74">
              <a:extLst>
                <a:ext uri="{FF2B5EF4-FFF2-40B4-BE49-F238E27FC236}">
                  <a16:creationId xmlns:a16="http://schemas.microsoft.com/office/drawing/2014/main" id="{262E49B8-9316-370D-0F43-44F61041EBD2}"/>
                </a:ext>
              </a:extLst>
            </p:cNvPr>
            <p:cNvSpPr/>
            <p:nvPr/>
          </p:nvSpPr>
          <p:spPr>
            <a:xfrm>
              <a:off x="3898553" y="2197879"/>
              <a:ext cx="249594" cy="295415"/>
            </a:xfrm>
            <a:custGeom>
              <a:avLst/>
              <a:gdLst>
                <a:gd name="f0" fmla="val w"/>
                <a:gd name="f1" fmla="val h"/>
                <a:gd name="f2" fmla="val 0"/>
                <a:gd name="f3" fmla="val 6271"/>
                <a:gd name="f4" fmla="val 6964"/>
                <a:gd name="f5" fmla="val 3088"/>
                <a:gd name="f6" fmla="val 725"/>
                <a:gd name="f7" fmla="val 3813"/>
                <a:gd name="f8" fmla="val 4506"/>
                <a:gd name="f9" fmla="val 1356"/>
                <a:gd name="f10" fmla="val 2080"/>
                <a:gd name="f11" fmla="val 2458"/>
                <a:gd name="f12" fmla="val 4348"/>
                <a:gd name="f13" fmla="val 2805"/>
                <a:gd name="f14" fmla="val 4096"/>
                <a:gd name="f15" fmla="val 3025"/>
                <a:gd name="f16" fmla="val 4727"/>
                <a:gd name="f17" fmla="val 3372"/>
                <a:gd name="f18" fmla="val 5168"/>
                <a:gd name="f19" fmla="val 4065"/>
                <a:gd name="f20" fmla="val 4853"/>
                <a:gd name="f21" fmla="val 5199"/>
                <a:gd name="f22" fmla="val 5388"/>
                <a:gd name="f23" fmla="val 5010"/>
                <a:gd name="f24" fmla="val 5546"/>
                <a:gd name="f25" fmla="val 4821"/>
                <a:gd name="f26" fmla="val 1293"/>
                <a:gd name="f27" fmla="val 1103"/>
                <a:gd name="f28" fmla="val 946"/>
                <a:gd name="f29" fmla="val 1040"/>
                <a:gd name="f30" fmla="val 1450"/>
                <a:gd name="f31" fmla="val 3403"/>
                <a:gd name="f32" fmla="val 1860"/>
                <a:gd name="f33" fmla="val 1702"/>
                <a:gd name="f34" fmla="val 2332"/>
                <a:gd name="f35" fmla="val 1"/>
                <a:gd name="f36" fmla="val 6617"/>
                <a:gd name="f37" fmla="val 6806"/>
                <a:gd name="f38" fmla="val 158"/>
                <a:gd name="f39" fmla="val 6963"/>
                <a:gd name="f40" fmla="val 347"/>
                <a:gd name="f41" fmla="val 5924"/>
                <a:gd name="f42" fmla="val 6113"/>
                <a:gd name="f43" fmla="val 6270"/>
                <a:gd name="f44" fmla="*/ f0 1 6271"/>
                <a:gd name="f45" fmla="*/ f1 1 6964"/>
                <a:gd name="f46" fmla="val f2"/>
                <a:gd name="f47" fmla="val f3"/>
                <a:gd name="f48" fmla="val f4"/>
                <a:gd name="f49" fmla="+- f48 0 f46"/>
                <a:gd name="f50" fmla="+- f47 0 f46"/>
                <a:gd name="f51" fmla="*/ f50 1 6271"/>
                <a:gd name="f52" fmla="*/ f49 1 696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6271" h="6964">
                  <a:moveTo>
                    <a:pt x="f5" y="f6"/>
                  </a:moveTo>
                  <a:cubicBezTo>
                    <a:pt x="f7" y="f6"/>
                    <a:pt x="f8" y="f9"/>
                    <a:pt x="f8" y="f10"/>
                  </a:cubicBezTo>
                  <a:cubicBezTo>
                    <a:pt x="f8" y="f11"/>
                    <a:pt x="f12" y="f13"/>
                    <a:pt x="f14" y="f15"/>
                  </a:cubicBezTo>
                  <a:cubicBezTo>
                    <a:pt x="f16" y="f17"/>
                    <a:pt x="f18" y="f19"/>
                    <a:pt x="f18" y="f20"/>
                  </a:cubicBezTo>
                  <a:lnTo>
                    <a:pt x="f18" y="f21"/>
                  </a:lnTo>
                  <a:cubicBezTo>
                    <a:pt x="f18" y="f22"/>
                    <a:pt x="f23" y="f24"/>
                    <a:pt x="f25" y="f24"/>
                  </a:cubicBezTo>
                  <a:lnTo>
                    <a:pt x="f26" y="f24"/>
                  </a:lnTo>
                  <a:cubicBezTo>
                    <a:pt x="f27" y="f24"/>
                    <a:pt x="f28" y="f22"/>
                    <a:pt x="f28" y="f21"/>
                  </a:cubicBezTo>
                  <a:lnTo>
                    <a:pt x="f28" y="f20"/>
                  </a:lnTo>
                  <a:lnTo>
                    <a:pt x="f29" y="f20"/>
                  </a:lnTo>
                  <a:cubicBezTo>
                    <a:pt x="f29" y="f19"/>
                    <a:pt x="f30" y="f31"/>
                    <a:pt x="f10" y="f15"/>
                  </a:cubicBezTo>
                  <a:cubicBezTo>
                    <a:pt x="f32" y="f13"/>
                    <a:pt x="f33" y="f11"/>
                    <a:pt x="f33" y="f10"/>
                  </a:cubicBezTo>
                  <a:cubicBezTo>
                    <a:pt x="f33" y="f9"/>
                    <a:pt x="f34" y="f6"/>
                    <a:pt x="f5" y="f6"/>
                  </a:cubicBezTo>
                  <a:close/>
                  <a:moveTo>
                    <a:pt x="f35" y="f35"/>
                  </a:moveTo>
                  <a:lnTo>
                    <a:pt x="f35" y="f36"/>
                  </a:lnTo>
                  <a:cubicBezTo>
                    <a:pt x="f35" y="f37"/>
                    <a:pt x="f38" y="f39"/>
                    <a:pt x="f40" y="f39"/>
                  </a:cubicBezTo>
                  <a:lnTo>
                    <a:pt x="f41" y="f39"/>
                  </a:lnTo>
                  <a:cubicBezTo>
                    <a:pt x="f42" y="f39"/>
                    <a:pt x="f43" y="f37"/>
                    <a:pt x="f43" y="f36"/>
                  </a:cubicBezTo>
                  <a:lnTo>
                    <a:pt x="f43" y="f3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5" name="Google Shape;10238;p74">
              <a:extLst>
                <a:ext uri="{FF2B5EF4-FFF2-40B4-BE49-F238E27FC236}">
                  <a16:creationId xmlns:a16="http://schemas.microsoft.com/office/drawing/2014/main" id="{CD821048-3C5C-1B66-B664-7B251583931B}"/>
                </a:ext>
              </a:extLst>
            </p:cNvPr>
            <p:cNvSpPr/>
            <p:nvPr/>
          </p:nvSpPr>
          <p:spPr>
            <a:xfrm>
              <a:off x="3870966" y="1990740"/>
              <a:ext cx="304760" cy="60194"/>
            </a:xfrm>
            <a:custGeom>
              <a:avLst/>
              <a:gdLst>
                <a:gd name="f0" fmla="val w"/>
                <a:gd name="f1" fmla="val h"/>
                <a:gd name="f2" fmla="val 0"/>
                <a:gd name="f3" fmla="val 7657"/>
                <a:gd name="f4" fmla="val 1419"/>
                <a:gd name="f5" fmla="val 347"/>
                <a:gd name="f6" fmla="val 1"/>
                <a:gd name="f7" fmla="val 158"/>
                <a:gd name="f8" fmla="val 1418"/>
                <a:gd name="f9" fmla="val 7625"/>
                <a:gd name="f10" fmla="val 7656"/>
                <a:gd name="f11" fmla="val 7499"/>
                <a:gd name="f12" fmla="val 7310"/>
                <a:gd name="f13" fmla="*/ f0 1 7657"/>
                <a:gd name="f14" fmla="*/ f1 1 1419"/>
                <a:gd name="f15" fmla="val f2"/>
                <a:gd name="f16" fmla="val f3"/>
                <a:gd name="f17" fmla="val f4"/>
                <a:gd name="f18" fmla="+- f17 0 f15"/>
                <a:gd name="f19" fmla="+- f16 0 f15"/>
                <a:gd name="f20" fmla="*/ f19 1 7657"/>
                <a:gd name="f21" fmla="*/ f18 1 1419"/>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657" h="1419">
                  <a:moveTo>
                    <a:pt x="f5" y="f6"/>
                  </a:moveTo>
                  <a:cubicBezTo>
                    <a:pt x="f7" y="f6"/>
                    <a:pt x="f6" y="f7"/>
                    <a:pt x="f6" y="f5"/>
                  </a:cubicBezTo>
                  <a:lnTo>
                    <a:pt x="f6" y="f8"/>
                  </a:lnTo>
                  <a:lnTo>
                    <a:pt x="f9" y="f8"/>
                  </a:lnTo>
                  <a:lnTo>
                    <a:pt x="f9" y="f5"/>
                  </a:lnTo>
                  <a:lnTo>
                    <a:pt x="f10" y="f5"/>
                  </a:lnTo>
                  <a:cubicBezTo>
                    <a:pt x="f10" y="f7"/>
                    <a:pt x="f11"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6" name="Google Shape;10239;p74">
              <a:extLst>
                <a:ext uri="{FF2B5EF4-FFF2-40B4-BE49-F238E27FC236}">
                  <a16:creationId xmlns:a16="http://schemas.microsoft.com/office/drawing/2014/main" id="{9ABF6007-B9F8-7D6C-AA14-CB50EAB58C8A}"/>
                </a:ext>
              </a:extLst>
            </p:cNvPr>
            <p:cNvSpPr/>
            <p:nvPr/>
          </p:nvSpPr>
          <p:spPr>
            <a:xfrm>
              <a:off x="3786941" y="2081604"/>
              <a:ext cx="470294" cy="233949"/>
            </a:xfrm>
            <a:custGeom>
              <a:avLst/>
              <a:gdLst>
                <a:gd name="f0" fmla="val w"/>
                <a:gd name="f1" fmla="val h"/>
                <a:gd name="f2" fmla="val 0"/>
                <a:gd name="f3" fmla="val 11816"/>
                <a:gd name="f4" fmla="val 5515"/>
                <a:gd name="f5" fmla="val 10082"/>
                <a:gd name="f6" fmla="val 662"/>
                <a:gd name="f7" fmla="val 10303"/>
                <a:gd name="f8" fmla="val 10461"/>
                <a:gd name="f9" fmla="val 820"/>
                <a:gd name="f10" fmla="val 1009"/>
                <a:gd name="f11" fmla="val 1198"/>
                <a:gd name="f12" fmla="val 1356"/>
                <a:gd name="f13" fmla="val 9893"/>
                <a:gd name="f14" fmla="val 9736"/>
                <a:gd name="f15" fmla="val 9767"/>
                <a:gd name="f16" fmla="val 1041"/>
                <a:gd name="f17" fmla="val 1"/>
                <a:gd name="f18" fmla="val 442"/>
                <a:gd name="f19" fmla="val 4475"/>
                <a:gd name="f20" fmla="val 5073"/>
                <a:gd name="f21" fmla="val 473"/>
                <a:gd name="f22" fmla="val 5514"/>
                <a:gd name="f23" fmla="val 2112"/>
                <a:gd name="f24" fmla="val 2395"/>
                <a:gd name="f25" fmla="val 2206"/>
                <a:gd name="f26" fmla="val 2269"/>
                <a:gd name="f27" fmla="val 2049"/>
                <a:gd name="f28" fmla="val 2458"/>
                <a:gd name="f29" fmla="val 9421"/>
                <a:gd name="f30" fmla="val 9610"/>
                <a:gd name="f31" fmla="val 10807"/>
                <a:gd name="f32" fmla="val 11406"/>
                <a:gd name="f33" fmla="val 11815"/>
                <a:gd name="f34" fmla="val 5042"/>
                <a:gd name="f35" fmla="val 410"/>
                <a:gd name="f36" fmla="val 11343"/>
                <a:gd name="f37" fmla="*/ f0 1 11816"/>
                <a:gd name="f38" fmla="*/ f1 1 5515"/>
                <a:gd name="f39" fmla="val f2"/>
                <a:gd name="f40" fmla="val f3"/>
                <a:gd name="f41" fmla="val f4"/>
                <a:gd name="f42" fmla="+- f41 0 f39"/>
                <a:gd name="f43" fmla="+- f40 0 f39"/>
                <a:gd name="f44" fmla="*/ f43 1 11816"/>
                <a:gd name="f45" fmla="*/ f42 1 5515"/>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11816" h="5515">
                  <a:moveTo>
                    <a:pt x="f5" y="f6"/>
                  </a:moveTo>
                  <a:cubicBezTo>
                    <a:pt x="f7" y="f6"/>
                    <a:pt x="f8" y="f9"/>
                    <a:pt x="f8" y="f10"/>
                  </a:cubicBezTo>
                  <a:cubicBezTo>
                    <a:pt x="f8" y="f11"/>
                    <a:pt x="f7" y="f12"/>
                    <a:pt x="f5" y="f12"/>
                  </a:cubicBezTo>
                  <a:cubicBezTo>
                    <a:pt x="f13" y="f12"/>
                    <a:pt x="f14" y="f11"/>
                    <a:pt x="f14" y="f10"/>
                  </a:cubicBezTo>
                  <a:cubicBezTo>
                    <a:pt x="f15" y="f9"/>
                    <a:pt x="f13" y="f6"/>
                    <a:pt x="f5" y="f6"/>
                  </a:cubicBezTo>
                  <a:close/>
                  <a:moveTo>
                    <a:pt x="f16" y="f17"/>
                  </a:moveTo>
                  <a:cubicBezTo>
                    <a:pt x="f18" y="f17"/>
                    <a:pt x="f17" y="f18"/>
                    <a:pt x="f17" y="f10"/>
                  </a:cubicBezTo>
                  <a:lnTo>
                    <a:pt x="f17" y="f19"/>
                  </a:lnTo>
                  <a:cubicBezTo>
                    <a:pt x="f17" y="f20"/>
                    <a:pt x="f21" y="f22"/>
                    <a:pt x="f16" y="f22"/>
                  </a:cubicBezTo>
                  <a:lnTo>
                    <a:pt x="f23" y="f22"/>
                  </a:lnTo>
                  <a:lnTo>
                    <a:pt x="f23" y="f24"/>
                  </a:lnTo>
                  <a:cubicBezTo>
                    <a:pt x="f23" y="f25"/>
                    <a:pt x="f26" y="f27"/>
                    <a:pt x="f28" y="f27"/>
                  </a:cubicBezTo>
                  <a:lnTo>
                    <a:pt x="f29" y="f27"/>
                  </a:lnTo>
                  <a:cubicBezTo>
                    <a:pt x="f30" y="f27"/>
                    <a:pt x="f15" y="f25"/>
                    <a:pt x="f15" y="f24"/>
                  </a:cubicBezTo>
                  <a:lnTo>
                    <a:pt x="f15" y="f22"/>
                  </a:lnTo>
                  <a:lnTo>
                    <a:pt x="f31" y="f22"/>
                  </a:lnTo>
                  <a:cubicBezTo>
                    <a:pt x="f32" y="f22"/>
                    <a:pt x="f33" y="f34"/>
                    <a:pt x="f33" y="f19"/>
                  </a:cubicBezTo>
                  <a:lnTo>
                    <a:pt x="f33" y="f10"/>
                  </a:lnTo>
                  <a:cubicBezTo>
                    <a:pt x="f33" y="f35"/>
                    <a:pt x="f36" y="f17"/>
                    <a:pt x="f31"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7" name="Google Shape;10251;p74">
            <a:extLst>
              <a:ext uri="{FF2B5EF4-FFF2-40B4-BE49-F238E27FC236}">
                <a16:creationId xmlns:a16="http://schemas.microsoft.com/office/drawing/2014/main" id="{F911CB69-AA9D-63AA-F1E3-11CFFC029DD8}"/>
              </a:ext>
            </a:extLst>
          </p:cNvPr>
          <p:cNvGrpSpPr/>
          <p:nvPr/>
        </p:nvGrpSpPr>
        <p:grpSpPr>
          <a:xfrm>
            <a:off x="5753788" y="2125538"/>
            <a:ext cx="304760" cy="502545"/>
            <a:chOff x="7125388" y="1994909"/>
            <a:chExt cx="304760" cy="502545"/>
          </a:xfrm>
          <a:solidFill>
            <a:schemeClr val="bg1"/>
          </a:solidFill>
        </p:grpSpPr>
        <p:sp>
          <p:nvSpPr>
            <p:cNvPr id="158" name="Google Shape;10252;p74">
              <a:extLst>
                <a:ext uri="{FF2B5EF4-FFF2-40B4-BE49-F238E27FC236}">
                  <a16:creationId xmlns:a16="http://schemas.microsoft.com/office/drawing/2014/main" id="{3DDDF038-2B3B-F43D-5D19-AC43ADAF7BA3}"/>
                </a:ext>
              </a:extLst>
            </p:cNvPr>
            <p:cNvSpPr/>
            <p:nvPr/>
          </p:nvSpPr>
          <p:spPr>
            <a:xfrm>
              <a:off x="7292193" y="2266184"/>
              <a:ext cx="109097" cy="143039"/>
            </a:xfrm>
            <a:custGeom>
              <a:avLst/>
              <a:gdLst>
                <a:gd name="f0" fmla="val w"/>
                <a:gd name="f1" fmla="val h"/>
                <a:gd name="f2" fmla="val 0"/>
                <a:gd name="f3" fmla="val 2741"/>
                <a:gd name="f4" fmla="val 3372"/>
                <a:gd name="f5" fmla="val 1670"/>
                <a:gd name="f6" fmla="val 1"/>
                <a:gd name="f7" fmla="val 1166"/>
                <a:gd name="f8" fmla="val 316"/>
                <a:gd name="f9" fmla="val 599"/>
                <a:gd name="f10" fmla="val 505"/>
                <a:gd name="f11" fmla="val 568"/>
                <a:gd name="f12" fmla="val 1482"/>
                <a:gd name="f13" fmla="val 1890"/>
                <a:gd name="f14" fmla="val 3340"/>
                <a:gd name="f15" fmla="val 2301"/>
                <a:gd name="f16" fmla="val 1356"/>
                <a:gd name="f17" fmla="val 2300"/>
                <a:gd name="f18" fmla="val 536"/>
                <a:gd name="f19" fmla="*/ f0 1 2741"/>
                <a:gd name="f20" fmla="*/ f1 1 3372"/>
                <a:gd name="f21" fmla="val f2"/>
                <a:gd name="f22" fmla="val f3"/>
                <a:gd name="f23" fmla="val f4"/>
                <a:gd name="f24" fmla="+- f23 0 f21"/>
                <a:gd name="f25" fmla="+- f22 0 f21"/>
                <a:gd name="f26" fmla="*/ f25 1 2741"/>
                <a:gd name="f27" fmla="*/ f24 1 3372"/>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41" h="3372">
                  <a:moveTo>
                    <a:pt x="f5" y="f6"/>
                  </a:moveTo>
                  <a:cubicBezTo>
                    <a:pt x="f7" y="f8"/>
                    <a:pt x="f9" y="f10"/>
                    <a:pt x="f2" y="f11"/>
                  </a:cubicBezTo>
                  <a:lnTo>
                    <a:pt x="f2" y="f12"/>
                  </a:lnTo>
                  <a:lnTo>
                    <a:pt x="f13" y="f4"/>
                  </a:lnTo>
                  <a:lnTo>
                    <a:pt x="f3" y="f4"/>
                  </a:lnTo>
                  <a:lnTo>
                    <a:pt x="f3" y="f14"/>
                  </a:lnTo>
                  <a:lnTo>
                    <a:pt x="f3" y="f15"/>
                  </a:lnTo>
                  <a:cubicBezTo>
                    <a:pt x="f3"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9" name="Google Shape;10253;p74">
              <a:extLst>
                <a:ext uri="{FF2B5EF4-FFF2-40B4-BE49-F238E27FC236}">
                  <a16:creationId xmlns:a16="http://schemas.microsoft.com/office/drawing/2014/main" id="{86B58B38-F591-B934-AD92-8EEF585DFE56}"/>
                </a:ext>
              </a:extLst>
            </p:cNvPr>
            <p:cNvSpPr/>
            <p:nvPr/>
          </p:nvSpPr>
          <p:spPr>
            <a:xfrm>
              <a:off x="7226960" y="2355732"/>
              <a:ext cx="99102" cy="52175"/>
            </a:xfrm>
            <a:custGeom>
              <a:avLst/>
              <a:gdLst>
                <a:gd name="f0" fmla="val w"/>
                <a:gd name="f1" fmla="val h"/>
                <a:gd name="f2" fmla="val 0"/>
                <a:gd name="f3" fmla="val 2490"/>
                <a:gd name="f4" fmla="val 1230"/>
                <a:gd name="f5" fmla="val 1229"/>
                <a:gd name="f6" fmla="val 1"/>
                <a:gd name="f7" fmla="*/ f0 1 2490"/>
                <a:gd name="f8" fmla="*/ f1 1 1230"/>
                <a:gd name="f9" fmla="val f2"/>
                <a:gd name="f10" fmla="val f3"/>
                <a:gd name="f11" fmla="val f4"/>
                <a:gd name="f12" fmla="+- f11 0 f9"/>
                <a:gd name="f13" fmla="+- f10 0 f9"/>
                <a:gd name="f14" fmla="*/ f13 1 2490"/>
                <a:gd name="f15" fmla="*/ f12 1 1230"/>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2490" h="1230">
                  <a:moveTo>
                    <a:pt x="f5" y="f6"/>
                  </a:moveTo>
                  <a:lnTo>
                    <a:pt x="f6" y="f5"/>
                  </a:lnTo>
                  <a:lnTo>
                    <a:pt x="f3" y="f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0" name="Google Shape;10254;p74">
              <a:extLst>
                <a:ext uri="{FF2B5EF4-FFF2-40B4-BE49-F238E27FC236}">
                  <a16:creationId xmlns:a16="http://schemas.microsoft.com/office/drawing/2014/main" id="{FC1C955B-7B10-B54C-9FCE-F4EE01C7D6C7}"/>
                </a:ext>
              </a:extLst>
            </p:cNvPr>
            <p:cNvSpPr/>
            <p:nvPr/>
          </p:nvSpPr>
          <p:spPr>
            <a:xfrm>
              <a:off x="7152967" y="2263514"/>
              <a:ext cx="110404" cy="144392"/>
            </a:xfrm>
            <a:custGeom>
              <a:avLst/>
              <a:gdLst>
                <a:gd name="f0" fmla="val w"/>
                <a:gd name="f1" fmla="val h"/>
                <a:gd name="f2" fmla="val 0"/>
                <a:gd name="f3" fmla="val 2774"/>
                <a:gd name="f4" fmla="val 3404"/>
                <a:gd name="f5" fmla="val 1072"/>
                <a:gd name="f6" fmla="val 1"/>
                <a:gd name="f7" fmla="val 411"/>
                <a:gd name="f8" fmla="val 599"/>
                <a:gd name="f9" fmla="val 1419"/>
                <a:gd name="f10" fmla="val 2332"/>
                <a:gd name="f11" fmla="val 3403"/>
                <a:gd name="f12" fmla="val 883"/>
                <a:gd name="f13" fmla="val 2773"/>
                <a:gd name="f14" fmla="val 1513"/>
                <a:gd name="f15" fmla="val 2143"/>
                <a:gd name="f16" fmla="val 568"/>
                <a:gd name="f17" fmla="val 1576"/>
                <a:gd name="f18" fmla="val 316"/>
                <a:gd name="f19" fmla="*/ f0 1 2774"/>
                <a:gd name="f20" fmla="*/ f1 1 3404"/>
                <a:gd name="f21" fmla="val f2"/>
                <a:gd name="f22" fmla="val f3"/>
                <a:gd name="f23" fmla="val f4"/>
                <a:gd name="f24" fmla="+- f23 0 f21"/>
                <a:gd name="f25" fmla="+- f22 0 f21"/>
                <a:gd name="f26" fmla="*/ f25 1 2774"/>
                <a:gd name="f27" fmla="*/ f24 1 340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774" h="3404">
                  <a:moveTo>
                    <a:pt x="f5" y="f6"/>
                  </a:moveTo>
                  <a:cubicBezTo>
                    <a:pt x="f7" y="f8"/>
                    <a:pt x="f6" y="f9"/>
                    <a:pt x="f6" y="f10"/>
                  </a:cubicBezTo>
                  <a:lnTo>
                    <a:pt x="f6" y="f11"/>
                  </a:lnTo>
                  <a:lnTo>
                    <a:pt x="f12" y="f11"/>
                  </a:lnTo>
                  <a:lnTo>
                    <a:pt x="f13" y="f14"/>
                  </a:lnTo>
                  <a:lnTo>
                    <a:pt x="f13" y="f8"/>
                  </a:lnTo>
                  <a:cubicBezTo>
                    <a:pt x="f15" y="f16"/>
                    <a:pt x="f17" y="f18"/>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1" name="Google Shape;10255;p74">
              <a:extLst>
                <a:ext uri="{FF2B5EF4-FFF2-40B4-BE49-F238E27FC236}">
                  <a16:creationId xmlns:a16="http://schemas.microsoft.com/office/drawing/2014/main" id="{9D8F48BB-87BA-8372-2C9A-1459B32E70B5}"/>
                </a:ext>
              </a:extLst>
            </p:cNvPr>
            <p:cNvSpPr/>
            <p:nvPr/>
          </p:nvSpPr>
          <p:spPr>
            <a:xfrm>
              <a:off x="7125388" y="2437260"/>
              <a:ext cx="304760" cy="60194"/>
            </a:xfrm>
            <a:custGeom>
              <a:avLst/>
              <a:gdLst>
                <a:gd name="f0" fmla="val w"/>
                <a:gd name="f1" fmla="val h"/>
                <a:gd name="f2" fmla="val 0"/>
                <a:gd name="f3" fmla="val 7657"/>
                <a:gd name="f4" fmla="val 1419"/>
                <a:gd name="f5" fmla="val 725"/>
                <a:gd name="f6" fmla="val 1"/>
                <a:gd name="f7" fmla="val 316"/>
                <a:gd name="f8" fmla="val 1103"/>
                <a:gd name="f9" fmla="val 1418"/>
                <a:gd name="f10" fmla="val 6932"/>
                <a:gd name="f11" fmla="val 7341"/>
                <a:gd name="f12" fmla="val 7594"/>
                <a:gd name="f13" fmla="val 7278"/>
                <a:gd name="f14" fmla="*/ f0 1 7657"/>
                <a:gd name="f15" fmla="*/ f1 1 1419"/>
                <a:gd name="f16" fmla="val f2"/>
                <a:gd name="f17" fmla="val f3"/>
                <a:gd name="f18" fmla="val f4"/>
                <a:gd name="f19" fmla="+- f18 0 f16"/>
                <a:gd name="f20" fmla="+- f17 0 f16"/>
                <a:gd name="f21" fmla="*/ f20 1 7657"/>
                <a:gd name="f22" fmla="*/ f19 1 1419"/>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657" h="1419">
                  <a:moveTo>
                    <a:pt x="f5" y="f6"/>
                  </a:moveTo>
                  <a:cubicBezTo>
                    <a:pt x="f7" y="f6"/>
                    <a:pt x="f6" y="f7"/>
                    <a:pt x="f6" y="f5"/>
                  </a:cubicBezTo>
                  <a:cubicBezTo>
                    <a:pt x="f6" y="f8"/>
                    <a:pt x="f7" y="f9"/>
                    <a:pt x="f5" y="f9"/>
                  </a:cubicBezTo>
                  <a:lnTo>
                    <a:pt x="f10" y="f9"/>
                  </a:lnTo>
                  <a:cubicBezTo>
                    <a:pt x="f11" y="f9"/>
                    <a:pt x="f3" y="f8"/>
                    <a:pt x="f3" y="f5"/>
                  </a:cubicBezTo>
                  <a:cubicBezTo>
                    <a:pt x="f12" y="f7"/>
                    <a:pt x="f13"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2" name="Google Shape;10256;p74">
              <a:extLst>
                <a:ext uri="{FF2B5EF4-FFF2-40B4-BE49-F238E27FC236}">
                  <a16:creationId xmlns:a16="http://schemas.microsoft.com/office/drawing/2014/main" id="{48860A2B-776E-6530-60ED-03EC93C22FD7}"/>
                </a:ext>
              </a:extLst>
            </p:cNvPr>
            <p:cNvSpPr/>
            <p:nvPr/>
          </p:nvSpPr>
          <p:spPr>
            <a:xfrm>
              <a:off x="7125388" y="1994909"/>
              <a:ext cx="304760" cy="60194"/>
            </a:xfrm>
            <a:custGeom>
              <a:avLst/>
              <a:gdLst>
                <a:gd name="f0" fmla="val w"/>
                <a:gd name="f1" fmla="val h"/>
                <a:gd name="f2" fmla="val 0"/>
                <a:gd name="f3" fmla="val 7657"/>
                <a:gd name="f4" fmla="val 1419"/>
                <a:gd name="f5" fmla="val 725"/>
                <a:gd name="f6" fmla="val 316"/>
                <a:gd name="f7" fmla="val 1"/>
                <a:gd name="f8" fmla="val 315"/>
                <a:gd name="f9" fmla="val 1103"/>
                <a:gd name="f10" fmla="val 1418"/>
                <a:gd name="f11" fmla="val 6932"/>
                <a:gd name="f12" fmla="val 7341"/>
                <a:gd name="f13" fmla="val 7594"/>
                <a:gd name="f14" fmla="val 284"/>
                <a:gd name="f15" fmla="val 7278"/>
                <a:gd name="f16" fmla="*/ f0 1 7657"/>
                <a:gd name="f17" fmla="*/ f1 1 1419"/>
                <a:gd name="f18" fmla="val f2"/>
                <a:gd name="f19" fmla="val f3"/>
                <a:gd name="f20" fmla="val f4"/>
                <a:gd name="f21" fmla="+- f20 0 f18"/>
                <a:gd name="f22" fmla="+- f19 0 f18"/>
                <a:gd name="f23" fmla="*/ f22 1 7657"/>
                <a:gd name="f24" fmla="*/ f21 1 141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7657" h="1419">
                  <a:moveTo>
                    <a:pt x="f5" y="f2"/>
                  </a:moveTo>
                  <a:cubicBezTo>
                    <a:pt x="f6" y="f2"/>
                    <a:pt x="f7" y="f8"/>
                    <a:pt x="f7" y="f5"/>
                  </a:cubicBezTo>
                  <a:cubicBezTo>
                    <a:pt x="f7" y="f9"/>
                    <a:pt x="f6" y="f10"/>
                    <a:pt x="f5" y="f10"/>
                  </a:cubicBezTo>
                  <a:lnTo>
                    <a:pt x="f11" y="f10"/>
                  </a:lnTo>
                  <a:cubicBezTo>
                    <a:pt x="f12" y="f10"/>
                    <a:pt x="f3" y="f9"/>
                    <a:pt x="f3" y="f5"/>
                  </a:cubicBezTo>
                  <a:cubicBezTo>
                    <a:pt x="f13" y="f14"/>
                    <a:pt x="f15" y="f2"/>
                    <a:pt x="f1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3" name="Google Shape;10257;p74">
              <a:extLst>
                <a:ext uri="{FF2B5EF4-FFF2-40B4-BE49-F238E27FC236}">
                  <a16:creationId xmlns:a16="http://schemas.microsoft.com/office/drawing/2014/main" id="{19023008-8D78-5DEF-0238-ADF1808BEC73}"/>
                </a:ext>
              </a:extLst>
            </p:cNvPr>
            <p:cNvSpPr/>
            <p:nvPr/>
          </p:nvSpPr>
          <p:spPr>
            <a:xfrm>
              <a:off x="7154238" y="2081787"/>
              <a:ext cx="247043" cy="60487"/>
            </a:xfrm>
            <a:custGeom>
              <a:avLst/>
              <a:gdLst>
                <a:gd name="f0" fmla="val w"/>
                <a:gd name="f1" fmla="val h"/>
                <a:gd name="f2" fmla="val 0"/>
                <a:gd name="f3" fmla="val 6207"/>
                <a:gd name="f4" fmla="val 1426"/>
                <a:gd name="f5" fmla="val 441"/>
                <a:gd name="f6" fmla="val 568"/>
                <a:gd name="f7" fmla="val 788"/>
                <a:gd name="f8" fmla="val 1355"/>
                <a:gd name="f9" fmla="val 1213"/>
                <a:gd name="f10" fmla="val 2237"/>
                <a:gd name="f11" fmla="val 3112"/>
                <a:gd name="f12" fmla="val 3986"/>
                <a:gd name="f13" fmla="val 4852"/>
                <a:gd name="f14" fmla="val 5608"/>
                <a:gd name="f15" fmla="*/ f0 1 6207"/>
                <a:gd name="f16" fmla="*/ f1 1 1426"/>
                <a:gd name="f17" fmla="val f2"/>
                <a:gd name="f18" fmla="val f3"/>
                <a:gd name="f19" fmla="val f4"/>
                <a:gd name="f20" fmla="+- f19 0 f17"/>
                <a:gd name="f21" fmla="+- f18 0 f17"/>
                <a:gd name="f22" fmla="*/ f21 1 6207"/>
                <a:gd name="f23" fmla="*/ f20 1 142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207" h="1426">
                  <a:moveTo>
                    <a:pt x="f2" y="f2"/>
                  </a:moveTo>
                  <a:lnTo>
                    <a:pt x="f2" y="f5"/>
                  </a:lnTo>
                  <a:lnTo>
                    <a:pt x="f6" y="f7"/>
                  </a:lnTo>
                  <a:cubicBezTo>
                    <a:pt x="f8" y="f9"/>
                    <a:pt x="f10" y="f4"/>
                    <a:pt x="f11" y="f4"/>
                  </a:cubicBezTo>
                  <a:cubicBezTo>
                    <a:pt x="f12" y="f4"/>
                    <a:pt x="f13" y="f9"/>
                    <a:pt x="f14" y="f7"/>
                  </a:cubicBezTo>
                  <a:lnTo>
                    <a:pt x="f3" y="f5"/>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4" name="Google Shape;10258;p74">
              <a:extLst>
                <a:ext uri="{FF2B5EF4-FFF2-40B4-BE49-F238E27FC236}">
                  <a16:creationId xmlns:a16="http://schemas.microsoft.com/office/drawing/2014/main" id="{E4F1CBD3-A017-584A-1D89-C39C7361BD21}"/>
                </a:ext>
              </a:extLst>
            </p:cNvPr>
            <p:cNvSpPr/>
            <p:nvPr/>
          </p:nvSpPr>
          <p:spPr>
            <a:xfrm>
              <a:off x="7151732" y="2135233"/>
              <a:ext cx="248323" cy="125647"/>
            </a:xfrm>
            <a:custGeom>
              <a:avLst/>
              <a:gdLst>
                <a:gd name="f0" fmla="val w"/>
                <a:gd name="f1" fmla="val h"/>
                <a:gd name="f2" fmla="val 0"/>
                <a:gd name="f3" fmla="val 6239"/>
                <a:gd name="f4" fmla="val 2962"/>
                <a:gd name="f5" fmla="val 126"/>
                <a:gd name="f6" fmla="val 1607"/>
                <a:gd name="f7" fmla="val 1481"/>
                <a:gd name="f8" fmla="val 3119"/>
                <a:gd name="f9" fmla="val 4758"/>
                <a:gd name="f10" fmla="val 6112"/>
                <a:gd name="f11" fmla="val 6238"/>
                <a:gd name="f12" fmla="val 5986"/>
                <a:gd name="f13" fmla="val 5136"/>
                <a:gd name="f14" fmla="val 631"/>
                <a:gd name="f15" fmla="val 4096"/>
                <a:gd name="f16" fmla="val 883"/>
                <a:gd name="f17" fmla="val 2143"/>
                <a:gd name="f18" fmla="val 1166"/>
                <a:gd name="f19" fmla="val 252"/>
                <a:gd name="f20" fmla="*/ f0 1 6239"/>
                <a:gd name="f21" fmla="*/ f1 1 2962"/>
                <a:gd name="f22" fmla="val f2"/>
                <a:gd name="f23" fmla="val f3"/>
                <a:gd name="f24" fmla="val f4"/>
                <a:gd name="f25" fmla="+- f24 0 f22"/>
                <a:gd name="f26" fmla="+- f23 0 f22"/>
                <a:gd name="f27" fmla="*/ f26 1 6239"/>
                <a:gd name="f28" fmla="*/ f25 1 2962"/>
                <a:gd name="f29" fmla="*/ f22 1 f27"/>
                <a:gd name="f30" fmla="*/ f23 1 f27"/>
                <a:gd name="f31" fmla="*/ f22 1 f28"/>
                <a:gd name="f32" fmla="*/ f24 1 f28"/>
                <a:gd name="f33" fmla="*/ f29 f20 1"/>
                <a:gd name="f34" fmla="*/ f30 f20 1"/>
                <a:gd name="f35" fmla="*/ f32 f21 1"/>
                <a:gd name="f36" fmla="*/ f31 f21 1"/>
              </a:gdLst>
              <a:ahLst/>
              <a:cxnLst>
                <a:cxn ang="3cd4">
                  <a:pos x="hc" y="t"/>
                </a:cxn>
                <a:cxn ang="0">
                  <a:pos x="r" y="vc"/>
                </a:cxn>
                <a:cxn ang="cd4">
                  <a:pos x="hc" y="b"/>
                </a:cxn>
                <a:cxn ang="cd2">
                  <a:pos x="l" y="vc"/>
                </a:cxn>
              </a:cxnLst>
              <a:rect l="f33" t="f36" r="f34" b="f35"/>
              <a:pathLst>
                <a:path w="6239" h="2962">
                  <a:moveTo>
                    <a:pt x="f2" y="f2"/>
                  </a:moveTo>
                  <a:cubicBezTo>
                    <a:pt x="f5" y="f6"/>
                    <a:pt x="f7" y="f4"/>
                    <a:pt x="f8" y="f4"/>
                  </a:cubicBezTo>
                  <a:cubicBezTo>
                    <a:pt x="f9" y="f4"/>
                    <a:pt x="f10" y="f6"/>
                    <a:pt x="f11" y="f2"/>
                  </a:cubicBezTo>
                  <a:lnTo>
                    <a:pt x="f11" y="f2"/>
                  </a:lnTo>
                  <a:lnTo>
                    <a:pt x="f12" y="f5"/>
                  </a:lnTo>
                  <a:cubicBezTo>
                    <a:pt x="f13" y="f14"/>
                    <a:pt x="f15" y="f16"/>
                    <a:pt x="f8" y="f16"/>
                  </a:cubicBezTo>
                  <a:cubicBezTo>
                    <a:pt x="f17" y="f16"/>
                    <a:pt x="f18" y="f14"/>
                    <a:pt x="f19" y="f5"/>
                  </a:cubicBezTo>
                  <a:lnTo>
                    <a:pt x="f2"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65" name="Google Shape;10297;p74">
            <a:extLst>
              <a:ext uri="{FF2B5EF4-FFF2-40B4-BE49-F238E27FC236}">
                <a16:creationId xmlns:a16="http://schemas.microsoft.com/office/drawing/2014/main" id="{4CA99D1B-D798-7BAF-2B68-9F3F49383E1D}"/>
              </a:ext>
            </a:extLst>
          </p:cNvPr>
          <p:cNvGrpSpPr/>
          <p:nvPr/>
        </p:nvGrpSpPr>
        <p:grpSpPr>
          <a:xfrm>
            <a:off x="3142053" y="2112198"/>
            <a:ext cx="470257" cy="499874"/>
            <a:chOff x="4513652" y="1981568"/>
            <a:chExt cx="470257" cy="499874"/>
          </a:xfrm>
          <a:solidFill>
            <a:schemeClr val="bg1"/>
          </a:solidFill>
        </p:grpSpPr>
        <p:sp>
          <p:nvSpPr>
            <p:cNvPr id="166" name="Google Shape;10298;p74">
              <a:extLst>
                <a:ext uri="{FF2B5EF4-FFF2-40B4-BE49-F238E27FC236}">
                  <a16:creationId xmlns:a16="http://schemas.microsoft.com/office/drawing/2014/main" id="{308EDE43-FF3D-02C7-C557-55A8961425AC}"/>
                </a:ext>
              </a:extLst>
            </p:cNvPr>
            <p:cNvSpPr/>
            <p:nvPr/>
          </p:nvSpPr>
          <p:spPr>
            <a:xfrm>
              <a:off x="4621478" y="2246187"/>
              <a:ext cx="56482" cy="60194"/>
            </a:xfrm>
            <a:custGeom>
              <a:avLst/>
              <a:gdLst>
                <a:gd name="f0" fmla="val w"/>
                <a:gd name="f1" fmla="val h"/>
                <a:gd name="f2" fmla="val 0"/>
                <a:gd name="f3" fmla="val 1419"/>
                <a:gd name="f4" fmla="val 725"/>
                <a:gd name="f5" fmla="val 1"/>
                <a:gd name="f6" fmla="val 316"/>
                <a:gd name="f7" fmla="val 694"/>
                <a:gd name="f8" fmla="val 64"/>
                <a:gd name="f9" fmla="val 1103"/>
                <a:gd name="f10" fmla="val 1418"/>
                <a:gd name="f11" fmla="*/ f0 1 1419"/>
                <a:gd name="f12" fmla="*/ f1 1 1419"/>
                <a:gd name="f13" fmla="val f2"/>
                <a:gd name="f14" fmla="val f3"/>
                <a:gd name="f15" fmla="+- f14 0 f13"/>
                <a:gd name="f16" fmla="*/ f15 1 1419"/>
                <a:gd name="f17" fmla="*/ f13 1 f16"/>
                <a:gd name="f18" fmla="*/ f14 1 f16"/>
                <a:gd name="f19" fmla="*/ f17 f11 1"/>
                <a:gd name="f20" fmla="*/ f18 f11 1"/>
                <a:gd name="f21" fmla="*/ f18 f12 1"/>
                <a:gd name="f22" fmla="*/ f17 f12 1"/>
              </a:gdLst>
              <a:ahLst/>
              <a:cxnLst>
                <a:cxn ang="3cd4">
                  <a:pos x="hc" y="t"/>
                </a:cxn>
                <a:cxn ang="0">
                  <a:pos x="r" y="vc"/>
                </a:cxn>
                <a:cxn ang="cd4">
                  <a:pos x="hc" y="b"/>
                </a:cxn>
                <a:cxn ang="cd2">
                  <a:pos x="l" y="vc"/>
                </a:cxn>
              </a:cxnLst>
              <a:rect l="f19" t="f22" r="f20" b="f21"/>
              <a:pathLst>
                <a:path w="1419" h="1419">
                  <a:moveTo>
                    <a:pt x="f4" y="f5"/>
                  </a:moveTo>
                  <a:cubicBezTo>
                    <a:pt x="f6" y="f5"/>
                    <a:pt x="f5" y="f6"/>
                    <a:pt x="f5" y="f7"/>
                  </a:cubicBezTo>
                  <a:cubicBezTo>
                    <a:pt x="f8" y="f9"/>
                    <a:pt x="f6" y="f10"/>
                    <a:pt x="f4" y="f10"/>
                  </a:cubicBezTo>
                  <a:cubicBezTo>
                    <a:pt x="f9" y="f10"/>
                    <a:pt x="f10" y="f9"/>
                    <a:pt x="f10" y="f7"/>
                  </a:cubicBezTo>
                  <a:cubicBezTo>
                    <a:pt x="f10"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7" name="Google Shape;10299;p74">
              <a:extLst>
                <a:ext uri="{FF2B5EF4-FFF2-40B4-BE49-F238E27FC236}">
                  <a16:creationId xmlns:a16="http://schemas.microsoft.com/office/drawing/2014/main" id="{FA3119DB-3454-A3AE-E6A4-94C193432EA3}"/>
                </a:ext>
              </a:extLst>
            </p:cNvPr>
            <p:cNvSpPr/>
            <p:nvPr/>
          </p:nvSpPr>
          <p:spPr>
            <a:xfrm>
              <a:off x="4595125" y="2335734"/>
              <a:ext cx="110404" cy="58832"/>
            </a:xfrm>
            <a:custGeom>
              <a:avLst/>
              <a:gdLst>
                <a:gd name="f0" fmla="val w"/>
                <a:gd name="f1" fmla="val h"/>
                <a:gd name="f2" fmla="val 0"/>
                <a:gd name="f3" fmla="val 2774"/>
                <a:gd name="f4" fmla="val 1387"/>
                <a:gd name="f5" fmla="val 631"/>
                <a:gd name="f6" fmla="val 1"/>
                <a:gd name="f7" fmla="val 630"/>
                <a:gd name="f8" fmla="val 2773"/>
                <a:gd name="f9" fmla="val 2175"/>
                <a:gd name="f10" fmla="*/ f0 1 2774"/>
                <a:gd name="f11" fmla="*/ f1 1 1387"/>
                <a:gd name="f12" fmla="val f2"/>
                <a:gd name="f13" fmla="val f3"/>
                <a:gd name="f14" fmla="val f4"/>
                <a:gd name="f15" fmla="+- f14 0 f12"/>
                <a:gd name="f16" fmla="+- f13 0 f12"/>
                <a:gd name="f17" fmla="*/ f16 1 2774"/>
                <a:gd name="f18" fmla="*/ f15 1 138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4" h="1387">
                  <a:moveTo>
                    <a:pt x="f4" y="f2"/>
                  </a:moveTo>
                  <a:cubicBezTo>
                    <a:pt x="f5" y="f2"/>
                    <a:pt x="f6" y="f7"/>
                    <a:pt x="f6" y="f4"/>
                  </a:cubicBezTo>
                  <a:lnTo>
                    <a:pt x="f8" y="f4"/>
                  </a:lnTo>
                  <a:cubicBezTo>
                    <a:pt x="f8" y="f7"/>
                    <a:pt x="f9" y="f2"/>
                    <a:pt x="f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8" name="Google Shape;10300;p74">
              <a:extLst>
                <a:ext uri="{FF2B5EF4-FFF2-40B4-BE49-F238E27FC236}">
                  <a16:creationId xmlns:a16="http://schemas.microsoft.com/office/drawing/2014/main" id="{6F696C0B-CA0A-C92E-5C56-F0E5C73AC9E1}"/>
                </a:ext>
              </a:extLst>
            </p:cNvPr>
            <p:cNvSpPr/>
            <p:nvPr/>
          </p:nvSpPr>
          <p:spPr>
            <a:xfrm>
              <a:off x="4513652" y="2159309"/>
              <a:ext cx="470257" cy="322133"/>
            </a:xfrm>
            <a:custGeom>
              <a:avLst/>
              <a:gdLst>
                <a:gd name="f0" fmla="val w"/>
                <a:gd name="f1" fmla="val h"/>
                <a:gd name="f2" fmla="val 0"/>
                <a:gd name="f3" fmla="val 11815"/>
                <a:gd name="f4" fmla="val 7594"/>
                <a:gd name="f5" fmla="val 10050"/>
                <a:gd name="f6" fmla="val 2080"/>
                <a:gd name="f7" fmla="val 10239"/>
                <a:gd name="f8" fmla="val 10397"/>
                <a:gd name="f9" fmla="val 2238"/>
                <a:gd name="f10" fmla="val 2427"/>
                <a:gd name="f11" fmla="val 2616"/>
                <a:gd name="f12" fmla="val 2773"/>
                <a:gd name="f13" fmla="val 6553"/>
                <a:gd name="f14" fmla="val 6333"/>
                <a:gd name="f15" fmla="val 6175"/>
                <a:gd name="f16" fmla="val 3466"/>
                <a:gd name="f17" fmla="val 3624"/>
                <a:gd name="f18" fmla="val 3813"/>
                <a:gd name="f19" fmla="val 4002"/>
                <a:gd name="f20" fmla="val 4159"/>
                <a:gd name="f21" fmla="val 4821"/>
                <a:gd name="f22" fmla="val 4978"/>
                <a:gd name="f23" fmla="val 5199"/>
                <a:gd name="f24" fmla="val 5388"/>
                <a:gd name="f25" fmla="val 5546"/>
                <a:gd name="f26" fmla="val 3403"/>
                <a:gd name="f27" fmla="val 1418"/>
                <a:gd name="f28" fmla="val 4127"/>
                <a:gd name="f29" fmla="val 4757"/>
                <a:gd name="f30" fmla="val 2049"/>
                <a:gd name="f31" fmla="val 3151"/>
                <a:gd name="f32" fmla="val 4600"/>
                <a:gd name="f33" fmla="val 3498"/>
                <a:gd name="f34" fmla="val 4379"/>
                <a:gd name="f35" fmla="val 3718"/>
                <a:gd name="f36" fmla="val 5009"/>
                <a:gd name="f37" fmla="val 4065"/>
                <a:gd name="f38" fmla="val 5451"/>
                <a:gd name="f39" fmla="val 4758"/>
                <a:gd name="f40" fmla="val 5892"/>
                <a:gd name="f41" fmla="val 5514"/>
                <a:gd name="f42" fmla="val 6081"/>
                <a:gd name="f43" fmla="val 5356"/>
                <a:gd name="f44" fmla="val 6239"/>
                <a:gd name="f45" fmla="val 5167"/>
                <a:gd name="f46" fmla="val 1701"/>
                <a:gd name="f47" fmla="val 1512"/>
                <a:gd name="f48" fmla="val 1355"/>
                <a:gd name="f49" fmla="val 1764"/>
                <a:gd name="f50" fmla="val 4096"/>
                <a:gd name="f51" fmla="val 2395"/>
                <a:gd name="f52" fmla="val 2174"/>
                <a:gd name="f53" fmla="val 2016"/>
                <a:gd name="f54" fmla="val 2647"/>
                <a:gd name="f55" fmla="val 1040"/>
                <a:gd name="f56" fmla="val 1"/>
                <a:gd name="f57" fmla="val 441"/>
                <a:gd name="f58" fmla="val 473"/>
                <a:gd name="f59" fmla="val 1009"/>
                <a:gd name="f60" fmla="val 6554"/>
                <a:gd name="f61" fmla="val 7152"/>
                <a:gd name="f62" fmla="val 7593"/>
                <a:gd name="f63" fmla="val 10806"/>
                <a:gd name="f64" fmla="val 11373"/>
                <a:gd name="f65" fmla="val 7121"/>
                <a:gd name="f66" fmla="val 11783"/>
                <a:gd name="f67" fmla="val 11310"/>
                <a:gd name="f68" fmla="val 10743"/>
                <a:gd name="f69" fmla="val 347"/>
                <a:gd name="f70" fmla="val 946"/>
                <a:gd name="f71" fmla="val 7120"/>
                <a:gd name="f72" fmla="val 6585"/>
                <a:gd name="f73" fmla="val 5198"/>
                <a:gd name="f74" fmla="val 4190"/>
                <a:gd name="f75" fmla="val 883"/>
                <a:gd name="f76" fmla="*/ f0 1 11815"/>
                <a:gd name="f77" fmla="*/ f1 1 7594"/>
                <a:gd name="f78" fmla="val f2"/>
                <a:gd name="f79" fmla="val f3"/>
                <a:gd name="f80" fmla="val f4"/>
                <a:gd name="f81" fmla="+- f80 0 f78"/>
                <a:gd name="f82" fmla="+- f79 0 f78"/>
                <a:gd name="f83" fmla="*/ f82 1 11815"/>
                <a:gd name="f84" fmla="*/ f81 1 7594"/>
                <a:gd name="f85" fmla="*/ f78 1 f83"/>
                <a:gd name="f86" fmla="*/ f79 1 f83"/>
                <a:gd name="f87" fmla="*/ f78 1 f84"/>
                <a:gd name="f88" fmla="*/ f80 1 f84"/>
                <a:gd name="f89" fmla="*/ f85 f76 1"/>
                <a:gd name="f90" fmla="*/ f86 f76 1"/>
                <a:gd name="f91" fmla="*/ f88 f77 1"/>
                <a:gd name="f92" fmla="*/ f87 f77 1"/>
              </a:gdLst>
              <a:ahLst/>
              <a:cxnLst>
                <a:cxn ang="3cd4">
                  <a:pos x="hc" y="t"/>
                </a:cxn>
                <a:cxn ang="0">
                  <a:pos x="r" y="vc"/>
                </a:cxn>
                <a:cxn ang="cd4">
                  <a:pos x="hc" y="b"/>
                </a:cxn>
                <a:cxn ang="cd2">
                  <a:pos x="l" y="vc"/>
                </a:cxn>
              </a:cxnLst>
              <a:rect l="f89" t="f92" r="f90" b="f91"/>
              <a:pathLst>
                <a:path w="11815" h="7594">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5" y="f16"/>
                  </a:moveTo>
                  <a:cubicBezTo>
                    <a:pt x="f7" y="f16"/>
                    <a:pt x="f8" y="f17"/>
                    <a:pt x="f8" y="f18"/>
                  </a:cubicBezTo>
                  <a:cubicBezTo>
                    <a:pt x="f8" y="f19"/>
                    <a:pt x="f7" y="f20"/>
                    <a:pt x="f5" y="f20"/>
                  </a:cubicBezTo>
                  <a:lnTo>
                    <a:pt x="f13" y="f20"/>
                  </a:lnTo>
                  <a:cubicBezTo>
                    <a:pt x="f14" y="f20"/>
                    <a:pt x="f15" y="f19"/>
                    <a:pt x="f15" y="f18"/>
                  </a:cubicBezTo>
                  <a:cubicBezTo>
                    <a:pt x="f15" y="f17"/>
                    <a:pt x="f14" y="f16"/>
                    <a:pt x="f13" y="f16"/>
                  </a:cubicBezTo>
                  <a:close/>
                  <a:moveTo>
                    <a:pt x="f5" y="f21"/>
                  </a:moveTo>
                  <a:cubicBezTo>
                    <a:pt x="f7" y="f21"/>
                    <a:pt x="f8" y="f22"/>
                    <a:pt x="f8" y="f23"/>
                  </a:cubicBezTo>
                  <a:cubicBezTo>
                    <a:pt x="f8" y="f24"/>
                    <a:pt x="f7" y="f25"/>
                    <a:pt x="f5" y="f25"/>
                  </a:cubicBezTo>
                  <a:lnTo>
                    <a:pt x="f13" y="f25"/>
                  </a:lnTo>
                  <a:cubicBezTo>
                    <a:pt x="f14" y="f25"/>
                    <a:pt x="f15" y="f24"/>
                    <a:pt x="f15" y="f23"/>
                  </a:cubicBezTo>
                  <a:cubicBezTo>
                    <a:pt x="f15" y="f22"/>
                    <a:pt x="f14" y="f21"/>
                    <a:pt x="f13" y="f21"/>
                  </a:cubicBezTo>
                  <a:close/>
                  <a:moveTo>
                    <a:pt x="f26" y="f27"/>
                  </a:moveTo>
                  <a:cubicBezTo>
                    <a:pt x="f28" y="f27"/>
                    <a:pt x="f29" y="f30"/>
                    <a:pt x="f29" y="f12"/>
                  </a:cubicBezTo>
                  <a:cubicBezTo>
                    <a:pt x="f29" y="f31"/>
                    <a:pt x="f32" y="f33"/>
                    <a:pt x="f34" y="f35"/>
                  </a:cubicBezTo>
                  <a:cubicBezTo>
                    <a:pt x="f36" y="f37"/>
                    <a:pt x="f38" y="f39"/>
                    <a:pt x="f38" y="f25"/>
                  </a:cubicBezTo>
                  <a:lnTo>
                    <a:pt x="f38" y="f40"/>
                  </a:lnTo>
                  <a:lnTo>
                    <a:pt x="f41" y="f40"/>
                  </a:lnTo>
                  <a:cubicBezTo>
                    <a:pt x="f41" y="f42"/>
                    <a:pt x="f43" y="f44"/>
                    <a:pt x="f45" y="f44"/>
                  </a:cubicBezTo>
                  <a:lnTo>
                    <a:pt x="f46" y="f44"/>
                  </a:lnTo>
                  <a:cubicBezTo>
                    <a:pt x="f47" y="f44"/>
                    <a:pt x="f48" y="f42"/>
                    <a:pt x="f48" y="f40"/>
                  </a:cubicBezTo>
                  <a:lnTo>
                    <a:pt x="f48" y="f25"/>
                  </a:lnTo>
                  <a:cubicBezTo>
                    <a:pt x="f48" y="f39"/>
                    <a:pt x="f49" y="f50"/>
                    <a:pt x="f51" y="f35"/>
                  </a:cubicBezTo>
                  <a:cubicBezTo>
                    <a:pt x="f52" y="f33"/>
                    <a:pt x="f53" y="f31"/>
                    <a:pt x="f53" y="f12"/>
                  </a:cubicBezTo>
                  <a:cubicBezTo>
                    <a:pt x="f53" y="f30"/>
                    <a:pt x="f54" y="f27"/>
                    <a:pt x="f26" y="f27"/>
                  </a:cubicBezTo>
                  <a:close/>
                  <a:moveTo>
                    <a:pt x="f55" y="f56"/>
                  </a:moveTo>
                  <a:cubicBezTo>
                    <a:pt x="f57" y="f56"/>
                    <a:pt x="f2" y="f58"/>
                    <a:pt x="f2" y="f59"/>
                  </a:cubicBezTo>
                  <a:lnTo>
                    <a:pt x="f2" y="f60"/>
                  </a:lnTo>
                  <a:cubicBezTo>
                    <a:pt x="f2" y="f61"/>
                    <a:pt x="f58" y="f62"/>
                    <a:pt x="f55" y="f62"/>
                  </a:cubicBezTo>
                  <a:lnTo>
                    <a:pt x="f63" y="f62"/>
                  </a:lnTo>
                  <a:cubicBezTo>
                    <a:pt x="f64" y="f62"/>
                    <a:pt x="f3" y="f65"/>
                    <a:pt x="f3" y="f60"/>
                  </a:cubicBezTo>
                  <a:lnTo>
                    <a:pt x="f3" y="f59"/>
                  </a:lnTo>
                  <a:cubicBezTo>
                    <a:pt x="f66" y="f58"/>
                    <a:pt x="f67" y="f56"/>
                    <a:pt x="f68" y="f56"/>
                  </a:cubicBezTo>
                  <a:lnTo>
                    <a:pt x="f62" y="f56"/>
                  </a:lnTo>
                  <a:lnTo>
                    <a:pt x="f62" y="f69"/>
                  </a:lnTo>
                  <a:cubicBezTo>
                    <a:pt x="f62" y="f70"/>
                    <a:pt x="f71" y="f48"/>
                    <a:pt x="f72" y="f48"/>
                  </a:cubicBezTo>
                  <a:lnTo>
                    <a:pt x="f73" y="f48"/>
                  </a:lnTo>
                  <a:cubicBezTo>
                    <a:pt x="f32" y="f48"/>
                    <a:pt x="f74" y="f75"/>
                    <a:pt x="f74" y="f69"/>
                  </a:cubicBezTo>
                  <a:lnTo>
                    <a:pt x="f74" y="f5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9" name="Google Shape;10301;p74">
              <a:extLst>
                <a:ext uri="{FF2B5EF4-FFF2-40B4-BE49-F238E27FC236}">
                  <a16:creationId xmlns:a16="http://schemas.microsoft.com/office/drawing/2014/main" id="{7C2F22D6-356A-694D-E0E8-87E0B67B48E1}"/>
                </a:ext>
              </a:extLst>
            </p:cNvPr>
            <p:cNvSpPr/>
            <p:nvPr/>
          </p:nvSpPr>
          <p:spPr>
            <a:xfrm>
              <a:off x="4650327" y="2069762"/>
              <a:ext cx="194392" cy="118990"/>
            </a:xfrm>
            <a:custGeom>
              <a:avLst/>
              <a:gdLst>
                <a:gd name="f0" fmla="val w"/>
                <a:gd name="f1" fmla="val h"/>
                <a:gd name="f2" fmla="val 0"/>
                <a:gd name="f3" fmla="val 4884"/>
                <a:gd name="f4" fmla="val 2805"/>
                <a:gd name="f5" fmla="val 693"/>
                <a:gd name="f6" fmla="val 1"/>
                <a:gd name="f7" fmla="val 315"/>
                <a:gd name="f8" fmla="val 316"/>
                <a:gd name="f9" fmla="val 725"/>
                <a:gd name="f10" fmla="val 1104"/>
                <a:gd name="f11" fmla="val 1419"/>
                <a:gd name="f12" fmla="val 1418"/>
                <a:gd name="f13" fmla="val 2458"/>
                <a:gd name="f14" fmla="val 1386"/>
                <a:gd name="f15" fmla="val 2647"/>
                <a:gd name="f16" fmla="val 1544"/>
                <a:gd name="f17" fmla="val 1733"/>
                <a:gd name="f18" fmla="val 3119"/>
                <a:gd name="f19" fmla="val 3308"/>
                <a:gd name="f20" fmla="val 3466"/>
                <a:gd name="f21" fmla="val 4159"/>
                <a:gd name="f22" fmla="val 4568"/>
                <a:gd name="f23" fmla="val 4883"/>
                <a:gd name="f24" fmla="*/ f0 1 4884"/>
                <a:gd name="f25" fmla="*/ f1 1 2805"/>
                <a:gd name="f26" fmla="val f2"/>
                <a:gd name="f27" fmla="val f3"/>
                <a:gd name="f28" fmla="val f4"/>
                <a:gd name="f29" fmla="+- f28 0 f26"/>
                <a:gd name="f30" fmla="+- f27 0 f26"/>
                <a:gd name="f31" fmla="*/ f30 1 4884"/>
                <a:gd name="f32" fmla="*/ f29 1 2805"/>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4" h="2805">
                  <a:moveTo>
                    <a:pt x="f5" y="f6"/>
                  </a:moveTo>
                  <a:cubicBezTo>
                    <a:pt x="f7" y="f6"/>
                    <a:pt x="f2" y="f8"/>
                    <a:pt x="f2" y="f9"/>
                  </a:cubicBezTo>
                  <a:cubicBezTo>
                    <a:pt x="f2" y="f10"/>
                    <a:pt x="f7" y="f11"/>
                    <a:pt x="f5" y="f11"/>
                  </a:cubicBezTo>
                  <a:lnTo>
                    <a:pt x="f12" y="f11"/>
                  </a:lnTo>
                  <a:lnTo>
                    <a:pt x="f12" y="f13"/>
                  </a:lnTo>
                  <a:cubicBezTo>
                    <a:pt x="f14" y="f15"/>
                    <a:pt x="f16" y="f4"/>
                    <a:pt x="f17" y="f4"/>
                  </a:cubicBezTo>
                  <a:lnTo>
                    <a:pt x="f18" y="f4"/>
                  </a:lnTo>
                  <a:cubicBezTo>
                    <a:pt x="f19" y="f4"/>
                    <a:pt x="f20" y="f15"/>
                    <a:pt x="f20" y="f13"/>
                  </a:cubicBezTo>
                  <a:lnTo>
                    <a:pt x="f20" y="f11"/>
                  </a:lnTo>
                  <a:lnTo>
                    <a:pt x="f21" y="f11"/>
                  </a:lnTo>
                  <a:cubicBezTo>
                    <a:pt x="f22" y="f11"/>
                    <a:pt x="f23" y="f10"/>
                    <a:pt x="f23" y="f9"/>
                  </a:cubicBezTo>
                  <a:cubicBezTo>
                    <a:pt x="f23" y="f8"/>
                    <a:pt x="f22" y="f6"/>
                    <a:pt x="f2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0" name="Google Shape;10302;p74">
              <a:extLst>
                <a:ext uri="{FF2B5EF4-FFF2-40B4-BE49-F238E27FC236}">
                  <a16:creationId xmlns:a16="http://schemas.microsoft.com/office/drawing/2014/main" id="{8E64E2A3-3A2D-1CC5-F804-53E77A3F65B9}"/>
                </a:ext>
              </a:extLst>
            </p:cNvPr>
            <p:cNvSpPr/>
            <p:nvPr/>
          </p:nvSpPr>
          <p:spPr>
            <a:xfrm>
              <a:off x="4677914" y="1981568"/>
              <a:ext cx="137955" cy="60194"/>
            </a:xfrm>
            <a:custGeom>
              <a:avLst/>
              <a:gdLst>
                <a:gd name="f0" fmla="val w"/>
                <a:gd name="f1" fmla="val h"/>
                <a:gd name="f2" fmla="val 0"/>
                <a:gd name="f3" fmla="val 3466"/>
                <a:gd name="f4" fmla="val 1419"/>
                <a:gd name="f5" fmla="val 378"/>
                <a:gd name="f6" fmla="val 1"/>
                <a:gd name="f7" fmla="val 158"/>
                <a:gd name="f8" fmla="val 347"/>
                <a:gd name="f9" fmla="val 1418"/>
                <a:gd name="f10" fmla="val 3308"/>
                <a:gd name="f11" fmla="val 3119"/>
                <a:gd name="f12" fmla="*/ f0 1 3466"/>
                <a:gd name="f13" fmla="*/ f1 1 1419"/>
                <a:gd name="f14" fmla="val f2"/>
                <a:gd name="f15" fmla="val f3"/>
                <a:gd name="f16" fmla="val f4"/>
                <a:gd name="f17" fmla="+- f16 0 f14"/>
                <a:gd name="f18" fmla="+- f15 0 f14"/>
                <a:gd name="f19" fmla="*/ f18 1 3466"/>
                <a:gd name="f20" fmla="*/ f17 1 141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66" h="1419">
                  <a:moveTo>
                    <a:pt x="f5" y="f6"/>
                  </a:moveTo>
                  <a:cubicBezTo>
                    <a:pt x="f7" y="f6"/>
                    <a:pt x="f2" y="f7"/>
                    <a:pt x="f2" y="f8"/>
                  </a:cubicBezTo>
                  <a:lnTo>
                    <a:pt x="f2" y="f9"/>
                  </a:lnTo>
                  <a:lnTo>
                    <a:pt x="f3" y="f9"/>
                  </a:lnTo>
                  <a:lnTo>
                    <a:pt x="f3" y="f8"/>
                  </a:lnTo>
                  <a:cubicBezTo>
                    <a:pt x="f3" y="f7"/>
                    <a:pt x="f10"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71" name="Google Shape;10352;p74">
            <a:extLst>
              <a:ext uri="{FF2B5EF4-FFF2-40B4-BE49-F238E27FC236}">
                <a16:creationId xmlns:a16="http://schemas.microsoft.com/office/drawing/2014/main" id="{549E87A0-E0EC-DC62-032F-769A0CC04316}"/>
              </a:ext>
            </a:extLst>
          </p:cNvPr>
          <p:cNvGrpSpPr/>
          <p:nvPr/>
        </p:nvGrpSpPr>
        <p:grpSpPr>
          <a:xfrm>
            <a:off x="3811694" y="2120684"/>
            <a:ext cx="471528" cy="504319"/>
            <a:chOff x="5183294" y="1990054"/>
            <a:chExt cx="471528" cy="504319"/>
          </a:xfrm>
          <a:solidFill>
            <a:schemeClr val="bg1"/>
          </a:solidFill>
        </p:grpSpPr>
        <p:sp>
          <p:nvSpPr>
            <p:cNvPr id="172" name="Google Shape;10353;p74">
              <a:extLst>
                <a:ext uri="{FF2B5EF4-FFF2-40B4-BE49-F238E27FC236}">
                  <a16:creationId xmlns:a16="http://schemas.microsoft.com/office/drawing/2014/main" id="{97598B3E-6DD7-9775-B71E-C067BB4787D7}"/>
                </a:ext>
              </a:extLst>
            </p:cNvPr>
            <p:cNvSpPr/>
            <p:nvPr/>
          </p:nvSpPr>
          <p:spPr>
            <a:xfrm>
              <a:off x="5319970" y="2108313"/>
              <a:ext cx="194392" cy="168450"/>
            </a:xfrm>
            <a:custGeom>
              <a:avLst/>
              <a:gdLst>
                <a:gd name="f0" fmla="val w"/>
                <a:gd name="f1" fmla="val h"/>
                <a:gd name="f2" fmla="val 0"/>
                <a:gd name="f3" fmla="val 4884"/>
                <a:gd name="f4" fmla="val 3971"/>
                <a:gd name="f5" fmla="val 2426"/>
                <a:gd name="f6" fmla="val 1"/>
                <a:gd name="f7" fmla="val 1103"/>
                <a:gd name="f8" fmla="val 1104"/>
                <a:gd name="f9" fmla="val 2427"/>
                <a:gd name="f10" fmla="val 3025"/>
                <a:gd name="f11" fmla="val 190"/>
                <a:gd name="f12" fmla="val 3530"/>
                <a:gd name="f13" fmla="val 536"/>
                <a:gd name="f14" fmla="val 820"/>
                <a:gd name="f15" fmla="val 3624"/>
                <a:gd name="f16" fmla="val 3309"/>
                <a:gd name="f17" fmla="val 1481"/>
                <a:gd name="f18" fmla="val 3057"/>
                <a:gd name="f19" fmla="val 1261"/>
                <a:gd name="f20" fmla="val 2805"/>
                <a:gd name="f21" fmla="val 2458"/>
                <a:gd name="f22" fmla="val 2112"/>
                <a:gd name="f23" fmla="val 1356"/>
                <a:gd name="f24" fmla="val 1733"/>
                <a:gd name="f25" fmla="val 726"/>
                <a:gd name="f26" fmla="val 2489"/>
                <a:gd name="f27" fmla="val 3214"/>
                <a:gd name="f28" fmla="val 3844"/>
                <a:gd name="f29" fmla="val 3687"/>
                <a:gd name="f30" fmla="val 3466"/>
                <a:gd name="f31" fmla="val 3246"/>
                <a:gd name="f32" fmla="val 4128"/>
                <a:gd name="f33" fmla="val 3561"/>
                <a:gd name="f34" fmla="val 4317"/>
                <a:gd name="f35" fmla="val 4695"/>
                <a:gd name="f36" fmla="val 3781"/>
                <a:gd name="f37" fmla="*/ f0 1 4884"/>
                <a:gd name="f38" fmla="*/ f1 1 3971"/>
                <a:gd name="f39" fmla="val f2"/>
                <a:gd name="f40" fmla="val f3"/>
                <a:gd name="f41" fmla="val f4"/>
                <a:gd name="f42" fmla="+- f41 0 f39"/>
                <a:gd name="f43" fmla="+- f40 0 f39"/>
                <a:gd name="f44" fmla="*/ f43 1 4884"/>
                <a:gd name="f45" fmla="*/ f42 1 397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884" h="3971">
                  <a:moveTo>
                    <a:pt x="f5" y="f6"/>
                  </a:moveTo>
                  <a:cubicBezTo>
                    <a:pt x="f7" y="f6"/>
                    <a:pt x="f2" y="f8"/>
                    <a:pt x="f2" y="f9"/>
                  </a:cubicBezTo>
                  <a:cubicBezTo>
                    <a:pt x="f2" y="f10"/>
                    <a:pt x="f11" y="f12"/>
                    <a:pt x="f13" y="f4"/>
                  </a:cubicBezTo>
                  <a:cubicBezTo>
                    <a:pt x="f14" y="f15"/>
                    <a:pt x="f7" y="f16"/>
                    <a:pt x="f17" y="f18"/>
                  </a:cubicBezTo>
                  <a:cubicBezTo>
                    <a:pt x="f19" y="f20"/>
                    <a:pt x="f7" y="f21"/>
                    <a:pt x="f7" y="f22"/>
                  </a:cubicBezTo>
                  <a:cubicBezTo>
                    <a:pt x="f7" y="f23"/>
                    <a:pt x="f24" y="f25"/>
                    <a:pt x="f26" y="f25"/>
                  </a:cubicBezTo>
                  <a:cubicBezTo>
                    <a:pt x="f27" y="f25"/>
                    <a:pt x="f28" y="f23"/>
                    <a:pt x="f28" y="f22"/>
                  </a:cubicBezTo>
                  <a:cubicBezTo>
                    <a:pt x="f28" y="f21"/>
                    <a:pt x="f29" y="f20"/>
                    <a:pt x="f30" y="f18"/>
                  </a:cubicBezTo>
                  <a:cubicBezTo>
                    <a:pt x="f28" y="f31"/>
                    <a:pt x="f32" y="f33"/>
                    <a:pt x="f34" y="f4"/>
                  </a:cubicBezTo>
                  <a:cubicBezTo>
                    <a:pt x="f35" y="f12"/>
                    <a:pt x="f3" y="f10"/>
                    <a:pt x="f3" y="f9"/>
                  </a:cubicBezTo>
                  <a:cubicBezTo>
                    <a:pt x="f3" y="f8"/>
                    <a:pt x="f36"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3" name="Google Shape;10354;p74">
              <a:extLst>
                <a:ext uri="{FF2B5EF4-FFF2-40B4-BE49-F238E27FC236}">
                  <a16:creationId xmlns:a16="http://schemas.microsoft.com/office/drawing/2014/main" id="{6824AC52-8A90-AC68-CEA9-EF67171BCE19}"/>
                </a:ext>
              </a:extLst>
            </p:cNvPr>
            <p:cNvSpPr/>
            <p:nvPr/>
          </p:nvSpPr>
          <p:spPr>
            <a:xfrm>
              <a:off x="5390177" y="2168472"/>
              <a:ext cx="56482" cy="60194"/>
            </a:xfrm>
            <a:custGeom>
              <a:avLst/>
              <a:gdLst>
                <a:gd name="f0" fmla="val w"/>
                <a:gd name="f1" fmla="val h"/>
                <a:gd name="f2" fmla="val 0"/>
                <a:gd name="f3" fmla="val 1419"/>
                <a:gd name="f4" fmla="val 725"/>
                <a:gd name="f5" fmla="val 1"/>
                <a:gd name="f6" fmla="val 316"/>
                <a:gd name="f7" fmla="val 694"/>
                <a:gd name="f8" fmla="val 1103"/>
                <a:gd name="f9" fmla="val 1418"/>
                <a:gd name="f10" fmla="*/ f0 1 1419"/>
                <a:gd name="f11" fmla="*/ f1 1 1419"/>
                <a:gd name="f12" fmla="val f2"/>
                <a:gd name="f13" fmla="val f3"/>
                <a:gd name="f14" fmla="+- f13 0 f12"/>
                <a:gd name="f15" fmla="*/ f14 1 141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1419" h="1419">
                  <a:moveTo>
                    <a:pt x="f4" y="f5"/>
                  </a:moveTo>
                  <a:cubicBezTo>
                    <a:pt x="f6" y="f5"/>
                    <a:pt x="f5" y="f6"/>
                    <a:pt x="f5" y="f7"/>
                  </a:cubicBezTo>
                  <a:cubicBezTo>
                    <a:pt x="f5" y="f8"/>
                    <a:pt x="f6" y="f9"/>
                    <a:pt x="f4" y="f9"/>
                  </a:cubicBezTo>
                  <a:cubicBezTo>
                    <a:pt x="f8" y="f9"/>
                    <a:pt x="f9" y="f8"/>
                    <a:pt x="f9" y="f7"/>
                  </a:cubicBezTo>
                  <a:cubicBezTo>
                    <a:pt x="f9" y="f6"/>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4" name="Google Shape;10355;p74">
              <a:extLst>
                <a:ext uri="{FF2B5EF4-FFF2-40B4-BE49-F238E27FC236}">
                  <a16:creationId xmlns:a16="http://schemas.microsoft.com/office/drawing/2014/main" id="{4D1808C6-9E0A-DDE7-9BBF-99AAB01652D7}"/>
                </a:ext>
              </a:extLst>
            </p:cNvPr>
            <p:cNvSpPr/>
            <p:nvPr/>
          </p:nvSpPr>
          <p:spPr>
            <a:xfrm>
              <a:off x="5212153" y="1990054"/>
              <a:ext cx="412586" cy="443072"/>
            </a:xfrm>
            <a:custGeom>
              <a:avLst/>
              <a:gdLst>
                <a:gd name="f0" fmla="val w"/>
                <a:gd name="f1" fmla="val h"/>
                <a:gd name="f2" fmla="val 0"/>
                <a:gd name="f3" fmla="val 10366"/>
                <a:gd name="f4" fmla="val 10445"/>
                <a:gd name="f5" fmla="val 5198"/>
                <a:gd name="f6" fmla="val 2159"/>
                <a:gd name="f7" fmla="val 6931"/>
                <a:gd name="f8" fmla="val 8286"/>
                <a:gd name="f9" fmla="val 3514"/>
                <a:gd name="f10" fmla="val 5246"/>
                <a:gd name="f11" fmla="val 6916"/>
                <a:gd name="f12" fmla="val 8365"/>
                <a:gd name="f13" fmla="val 3340"/>
                <a:gd name="f14" fmla="val 2079"/>
                <a:gd name="f15" fmla="val 6822"/>
                <a:gd name="f16" fmla="val 3497"/>
                <a:gd name="f17" fmla="val 5167"/>
                <a:gd name="f18" fmla="val 1"/>
                <a:gd name="f19" fmla="val 5088"/>
                <a:gd name="f20" fmla="val 5009"/>
                <a:gd name="f21" fmla="val 17"/>
                <a:gd name="f22" fmla="val 4946"/>
                <a:gd name="f23" fmla="val 48"/>
                <a:gd name="f24" fmla="val 4001"/>
                <a:gd name="f25" fmla="val 836"/>
                <a:gd name="f26" fmla="val 2773"/>
                <a:gd name="f27" fmla="val 678"/>
                <a:gd name="f28" fmla="val 2756"/>
                <a:gd name="f29" fmla="val 675"/>
                <a:gd name="f30" fmla="val 2739"/>
                <a:gd name="f31" fmla="val 673"/>
                <a:gd name="f32" fmla="val 2723"/>
                <a:gd name="f33" fmla="val 2583"/>
                <a:gd name="f34" fmla="val 2454"/>
                <a:gd name="f35" fmla="val 786"/>
                <a:gd name="f36" fmla="val 2426"/>
                <a:gd name="f37" fmla="val 899"/>
                <a:gd name="f38" fmla="val 1953"/>
                <a:gd name="f39" fmla="val 2033"/>
                <a:gd name="f40" fmla="val 819"/>
                <a:gd name="f41" fmla="val 2505"/>
                <a:gd name="f42" fmla="val 662"/>
                <a:gd name="f43" fmla="val 2568"/>
                <a:gd name="f44" fmla="val 567"/>
                <a:gd name="f45" fmla="val 2694"/>
                <a:gd name="f46" fmla="val 630"/>
                <a:gd name="f47" fmla="val 2852"/>
                <a:gd name="f48" fmla="val 788"/>
                <a:gd name="f49" fmla="val 4081"/>
                <a:gd name="f50" fmla="val 32"/>
                <a:gd name="f51" fmla="val 5026"/>
                <a:gd name="f52" fmla="val 5183"/>
                <a:gd name="f53" fmla="val 5341"/>
                <a:gd name="f54" fmla="val 63"/>
                <a:gd name="f55" fmla="val 5467"/>
                <a:gd name="f56" fmla="val 6381"/>
                <a:gd name="f57" fmla="val 7609"/>
                <a:gd name="f58" fmla="val 7767"/>
                <a:gd name="f59" fmla="val 725"/>
                <a:gd name="f60" fmla="val 7924"/>
                <a:gd name="f61" fmla="val 851"/>
                <a:gd name="f62" fmla="val 7956"/>
                <a:gd name="f63" fmla="val 1985"/>
                <a:gd name="f64" fmla="val 8428"/>
                <a:gd name="f65" fmla="val 2457"/>
                <a:gd name="f66" fmla="val 9594"/>
                <a:gd name="f67" fmla="val 2536"/>
                <a:gd name="f68" fmla="val 9725"/>
                <a:gd name="f69" fmla="val 2637"/>
                <a:gd name="f70" fmla="val 9791"/>
                <a:gd name="f71" fmla="val 2741"/>
                <a:gd name="f72" fmla="val 2762"/>
                <a:gd name="f73" fmla="val 2783"/>
                <a:gd name="f74" fmla="val 9788"/>
                <a:gd name="f75" fmla="val 2804"/>
                <a:gd name="f76" fmla="val 9783"/>
                <a:gd name="f77" fmla="val 4033"/>
                <a:gd name="f78" fmla="val 9626"/>
                <a:gd name="f79" fmla="val 4978"/>
                <a:gd name="f80" fmla="val 10382"/>
                <a:gd name="f81" fmla="val 5072"/>
                <a:gd name="f82" fmla="val 10413"/>
                <a:gd name="f83" fmla="val 5104"/>
                <a:gd name="f84" fmla="val 5261"/>
                <a:gd name="f85" fmla="val 5324"/>
                <a:gd name="f86" fmla="val 5387"/>
                <a:gd name="f87" fmla="val 6333"/>
                <a:gd name="f88" fmla="val 7530"/>
                <a:gd name="f89" fmla="val 7687"/>
                <a:gd name="f90" fmla="val 7876"/>
                <a:gd name="f91" fmla="val 9689"/>
                <a:gd name="f92" fmla="val 7908"/>
                <a:gd name="f93" fmla="val 8380"/>
                <a:gd name="f94" fmla="val 9515"/>
                <a:gd name="f95" fmla="val 9672"/>
                <a:gd name="f96" fmla="val 7893"/>
                <a:gd name="f97" fmla="val 9735"/>
                <a:gd name="f98" fmla="val 9704"/>
                <a:gd name="f99" fmla="val 9546"/>
                <a:gd name="f100" fmla="val 10302"/>
                <a:gd name="f101" fmla="val 10365"/>
                <a:gd name="f102" fmla="val 5120"/>
                <a:gd name="f103" fmla="val 9641"/>
                <a:gd name="f104" fmla="val 2537"/>
                <a:gd name="f105" fmla="val 7826"/>
                <a:gd name="f106" fmla="val 762"/>
                <a:gd name="f107" fmla="val 7719"/>
                <a:gd name="f108" fmla="val 672"/>
                <a:gd name="f109" fmla="val 7589"/>
                <a:gd name="f110" fmla="val 7570"/>
                <a:gd name="f111" fmla="val 7550"/>
                <a:gd name="f112" fmla="val 674"/>
                <a:gd name="f113" fmla="*/ f0 1 10366"/>
                <a:gd name="f114" fmla="*/ f1 1 10445"/>
                <a:gd name="f115" fmla="val f2"/>
                <a:gd name="f116" fmla="val f3"/>
                <a:gd name="f117" fmla="val f4"/>
                <a:gd name="f118" fmla="+- f117 0 f115"/>
                <a:gd name="f119" fmla="+- f116 0 f115"/>
                <a:gd name="f120" fmla="*/ f119 1 10366"/>
                <a:gd name="f121" fmla="*/ f118 1 10445"/>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10366" h="10445">
                  <a:moveTo>
                    <a:pt x="f5" y="f6"/>
                  </a:moveTo>
                  <a:cubicBezTo>
                    <a:pt x="f7" y="f6"/>
                    <a:pt x="f8" y="f9"/>
                    <a:pt x="f8" y="f10"/>
                  </a:cubicBezTo>
                  <a:cubicBezTo>
                    <a:pt x="f8" y="f11"/>
                    <a:pt x="f7" y="f12"/>
                    <a:pt x="f5" y="f12"/>
                  </a:cubicBezTo>
                  <a:cubicBezTo>
                    <a:pt x="f13" y="f12"/>
                    <a:pt x="f14" y="f15"/>
                    <a:pt x="f14" y="f10"/>
                  </a:cubicBezTo>
                  <a:cubicBezTo>
                    <a:pt x="f14" y="f9"/>
                    <a:pt x="f16" y="f6"/>
                    <a:pt x="f5" y="f6"/>
                  </a:cubicBezTo>
                  <a:close/>
                  <a:moveTo>
                    <a:pt x="f17" y="f18"/>
                  </a:moveTo>
                  <a:cubicBezTo>
                    <a:pt x="f19" y="f18"/>
                    <a:pt x="f20" y="f21"/>
                    <a:pt x="f22" y="f23"/>
                  </a:cubicBezTo>
                  <a:lnTo>
                    <a:pt x="f24" y="f25"/>
                  </a:lnTo>
                  <a:lnTo>
                    <a:pt x="f26" y="f27"/>
                  </a:lnTo>
                  <a:cubicBezTo>
                    <a:pt x="f28" y="f29"/>
                    <a:pt x="f30" y="f31"/>
                    <a:pt x="f32" y="f31"/>
                  </a:cubicBezTo>
                  <a:cubicBezTo>
                    <a:pt x="f33" y="f31"/>
                    <a:pt x="f34" y="f35"/>
                    <a:pt x="f36" y="f37"/>
                  </a:cubicBezTo>
                  <a:lnTo>
                    <a:pt x="f38" y="f39"/>
                  </a:lnTo>
                  <a:lnTo>
                    <a:pt x="f40" y="f41"/>
                  </a:lnTo>
                  <a:cubicBezTo>
                    <a:pt x="f42" y="f43"/>
                    <a:pt x="f44" y="f45"/>
                    <a:pt x="f46" y="f47"/>
                  </a:cubicBezTo>
                  <a:lnTo>
                    <a:pt x="f48" y="f49"/>
                  </a:lnTo>
                  <a:lnTo>
                    <a:pt x="f50" y="f51"/>
                  </a:lnTo>
                  <a:cubicBezTo>
                    <a:pt x="f2" y="f52"/>
                    <a:pt x="f2" y="f53"/>
                    <a:pt x="f54" y="f55"/>
                  </a:cubicBezTo>
                  <a:lnTo>
                    <a:pt x="f40" y="f56"/>
                  </a:lnTo>
                  <a:lnTo>
                    <a:pt x="f42" y="f57"/>
                  </a:lnTo>
                  <a:cubicBezTo>
                    <a:pt x="f46" y="f58"/>
                    <a:pt x="f59" y="f60"/>
                    <a:pt x="f61" y="f62"/>
                  </a:cubicBezTo>
                  <a:lnTo>
                    <a:pt x="f63" y="f64"/>
                  </a:lnTo>
                  <a:lnTo>
                    <a:pt x="f65" y="f66"/>
                  </a:lnTo>
                  <a:cubicBezTo>
                    <a:pt x="f67" y="f68"/>
                    <a:pt x="f69" y="f70"/>
                    <a:pt x="f71" y="f70"/>
                  </a:cubicBezTo>
                  <a:cubicBezTo>
                    <a:pt x="f72" y="f70"/>
                    <a:pt x="f73" y="f74"/>
                    <a:pt x="f75" y="f76"/>
                  </a:cubicBezTo>
                  <a:lnTo>
                    <a:pt x="f77" y="f78"/>
                  </a:lnTo>
                  <a:lnTo>
                    <a:pt x="f79" y="f80"/>
                  </a:lnTo>
                  <a:cubicBezTo>
                    <a:pt x="f81" y="f82"/>
                    <a:pt x="f83" y="f4"/>
                    <a:pt x="f17" y="f4"/>
                  </a:cubicBezTo>
                  <a:cubicBezTo>
                    <a:pt x="f84" y="f4"/>
                    <a:pt x="f85" y="f82"/>
                    <a:pt x="f86" y="f80"/>
                  </a:cubicBezTo>
                  <a:lnTo>
                    <a:pt x="f87" y="f78"/>
                  </a:lnTo>
                  <a:lnTo>
                    <a:pt x="f88" y="f76"/>
                  </a:lnTo>
                  <a:cubicBezTo>
                    <a:pt x="f89" y="f76"/>
                    <a:pt x="f90" y="f91"/>
                    <a:pt x="f92" y="f66"/>
                  </a:cubicBezTo>
                  <a:lnTo>
                    <a:pt x="f93" y="f64"/>
                  </a:lnTo>
                  <a:lnTo>
                    <a:pt x="f94" y="f62"/>
                  </a:lnTo>
                  <a:cubicBezTo>
                    <a:pt x="f95" y="f96"/>
                    <a:pt x="f97" y="f58"/>
                    <a:pt x="f98" y="f57"/>
                  </a:cubicBezTo>
                  <a:lnTo>
                    <a:pt x="f99" y="f56"/>
                  </a:lnTo>
                  <a:lnTo>
                    <a:pt x="f100" y="f55"/>
                  </a:lnTo>
                  <a:cubicBezTo>
                    <a:pt x="f101" y="f53"/>
                    <a:pt x="f101" y="f102"/>
                    <a:pt x="f100" y="f51"/>
                  </a:cubicBezTo>
                  <a:lnTo>
                    <a:pt x="f99" y="f49"/>
                  </a:lnTo>
                  <a:lnTo>
                    <a:pt x="f98" y="f47"/>
                  </a:lnTo>
                  <a:cubicBezTo>
                    <a:pt x="f97" y="f45"/>
                    <a:pt x="f103" y="f104"/>
                    <a:pt x="f94" y="f41"/>
                  </a:cubicBezTo>
                  <a:lnTo>
                    <a:pt x="f93" y="f39"/>
                  </a:lnTo>
                  <a:lnTo>
                    <a:pt x="f92" y="f37"/>
                  </a:lnTo>
                  <a:cubicBezTo>
                    <a:pt x="f105" y="f106"/>
                    <a:pt x="f107" y="f108"/>
                    <a:pt x="f109" y="f108"/>
                  </a:cubicBezTo>
                  <a:cubicBezTo>
                    <a:pt x="f110" y="f108"/>
                    <a:pt x="f111" y="f112"/>
                    <a:pt x="f88" y="f27"/>
                  </a:cubicBezTo>
                  <a:lnTo>
                    <a:pt x="f87" y="f25"/>
                  </a:lnTo>
                  <a:lnTo>
                    <a:pt x="f86" y="f23"/>
                  </a:lnTo>
                  <a:cubicBezTo>
                    <a:pt x="f85" y="f21"/>
                    <a:pt x="f10" y="f18"/>
                    <a:pt x="f17" y="f1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5" name="Google Shape;10356;p74">
              <a:extLst>
                <a:ext uri="{FF2B5EF4-FFF2-40B4-BE49-F238E27FC236}">
                  <a16:creationId xmlns:a16="http://schemas.microsoft.com/office/drawing/2014/main" id="{4FCC2C55-F676-C30F-5813-89E0B713A93F}"/>
                </a:ext>
              </a:extLst>
            </p:cNvPr>
            <p:cNvSpPr/>
            <p:nvPr/>
          </p:nvSpPr>
          <p:spPr>
            <a:xfrm>
              <a:off x="5365104" y="2256702"/>
              <a:ext cx="106628" cy="58832"/>
            </a:xfrm>
            <a:custGeom>
              <a:avLst/>
              <a:gdLst>
                <a:gd name="f0" fmla="val w"/>
                <a:gd name="f1" fmla="val h"/>
                <a:gd name="f2" fmla="val 0"/>
                <a:gd name="f3" fmla="val 2679"/>
                <a:gd name="f4" fmla="val 1387"/>
                <a:gd name="f5" fmla="val 1355"/>
                <a:gd name="f6" fmla="val 725"/>
                <a:gd name="f7" fmla="val 190"/>
                <a:gd name="f8" fmla="val 441"/>
                <a:gd name="f9" fmla="val 1"/>
                <a:gd name="f10" fmla="val 977"/>
                <a:gd name="f11" fmla="val 410"/>
                <a:gd name="f12" fmla="val 1229"/>
                <a:gd name="f13" fmla="val 820"/>
                <a:gd name="f14" fmla="val 1386"/>
                <a:gd name="f15" fmla="val 1859"/>
                <a:gd name="f16" fmla="val 2301"/>
                <a:gd name="f17" fmla="val 2521"/>
                <a:gd name="f18" fmla="val 1985"/>
                <a:gd name="f19" fmla="*/ f0 1 2679"/>
                <a:gd name="f20" fmla="*/ f1 1 1387"/>
                <a:gd name="f21" fmla="val f2"/>
                <a:gd name="f22" fmla="val f3"/>
                <a:gd name="f23" fmla="val f4"/>
                <a:gd name="f24" fmla="+- f23 0 f21"/>
                <a:gd name="f25" fmla="+- f22 0 f21"/>
                <a:gd name="f26" fmla="*/ f25 1 2679"/>
                <a:gd name="f27" fmla="*/ f24 1 1387"/>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679" h="1387">
                  <a:moveTo>
                    <a:pt x="f5" y="f2"/>
                  </a:moveTo>
                  <a:cubicBezTo>
                    <a:pt x="f6" y="f2"/>
                    <a:pt x="f7" y="f8"/>
                    <a:pt x="f9" y="f10"/>
                  </a:cubicBezTo>
                  <a:cubicBezTo>
                    <a:pt x="f11" y="f12"/>
                    <a:pt x="f13" y="f14"/>
                    <a:pt x="f5" y="f14"/>
                  </a:cubicBezTo>
                  <a:cubicBezTo>
                    <a:pt x="f15" y="f14"/>
                    <a:pt x="f16" y="f12"/>
                    <a:pt x="f3" y="f10"/>
                  </a:cubicBezTo>
                  <a:cubicBezTo>
                    <a:pt x="f17" y="f11"/>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6" name="Google Shape;10357;p74">
              <a:extLst>
                <a:ext uri="{FF2B5EF4-FFF2-40B4-BE49-F238E27FC236}">
                  <a16:creationId xmlns:a16="http://schemas.microsoft.com/office/drawing/2014/main" id="{DE44BDBF-6496-1541-1975-1FF689EA09B3}"/>
                </a:ext>
              </a:extLst>
            </p:cNvPr>
            <p:cNvSpPr/>
            <p:nvPr/>
          </p:nvSpPr>
          <p:spPr>
            <a:xfrm>
              <a:off x="5503060" y="2343534"/>
              <a:ext cx="151762" cy="147575"/>
            </a:xfrm>
            <a:custGeom>
              <a:avLst/>
              <a:gdLst>
                <a:gd name="f0" fmla="val w"/>
                <a:gd name="f1" fmla="val h"/>
                <a:gd name="f2" fmla="val 0"/>
                <a:gd name="f3" fmla="val 3813"/>
                <a:gd name="f4" fmla="val 3479"/>
                <a:gd name="f5" fmla="val 2867"/>
                <a:gd name="f6" fmla="val 1"/>
                <a:gd name="f7" fmla="val 2741"/>
                <a:gd name="f8" fmla="val 127"/>
                <a:gd name="f9" fmla="val 2647"/>
                <a:gd name="f10" fmla="val 221"/>
                <a:gd name="f11" fmla="val 2489"/>
                <a:gd name="f12" fmla="val 284"/>
                <a:gd name="f13" fmla="val 1607"/>
                <a:gd name="f14" fmla="val 631"/>
                <a:gd name="f15" fmla="val 1260"/>
                <a:gd name="f16" fmla="val 1482"/>
                <a:gd name="f17" fmla="val 1103"/>
                <a:gd name="f18" fmla="val 1891"/>
                <a:gd name="f19" fmla="val 693"/>
                <a:gd name="f20" fmla="val 2112"/>
                <a:gd name="f21" fmla="val 158"/>
                <a:gd name="f22" fmla="val 2080"/>
                <a:gd name="f23" fmla="val 1166"/>
                <a:gd name="f24" fmla="val 3372"/>
                <a:gd name="f25" fmla="val 1237"/>
                <a:gd name="f26" fmla="val 3443"/>
                <a:gd name="f27" fmla="val 1343"/>
                <a:gd name="f28" fmla="val 3478"/>
                <a:gd name="f29" fmla="val 1445"/>
                <a:gd name="f30" fmla="val 1479"/>
                <a:gd name="f31" fmla="val 1512"/>
                <a:gd name="f32" fmla="val 3474"/>
                <a:gd name="f33" fmla="val 1544"/>
                <a:gd name="f34" fmla="val 3466"/>
                <a:gd name="f35" fmla="val 1638"/>
                <a:gd name="f36" fmla="val 3403"/>
                <a:gd name="f37" fmla="val 1764"/>
                <a:gd name="f38" fmla="val 3340"/>
                <a:gd name="f39" fmla="val 3183"/>
                <a:gd name="f40" fmla="val 1639"/>
                <a:gd name="f41" fmla="val 3497"/>
                <a:gd name="f42" fmla="val 1324"/>
                <a:gd name="f43" fmla="val 3532"/>
                <a:gd name="f44" fmla="val 1338"/>
                <a:gd name="f45" fmla="val 3563"/>
                <a:gd name="f46" fmla="val 1344"/>
                <a:gd name="f47" fmla="val 3592"/>
                <a:gd name="f48" fmla="val 3693"/>
                <a:gd name="f49" fmla="val 3756"/>
                <a:gd name="f50" fmla="val 1265"/>
                <a:gd name="f51" fmla="val 3781"/>
                <a:gd name="f52" fmla="val 1167"/>
                <a:gd name="f53" fmla="val 3812"/>
                <a:gd name="f54" fmla="val 1072"/>
                <a:gd name="f55" fmla="val 946"/>
                <a:gd name="f56" fmla="val 3686"/>
                <a:gd name="f57" fmla="val 820"/>
                <a:gd name="f58" fmla="*/ f0 1 3813"/>
                <a:gd name="f59" fmla="*/ f1 1 3479"/>
                <a:gd name="f60" fmla="val f2"/>
                <a:gd name="f61" fmla="val f3"/>
                <a:gd name="f62" fmla="val f4"/>
                <a:gd name="f63" fmla="+- f62 0 f60"/>
                <a:gd name="f64" fmla="+- f61 0 f60"/>
                <a:gd name="f65" fmla="*/ f64 1 3813"/>
                <a:gd name="f66" fmla="*/ f63 1 3479"/>
                <a:gd name="f67" fmla="*/ f60 1 f65"/>
                <a:gd name="f68" fmla="*/ f61 1 f65"/>
                <a:gd name="f69" fmla="*/ f60 1 f66"/>
                <a:gd name="f70" fmla="*/ f62 1 f66"/>
                <a:gd name="f71" fmla="*/ f67 f58 1"/>
                <a:gd name="f72" fmla="*/ f68 f58 1"/>
                <a:gd name="f73" fmla="*/ f70 f59 1"/>
                <a:gd name="f74" fmla="*/ f69 f59 1"/>
              </a:gdLst>
              <a:ahLst/>
              <a:cxnLst>
                <a:cxn ang="3cd4">
                  <a:pos x="hc" y="t"/>
                </a:cxn>
                <a:cxn ang="0">
                  <a:pos x="r" y="vc"/>
                </a:cxn>
                <a:cxn ang="cd4">
                  <a:pos x="hc" y="b"/>
                </a:cxn>
                <a:cxn ang="cd2">
                  <a:pos x="l" y="vc"/>
                </a:cxn>
              </a:cxnLst>
              <a:rect l="f71" t="f74" r="f72" b="f73"/>
              <a:pathLst>
                <a:path w="3813" h="3479">
                  <a:moveTo>
                    <a:pt x="f5" y="f6"/>
                  </a:moveTo>
                  <a:cubicBezTo>
                    <a:pt x="f7" y="f8"/>
                    <a:pt x="f9" y="f10"/>
                    <a:pt x="f11" y="f12"/>
                  </a:cubicBezTo>
                  <a:lnTo>
                    <a:pt x="f13" y="f14"/>
                  </a:lnTo>
                  <a:lnTo>
                    <a:pt x="f15" y="f16"/>
                  </a:lnTo>
                  <a:cubicBezTo>
                    <a:pt x="f17" y="f18"/>
                    <a:pt x="f19" y="f20"/>
                    <a:pt x="f12" y="f20"/>
                  </a:cubicBezTo>
                  <a:lnTo>
                    <a:pt x="f21" y="f20"/>
                  </a:lnTo>
                  <a:lnTo>
                    <a:pt x="f2" y="f22"/>
                  </a:lnTo>
                  <a:lnTo>
                    <a:pt x="f23" y="f24"/>
                  </a:lnTo>
                  <a:cubicBezTo>
                    <a:pt x="f25" y="f26"/>
                    <a:pt x="f27" y="f28"/>
                    <a:pt x="f29" y="f28"/>
                  </a:cubicBezTo>
                  <a:cubicBezTo>
                    <a:pt x="f30" y="f28"/>
                    <a:pt x="f31" y="f32"/>
                    <a:pt x="f33" y="f34"/>
                  </a:cubicBezTo>
                  <a:cubicBezTo>
                    <a:pt x="f35" y="f36"/>
                    <a:pt x="f37" y="f38"/>
                    <a:pt x="f37" y="f39"/>
                  </a:cubicBezTo>
                  <a:lnTo>
                    <a:pt x="f22" y="f40"/>
                  </a:lnTo>
                  <a:lnTo>
                    <a:pt x="f41" y="f42"/>
                  </a:lnTo>
                  <a:cubicBezTo>
                    <a:pt x="f43" y="f44"/>
                    <a:pt x="f45" y="f46"/>
                    <a:pt x="f47" y="f46"/>
                  </a:cubicBezTo>
                  <a:cubicBezTo>
                    <a:pt x="f48" y="f46"/>
                    <a:pt x="f49" y="f50"/>
                    <a:pt x="f51" y="f52"/>
                  </a:cubicBezTo>
                  <a:cubicBezTo>
                    <a:pt x="f53" y="f54"/>
                    <a:pt x="f51" y="f55"/>
                    <a:pt x="f56" y="f57"/>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77" name="Google Shape;10358;p74">
              <a:extLst>
                <a:ext uri="{FF2B5EF4-FFF2-40B4-BE49-F238E27FC236}">
                  <a16:creationId xmlns:a16="http://schemas.microsoft.com/office/drawing/2014/main" id="{2B7C10AB-2251-2333-2543-CE0B53CD4063}"/>
                </a:ext>
              </a:extLst>
            </p:cNvPr>
            <p:cNvSpPr/>
            <p:nvPr/>
          </p:nvSpPr>
          <p:spPr>
            <a:xfrm>
              <a:off x="5183294" y="2346204"/>
              <a:ext cx="151762" cy="148169"/>
            </a:xfrm>
            <a:custGeom>
              <a:avLst/>
              <a:gdLst>
                <a:gd name="f0" fmla="val w"/>
                <a:gd name="f1" fmla="val h"/>
                <a:gd name="f2" fmla="val 0"/>
                <a:gd name="f3" fmla="val 3813"/>
                <a:gd name="f4" fmla="val 3493"/>
                <a:gd name="f5" fmla="val 946"/>
                <a:gd name="f6" fmla="val 1"/>
                <a:gd name="f7" fmla="val 126"/>
                <a:gd name="f8" fmla="val 851"/>
                <a:gd name="f9" fmla="val 1009"/>
                <a:gd name="f10" fmla="val 32"/>
                <a:gd name="f11" fmla="val 1104"/>
                <a:gd name="f12" fmla="val 95"/>
                <a:gd name="f13" fmla="val 1230"/>
                <a:gd name="f14" fmla="val 158"/>
                <a:gd name="f15" fmla="val 1324"/>
                <a:gd name="f16" fmla="val 315"/>
                <a:gd name="f17" fmla="val 1356"/>
                <a:gd name="f18" fmla="val 1733"/>
                <a:gd name="f19" fmla="val 1671"/>
                <a:gd name="f20" fmla="val 2048"/>
                <a:gd name="f21" fmla="val 3214"/>
                <a:gd name="f22" fmla="val 2080"/>
                <a:gd name="f23" fmla="val 3309"/>
                <a:gd name="f24" fmla="val 2174"/>
                <a:gd name="f25" fmla="val 3435"/>
                <a:gd name="f26" fmla="val 2300"/>
                <a:gd name="f27" fmla="val 3466"/>
                <a:gd name="f28" fmla="val 2328"/>
                <a:gd name="f29" fmla="val 3485"/>
                <a:gd name="f30" fmla="val 2361"/>
                <a:gd name="f31" fmla="val 3492"/>
                <a:gd name="f32" fmla="val 2396"/>
                <a:gd name="f33" fmla="val 2482"/>
                <a:gd name="f34" fmla="val 2580"/>
                <a:gd name="f35" fmla="val 3448"/>
                <a:gd name="f36" fmla="val 2647"/>
                <a:gd name="f37" fmla="val 3403"/>
                <a:gd name="f38" fmla="val 2112"/>
                <a:gd name="f39" fmla="val 3624"/>
                <a:gd name="f40" fmla="val 2143"/>
                <a:gd name="f41" fmla="val 3561"/>
                <a:gd name="f42" fmla="val 3119"/>
                <a:gd name="f43" fmla="val 2773"/>
                <a:gd name="f44" fmla="val 1891"/>
                <a:gd name="f45" fmla="val 2552"/>
                <a:gd name="f46" fmla="val 1513"/>
                <a:gd name="f47" fmla="val 2206"/>
                <a:gd name="f48" fmla="val 631"/>
                <a:gd name="f49" fmla="val 1355"/>
                <a:gd name="f50" fmla="val 284"/>
                <a:gd name="f51" fmla="val 1198"/>
                <a:gd name="f52" fmla="val 221"/>
                <a:gd name="f53" fmla="val 1072"/>
                <a:gd name="f54" fmla="val 127"/>
                <a:gd name="f55" fmla="*/ f0 1 3813"/>
                <a:gd name="f56" fmla="*/ f1 1 3493"/>
                <a:gd name="f57" fmla="val f2"/>
                <a:gd name="f58" fmla="val f3"/>
                <a:gd name="f59" fmla="val f4"/>
                <a:gd name="f60" fmla="+- f59 0 f57"/>
                <a:gd name="f61" fmla="+- f58 0 f57"/>
                <a:gd name="f62" fmla="*/ f61 1 3813"/>
                <a:gd name="f63" fmla="*/ f60 1 3493"/>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3813" h="3493">
                  <a:moveTo>
                    <a:pt x="f5" y="f6"/>
                  </a:moveTo>
                  <a:lnTo>
                    <a:pt x="f7" y="f8"/>
                  </a:lnTo>
                  <a:cubicBezTo>
                    <a:pt x="f2" y="f8"/>
                    <a:pt x="f2" y="f9"/>
                    <a:pt x="f10" y="f11"/>
                  </a:cubicBezTo>
                  <a:cubicBezTo>
                    <a:pt x="f12" y="f13"/>
                    <a:pt x="f14" y="f15"/>
                    <a:pt x="f16" y="f17"/>
                  </a:cubicBezTo>
                  <a:lnTo>
                    <a:pt x="f18" y="f19"/>
                  </a:lnTo>
                  <a:lnTo>
                    <a:pt x="f20" y="f21"/>
                  </a:lnTo>
                  <a:cubicBezTo>
                    <a:pt x="f22" y="f23"/>
                    <a:pt x="f24" y="f25"/>
                    <a:pt x="f26" y="f27"/>
                  </a:cubicBezTo>
                  <a:cubicBezTo>
                    <a:pt x="f28" y="f29"/>
                    <a:pt x="f30" y="f31"/>
                    <a:pt x="f32" y="f31"/>
                  </a:cubicBezTo>
                  <a:cubicBezTo>
                    <a:pt x="f33" y="f31"/>
                    <a:pt x="f34" y="f35"/>
                    <a:pt x="f36" y="f37"/>
                  </a:cubicBezTo>
                  <a:lnTo>
                    <a:pt x="f3" y="f38"/>
                  </a:lnTo>
                  <a:lnTo>
                    <a:pt x="f3" y="f38"/>
                  </a:lnTo>
                  <a:lnTo>
                    <a:pt x="f39" y="f40"/>
                  </a:lnTo>
                  <a:lnTo>
                    <a:pt x="f41" y="f40"/>
                  </a:lnTo>
                  <a:cubicBezTo>
                    <a:pt x="f42" y="f40"/>
                    <a:pt x="f43" y="f44"/>
                    <a:pt x="f45" y="f46"/>
                  </a:cubicBezTo>
                  <a:lnTo>
                    <a:pt x="f47" y="f48"/>
                  </a:lnTo>
                  <a:lnTo>
                    <a:pt x="f49" y="f50"/>
                  </a:lnTo>
                  <a:cubicBezTo>
                    <a:pt x="f51" y="f52"/>
                    <a:pt x="f53" y="f54"/>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78" name="Google Shape;10390;p74">
            <a:extLst>
              <a:ext uri="{FF2B5EF4-FFF2-40B4-BE49-F238E27FC236}">
                <a16:creationId xmlns:a16="http://schemas.microsoft.com/office/drawing/2014/main" id="{E0BEF481-0BF2-6ED3-83AF-C8E22D3D7684}"/>
              </a:ext>
            </a:extLst>
          </p:cNvPr>
          <p:cNvGrpSpPr/>
          <p:nvPr/>
        </p:nvGrpSpPr>
        <p:grpSpPr>
          <a:xfrm>
            <a:off x="1757276" y="2132323"/>
            <a:ext cx="471529" cy="502554"/>
            <a:chOff x="3128875" y="2001694"/>
            <a:chExt cx="471529" cy="502554"/>
          </a:xfrm>
          <a:solidFill>
            <a:schemeClr val="bg1"/>
          </a:solidFill>
        </p:grpSpPr>
        <p:sp>
          <p:nvSpPr>
            <p:cNvPr id="179" name="Google Shape;10391;p74">
              <a:extLst>
                <a:ext uri="{FF2B5EF4-FFF2-40B4-BE49-F238E27FC236}">
                  <a16:creationId xmlns:a16="http://schemas.microsoft.com/office/drawing/2014/main" id="{0C8CB84B-800E-4E01-5FF4-5FB49A57C938}"/>
                </a:ext>
              </a:extLst>
            </p:cNvPr>
            <p:cNvSpPr/>
            <p:nvPr/>
          </p:nvSpPr>
          <p:spPr>
            <a:xfrm>
              <a:off x="3308180" y="2192795"/>
              <a:ext cx="110413" cy="116311"/>
            </a:xfrm>
            <a:custGeom>
              <a:avLst/>
              <a:gdLst>
                <a:gd name="f0" fmla="val w"/>
                <a:gd name="f1" fmla="val h"/>
                <a:gd name="f2" fmla="val 0"/>
                <a:gd name="f3" fmla="val 2774"/>
                <a:gd name="f4" fmla="val 2742"/>
                <a:gd name="f5" fmla="val 1387"/>
                <a:gd name="f6" fmla="val 1"/>
                <a:gd name="f7" fmla="val 631"/>
                <a:gd name="f8" fmla="val 1355"/>
                <a:gd name="f9" fmla="val 2112"/>
                <a:gd name="f10" fmla="val 2143"/>
                <a:gd name="f11" fmla="val 2773"/>
                <a:gd name="f12" fmla="*/ f0 1 2774"/>
                <a:gd name="f13" fmla="*/ f1 1 2742"/>
                <a:gd name="f14" fmla="val f2"/>
                <a:gd name="f15" fmla="val f3"/>
                <a:gd name="f16" fmla="val f4"/>
                <a:gd name="f17" fmla="+- f16 0 f14"/>
                <a:gd name="f18" fmla="+- f15 0 f14"/>
                <a:gd name="f19" fmla="*/ f18 1 2774"/>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74" h="2742">
                  <a:moveTo>
                    <a:pt x="f5" y="f6"/>
                  </a:moveTo>
                  <a:cubicBezTo>
                    <a:pt x="f7" y="f6"/>
                    <a:pt x="f6" y="f7"/>
                    <a:pt x="f6" y="f8"/>
                  </a:cubicBezTo>
                  <a:cubicBezTo>
                    <a:pt x="f6" y="f9"/>
                    <a:pt x="f7" y="f4"/>
                    <a:pt x="f5" y="f4"/>
                  </a:cubicBezTo>
                  <a:cubicBezTo>
                    <a:pt x="f10" y="f4"/>
                    <a:pt x="f11" y="f9"/>
                    <a:pt x="f11" y="f8"/>
                  </a:cubicBez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0" name="Google Shape;10392;p74">
              <a:extLst>
                <a:ext uri="{FF2B5EF4-FFF2-40B4-BE49-F238E27FC236}">
                  <a16:creationId xmlns:a16="http://schemas.microsoft.com/office/drawing/2014/main" id="{B6638EE3-F7EC-1A73-4092-4417DB24462A}"/>
                </a:ext>
              </a:extLst>
            </p:cNvPr>
            <p:cNvSpPr/>
            <p:nvPr/>
          </p:nvSpPr>
          <p:spPr>
            <a:xfrm>
              <a:off x="3182806" y="2001694"/>
              <a:ext cx="137955" cy="147072"/>
            </a:xfrm>
            <a:custGeom>
              <a:avLst/>
              <a:gdLst>
                <a:gd name="f0" fmla="val w"/>
                <a:gd name="f1" fmla="val h"/>
                <a:gd name="f2" fmla="val 0"/>
                <a:gd name="f3" fmla="val 3466"/>
                <a:gd name="f4" fmla="val 3467"/>
                <a:gd name="f5" fmla="val 1733"/>
                <a:gd name="f6" fmla="val 1"/>
                <a:gd name="f7" fmla="val 788"/>
                <a:gd name="f8" fmla="val 2678"/>
                <a:gd name="f9" fmla="val 2741"/>
                <a:gd name="f10" fmla="*/ f0 1 3466"/>
                <a:gd name="f11" fmla="*/ f1 1 3467"/>
                <a:gd name="f12" fmla="val f2"/>
                <a:gd name="f13" fmla="val f3"/>
                <a:gd name="f14" fmla="val f4"/>
                <a:gd name="f15" fmla="+- f14 0 f12"/>
                <a:gd name="f16" fmla="+- f13 0 f12"/>
                <a:gd name="f17" fmla="*/ f16 1 3466"/>
                <a:gd name="f18" fmla="*/ f15 1 3467"/>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3466" h="3467">
                  <a:moveTo>
                    <a:pt x="f5" y="f6"/>
                  </a:moveTo>
                  <a:cubicBezTo>
                    <a:pt x="f7" y="f6"/>
                    <a:pt x="f2" y="f7"/>
                    <a:pt x="f2" y="f5"/>
                  </a:cubicBezTo>
                  <a:cubicBezTo>
                    <a:pt x="f2" y="f8"/>
                    <a:pt x="f7" y="f3"/>
                    <a:pt x="f5" y="f3"/>
                  </a:cubicBezTo>
                  <a:cubicBezTo>
                    <a:pt x="f9" y="f3"/>
                    <a:pt x="f3" y="f8"/>
                    <a:pt x="f3" y="f5"/>
                  </a:cubicBezTo>
                  <a:cubicBezTo>
                    <a:pt x="f3" y="f7"/>
                    <a:pt x="f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1" name="Google Shape;10393;p74">
              <a:extLst>
                <a:ext uri="{FF2B5EF4-FFF2-40B4-BE49-F238E27FC236}">
                  <a16:creationId xmlns:a16="http://schemas.microsoft.com/office/drawing/2014/main" id="{3062EB7C-340A-ECFB-5061-B1FF8E0A3CCD}"/>
                </a:ext>
              </a:extLst>
            </p:cNvPr>
            <p:cNvSpPr/>
            <p:nvPr/>
          </p:nvSpPr>
          <p:spPr>
            <a:xfrm>
              <a:off x="3404740" y="2001694"/>
              <a:ext cx="137992" cy="147072"/>
            </a:xfrm>
            <a:custGeom>
              <a:avLst/>
              <a:gdLst>
                <a:gd name="f0" fmla="val w"/>
                <a:gd name="f1" fmla="val h"/>
                <a:gd name="f2" fmla="val 0"/>
                <a:gd name="f3" fmla="val 3467"/>
                <a:gd name="f4" fmla="val 1733"/>
                <a:gd name="f5" fmla="val 1"/>
                <a:gd name="f6" fmla="val 788"/>
                <a:gd name="f7" fmla="val 2678"/>
                <a:gd name="f8" fmla="val 3466"/>
                <a:gd name="f9" fmla="val 2679"/>
                <a:gd name="f10" fmla="*/ f0 1 3467"/>
                <a:gd name="f11" fmla="*/ f1 1 3467"/>
                <a:gd name="f12" fmla="val f2"/>
                <a:gd name="f13" fmla="val f3"/>
                <a:gd name="f14" fmla="+- f13 0 f12"/>
                <a:gd name="f15" fmla="*/ f14 1 3467"/>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3467" h="3467">
                  <a:moveTo>
                    <a:pt x="f4" y="f5"/>
                  </a:moveTo>
                  <a:cubicBezTo>
                    <a:pt x="f6" y="f5"/>
                    <a:pt x="f5" y="f6"/>
                    <a:pt x="f5" y="f4"/>
                  </a:cubicBezTo>
                  <a:cubicBezTo>
                    <a:pt x="f5" y="f7"/>
                    <a:pt x="f6" y="f8"/>
                    <a:pt x="f4" y="f8"/>
                  </a:cubicBezTo>
                  <a:cubicBezTo>
                    <a:pt x="f9" y="f8"/>
                    <a:pt x="f8" y="f7"/>
                    <a:pt x="f8" y="f4"/>
                  </a:cubicBezTo>
                  <a:cubicBezTo>
                    <a:pt x="f8"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2" name="Google Shape;10394;p74">
              <a:extLst>
                <a:ext uri="{FF2B5EF4-FFF2-40B4-BE49-F238E27FC236}">
                  <a16:creationId xmlns:a16="http://schemas.microsoft.com/office/drawing/2014/main" id="{122A78A3-C2CC-5BD0-7291-FFA346F77528}"/>
                </a:ext>
              </a:extLst>
            </p:cNvPr>
            <p:cNvSpPr/>
            <p:nvPr/>
          </p:nvSpPr>
          <p:spPr>
            <a:xfrm>
              <a:off x="3328242" y="2331811"/>
              <a:ext cx="66504" cy="42803"/>
            </a:xfrm>
            <a:custGeom>
              <a:avLst/>
              <a:gdLst>
                <a:gd name="f0" fmla="val w"/>
                <a:gd name="f1" fmla="val h"/>
                <a:gd name="f2" fmla="val 0"/>
                <a:gd name="f3" fmla="val 1671"/>
                <a:gd name="f4" fmla="val 1009"/>
                <a:gd name="f5" fmla="val 1"/>
                <a:gd name="f6" fmla="val 851"/>
                <a:gd name="f7" fmla="val 1008"/>
                <a:gd name="f8" fmla="val 1450"/>
                <a:gd name="f9" fmla="val 126"/>
                <a:gd name="f10" fmla="val 1167"/>
                <a:gd name="f11" fmla="val 158"/>
                <a:gd name="f12" fmla="val 568"/>
                <a:gd name="f13" fmla="val 284"/>
                <a:gd name="f14" fmla="val 95"/>
                <a:gd name="f15" fmla="*/ f0 1 1671"/>
                <a:gd name="f16" fmla="*/ f1 1 1009"/>
                <a:gd name="f17" fmla="val f2"/>
                <a:gd name="f18" fmla="val f3"/>
                <a:gd name="f19" fmla="val f4"/>
                <a:gd name="f20" fmla="+- f19 0 f17"/>
                <a:gd name="f21" fmla="+- f18 0 f17"/>
                <a:gd name="f22" fmla="*/ f21 1 1671"/>
                <a:gd name="f23" fmla="*/ f20 1 100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671" h="1009">
                  <a:moveTo>
                    <a:pt x="f5" y="f2"/>
                  </a:moveTo>
                  <a:lnTo>
                    <a:pt x="f6" y="f7"/>
                  </a:lnTo>
                  <a:lnTo>
                    <a:pt x="f3" y="f2"/>
                  </a:lnTo>
                  <a:lnTo>
                    <a:pt x="f3" y="f2"/>
                  </a:lnTo>
                  <a:cubicBezTo>
                    <a:pt x="f8" y="f9"/>
                    <a:pt x="f10" y="f11"/>
                    <a:pt x="f6" y="f11"/>
                  </a:cubicBezTo>
                  <a:cubicBezTo>
                    <a:pt x="f12" y="f11"/>
                    <a:pt x="f13" y="f14"/>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3" name="Google Shape;10395;p74">
              <a:extLst>
                <a:ext uri="{FF2B5EF4-FFF2-40B4-BE49-F238E27FC236}">
                  <a16:creationId xmlns:a16="http://schemas.microsoft.com/office/drawing/2014/main" id="{1C85C88F-68D8-A679-8D64-466D6484960D}"/>
                </a:ext>
              </a:extLst>
            </p:cNvPr>
            <p:cNvSpPr/>
            <p:nvPr/>
          </p:nvSpPr>
          <p:spPr>
            <a:xfrm>
              <a:off x="3239207" y="2322429"/>
              <a:ext cx="111639" cy="180456"/>
            </a:xfrm>
            <a:custGeom>
              <a:avLst/>
              <a:gdLst>
                <a:gd name="f0" fmla="val w"/>
                <a:gd name="f1" fmla="val h"/>
                <a:gd name="f2" fmla="val 0"/>
                <a:gd name="f3" fmla="val 2805"/>
                <a:gd name="f4" fmla="val 4254"/>
                <a:gd name="f5" fmla="val 1261"/>
                <a:gd name="f6" fmla="val 1"/>
                <a:gd name="f7" fmla="val 474"/>
                <a:gd name="f8" fmla="val 599"/>
                <a:gd name="f9" fmla="val 1513"/>
                <a:gd name="f10" fmla="val 2490"/>
                <a:gd name="f11" fmla="val 3907"/>
                <a:gd name="f12" fmla="val 4096"/>
                <a:gd name="f13" fmla="val 158"/>
                <a:gd name="f14" fmla="val 379"/>
                <a:gd name="f15" fmla="val 1891"/>
                <a:gd name="f16" fmla="*/ f0 1 2805"/>
                <a:gd name="f17" fmla="*/ f1 1 4254"/>
                <a:gd name="f18" fmla="val f2"/>
                <a:gd name="f19" fmla="val f3"/>
                <a:gd name="f20" fmla="val f4"/>
                <a:gd name="f21" fmla="+- f20 0 f18"/>
                <a:gd name="f22" fmla="+- f19 0 f18"/>
                <a:gd name="f23" fmla="*/ f22 1 2805"/>
                <a:gd name="f24" fmla="*/ f21 1 4254"/>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805" h="4254">
                  <a:moveTo>
                    <a:pt x="f5" y="f6"/>
                  </a:moveTo>
                  <a:cubicBezTo>
                    <a:pt x="f7" y="f8"/>
                    <a:pt x="f6" y="f9"/>
                    <a:pt x="f6" y="f10"/>
                  </a:cubicBezTo>
                  <a:lnTo>
                    <a:pt x="f6" y="f11"/>
                  </a:lnTo>
                  <a:cubicBezTo>
                    <a:pt x="f6" y="f12"/>
                    <a:pt x="f13" y="f4"/>
                    <a:pt x="f14" y="f4"/>
                  </a:cubicBezTo>
                  <a:lnTo>
                    <a:pt x="f3" y="f4"/>
                  </a:lnTo>
                  <a:lnTo>
                    <a:pt x="f3" y="f15"/>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4" name="Google Shape;10396;p74">
              <a:extLst>
                <a:ext uri="{FF2B5EF4-FFF2-40B4-BE49-F238E27FC236}">
                  <a16:creationId xmlns:a16="http://schemas.microsoft.com/office/drawing/2014/main" id="{5E6C24D4-2CD5-F59D-B1A6-773553FFF79A}"/>
                </a:ext>
              </a:extLst>
            </p:cNvPr>
            <p:cNvSpPr/>
            <p:nvPr/>
          </p:nvSpPr>
          <p:spPr>
            <a:xfrm>
              <a:off x="3377153" y="2323792"/>
              <a:ext cx="111639" cy="180456"/>
            </a:xfrm>
            <a:custGeom>
              <a:avLst/>
              <a:gdLst>
                <a:gd name="f0" fmla="val w"/>
                <a:gd name="f1" fmla="val h"/>
                <a:gd name="f2" fmla="val 0"/>
                <a:gd name="f3" fmla="val 2805"/>
                <a:gd name="f4" fmla="val 4254"/>
                <a:gd name="f5" fmla="val 1544"/>
                <a:gd name="f6" fmla="val 1"/>
                <a:gd name="f7" fmla="val 1890"/>
                <a:gd name="f8" fmla="val 4253"/>
                <a:gd name="f9" fmla="val 2458"/>
                <a:gd name="f10" fmla="val 2647"/>
                <a:gd name="f11" fmla="val 2804"/>
                <a:gd name="f12" fmla="val 4096"/>
                <a:gd name="f13" fmla="val 3907"/>
                <a:gd name="f14" fmla="val 2489"/>
                <a:gd name="f15" fmla="val 2773"/>
                <a:gd name="f16" fmla="val 1481"/>
                <a:gd name="f17" fmla="val 2300"/>
                <a:gd name="f18" fmla="val 567"/>
                <a:gd name="f19" fmla="*/ f0 1 2805"/>
                <a:gd name="f20" fmla="*/ f1 1 4254"/>
                <a:gd name="f21" fmla="val f2"/>
                <a:gd name="f22" fmla="val f3"/>
                <a:gd name="f23" fmla="val f4"/>
                <a:gd name="f24" fmla="+- f23 0 f21"/>
                <a:gd name="f25" fmla="+- f22 0 f21"/>
                <a:gd name="f26" fmla="*/ f25 1 2805"/>
                <a:gd name="f27" fmla="*/ f24 1 42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805" h="4254">
                  <a:moveTo>
                    <a:pt x="f5" y="f2"/>
                  </a:moveTo>
                  <a:lnTo>
                    <a:pt x="f6" y="f7"/>
                  </a:lnTo>
                  <a:lnTo>
                    <a:pt x="f6" y="f8"/>
                  </a:lnTo>
                  <a:lnTo>
                    <a:pt x="f9" y="f8"/>
                  </a:lnTo>
                  <a:cubicBezTo>
                    <a:pt x="f10" y="f8"/>
                    <a:pt x="f11" y="f12"/>
                    <a:pt x="f11" y="f13"/>
                  </a:cubicBezTo>
                  <a:lnTo>
                    <a:pt x="f11" y="f14"/>
                  </a:lnTo>
                  <a:cubicBezTo>
                    <a:pt x="f15" y="f16"/>
                    <a:pt x="f17" y="f18"/>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5" name="Google Shape;10397;p74">
              <a:extLst>
                <a:ext uri="{FF2B5EF4-FFF2-40B4-BE49-F238E27FC236}">
                  <a16:creationId xmlns:a16="http://schemas.microsoft.com/office/drawing/2014/main" id="{EC8174E3-E575-8E54-A7AF-693F9CEF6D8D}"/>
                </a:ext>
              </a:extLst>
            </p:cNvPr>
            <p:cNvSpPr/>
            <p:nvPr/>
          </p:nvSpPr>
          <p:spPr>
            <a:xfrm>
              <a:off x="3380939" y="2143381"/>
              <a:ext cx="219465" cy="184443"/>
            </a:xfrm>
            <a:custGeom>
              <a:avLst/>
              <a:gdLst>
                <a:gd name="f0" fmla="val w"/>
                <a:gd name="f1" fmla="val h"/>
                <a:gd name="f2" fmla="val 0"/>
                <a:gd name="f3" fmla="val 5514"/>
                <a:gd name="f4" fmla="val 4348"/>
                <a:gd name="f5" fmla="val 3686"/>
                <a:gd name="f6" fmla="val 1512"/>
                <a:gd name="f7" fmla="val 3907"/>
                <a:gd name="f8" fmla="val 4064"/>
                <a:gd name="f9" fmla="val 1670"/>
                <a:gd name="f10" fmla="val 1859"/>
                <a:gd name="f11" fmla="val 2048"/>
                <a:gd name="f12" fmla="val 2205"/>
                <a:gd name="f13" fmla="val 2993"/>
                <a:gd name="f14" fmla="val 2804"/>
                <a:gd name="f15" fmla="val 2646"/>
                <a:gd name="f16" fmla="val 4127"/>
                <a:gd name="f17" fmla="val 536"/>
                <a:gd name="f18" fmla="val 3056"/>
                <a:gd name="f19" fmla="val 851"/>
                <a:gd name="f20" fmla="val 2331"/>
                <a:gd name="f21" fmla="val 1607"/>
                <a:gd name="f22" fmla="val 977"/>
                <a:gd name="f23" fmla="val 504"/>
                <a:gd name="f24" fmla="val 63"/>
                <a:gd name="f25" fmla="val 347"/>
                <a:gd name="f26" fmla="val 221"/>
                <a:gd name="f27" fmla="val 158"/>
                <a:gd name="f28" fmla="val 378"/>
                <a:gd name="f29" fmla="val 567"/>
                <a:gd name="f30" fmla="val 945"/>
                <a:gd name="f31" fmla="val 756"/>
                <a:gd name="f32" fmla="val 1638"/>
                <a:gd name="f33" fmla="val 1575"/>
                <a:gd name="f34" fmla="val 2615"/>
                <a:gd name="f35" fmla="val 2930"/>
                <a:gd name="f36" fmla="val 3214"/>
                <a:gd name="f37" fmla="val 1449"/>
                <a:gd name="f38" fmla="val 3466"/>
                <a:gd name="f39" fmla="val 3718"/>
                <a:gd name="f40" fmla="val 4001"/>
                <a:gd name="f41" fmla="val 2520"/>
                <a:gd name="f42" fmla="val 5167"/>
                <a:gd name="f43" fmla="val 5356"/>
                <a:gd name="f44" fmla="val 5513"/>
                <a:gd name="f45" fmla="val 4190"/>
                <a:gd name="f46" fmla="val 5482"/>
                <a:gd name="f47" fmla="val 4915"/>
                <a:gd name="f48" fmla="*/ f0 1 5514"/>
                <a:gd name="f49" fmla="*/ f1 1 4348"/>
                <a:gd name="f50" fmla="val f2"/>
                <a:gd name="f51" fmla="val f3"/>
                <a:gd name="f52" fmla="val f4"/>
                <a:gd name="f53" fmla="+- f52 0 f50"/>
                <a:gd name="f54" fmla="+- f51 0 f50"/>
                <a:gd name="f55" fmla="*/ f54 1 5514"/>
                <a:gd name="f56" fmla="*/ f53 1 4348"/>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5514" h="4348">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2"/>
                  </a:moveTo>
                  <a:cubicBezTo>
                    <a:pt x="f5" y="f17"/>
                    <a:pt x="f18" y="f19"/>
                    <a:pt x="f20" y="f19"/>
                  </a:cubicBezTo>
                  <a:cubicBezTo>
                    <a:pt x="f21" y="f19"/>
                    <a:pt x="f22" y="f23"/>
                    <a:pt x="f17" y="f24"/>
                  </a:cubicBezTo>
                  <a:cubicBezTo>
                    <a:pt x="f25" y="f26"/>
                    <a:pt x="f27" y="f28"/>
                    <a:pt x="f2" y="f29"/>
                  </a:cubicBezTo>
                  <a:cubicBezTo>
                    <a:pt x="f30" y="f31"/>
                    <a:pt x="f32" y="f33"/>
                    <a:pt x="f32" y="f34"/>
                  </a:cubicBezTo>
                  <a:cubicBezTo>
                    <a:pt x="f32" y="f35"/>
                    <a:pt x="f33" y="f36"/>
                    <a:pt x="f37" y="f38"/>
                  </a:cubicBezTo>
                  <a:cubicBezTo>
                    <a:pt x="f10" y="f39"/>
                    <a:pt x="f12" y="f40"/>
                    <a:pt x="f41" y="f4"/>
                  </a:cubicBezTo>
                  <a:lnTo>
                    <a:pt x="f42" y="f4"/>
                  </a:lnTo>
                  <a:cubicBezTo>
                    <a:pt x="f43" y="f4"/>
                    <a:pt x="f44" y="f45"/>
                    <a:pt x="f44" y="f40"/>
                  </a:cubicBezTo>
                  <a:lnTo>
                    <a:pt x="f44" y="f34"/>
                  </a:lnTo>
                  <a:cubicBezTo>
                    <a:pt x="f46" y="f6"/>
                    <a:pt x="f47" y="f29"/>
                    <a:pt x="f1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6" name="Google Shape;10398;p74">
              <a:extLst>
                <a:ext uri="{FF2B5EF4-FFF2-40B4-BE49-F238E27FC236}">
                  <a16:creationId xmlns:a16="http://schemas.microsoft.com/office/drawing/2014/main" id="{A15BBB54-8E0C-E208-87BE-4C32EE127434}"/>
                </a:ext>
              </a:extLst>
            </p:cNvPr>
            <p:cNvSpPr/>
            <p:nvPr/>
          </p:nvSpPr>
          <p:spPr>
            <a:xfrm>
              <a:off x="3128875" y="2142018"/>
              <a:ext cx="216959" cy="184480"/>
            </a:xfrm>
            <a:custGeom>
              <a:avLst/>
              <a:gdLst>
                <a:gd name="f0" fmla="val w"/>
                <a:gd name="f1" fmla="val h"/>
                <a:gd name="f2" fmla="val 0"/>
                <a:gd name="f3" fmla="val 5451"/>
                <a:gd name="f4" fmla="val 4349"/>
                <a:gd name="f5" fmla="val 2426"/>
                <a:gd name="f6" fmla="val 1544"/>
                <a:gd name="f7" fmla="val 2615"/>
                <a:gd name="f8" fmla="val 2773"/>
                <a:gd name="f9" fmla="val 1702"/>
                <a:gd name="f10" fmla="val 1891"/>
                <a:gd name="f11" fmla="val 2080"/>
                <a:gd name="f12" fmla="val 2237"/>
                <a:gd name="f13" fmla="val 1733"/>
                <a:gd name="f14" fmla="val 1513"/>
                <a:gd name="f15" fmla="val 1355"/>
                <a:gd name="f16" fmla="val 1324"/>
                <a:gd name="f17" fmla="val 1"/>
                <a:gd name="f18" fmla="val 536"/>
                <a:gd name="f19" fmla="val 568"/>
                <a:gd name="f20" fmla="val 2552"/>
                <a:gd name="f21" fmla="val 3939"/>
                <a:gd name="f22" fmla="val 4191"/>
                <a:gd name="f23" fmla="val 95"/>
                <a:gd name="f24" fmla="val 4348"/>
                <a:gd name="f25" fmla="val 316"/>
                <a:gd name="f26" fmla="val 2930"/>
                <a:gd name="f27" fmla="val 3214"/>
                <a:gd name="f28" fmla="val 3970"/>
                <a:gd name="f29" fmla="val 3561"/>
                <a:gd name="f30" fmla="val 3655"/>
                <a:gd name="f31" fmla="val 4002"/>
                <a:gd name="f32" fmla="val 3466"/>
                <a:gd name="f33" fmla="val 3876"/>
                <a:gd name="f34" fmla="val 3183"/>
                <a:gd name="f35" fmla="val 3813"/>
                <a:gd name="f36" fmla="val 1607"/>
                <a:gd name="f37" fmla="val 4506"/>
                <a:gd name="f38" fmla="val 757"/>
                <a:gd name="f39" fmla="val 5293"/>
                <a:gd name="f40" fmla="val 347"/>
                <a:gd name="f41" fmla="val 5104"/>
                <a:gd name="f42" fmla="val 190"/>
                <a:gd name="f43" fmla="val 4915"/>
                <a:gd name="f44" fmla="val 32"/>
                <a:gd name="f45" fmla="val 4474"/>
                <a:gd name="f46" fmla="val 505"/>
                <a:gd name="f47" fmla="val 3844"/>
                <a:gd name="f48" fmla="val 820"/>
                <a:gd name="f49" fmla="val 3151"/>
                <a:gd name="f50" fmla="val 1796"/>
                <a:gd name="f51" fmla="*/ f0 1 5451"/>
                <a:gd name="f52" fmla="*/ f1 1 4349"/>
                <a:gd name="f53" fmla="val f2"/>
                <a:gd name="f54" fmla="val f3"/>
                <a:gd name="f55" fmla="val f4"/>
                <a:gd name="f56" fmla="+- f55 0 f53"/>
                <a:gd name="f57" fmla="+- f54 0 f53"/>
                <a:gd name="f58" fmla="*/ f57 1 5451"/>
                <a:gd name="f59" fmla="*/ f56 1 4349"/>
                <a:gd name="f60" fmla="*/ f53 1 f58"/>
                <a:gd name="f61" fmla="*/ f54 1 f58"/>
                <a:gd name="f62" fmla="*/ f53 1 f59"/>
                <a:gd name="f63" fmla="*/ f55 1 f59"/>
                <a:gd name="f64" fmla="*/ f60 f51 1"/>
                <a:gd name="f65" fmla="*/ f61 f51 1"/>
                <a:gd name="f66" fmla="*/ f63 f52 1"/>
                <a:gd name="f67" fmla="*/ f62 f52 1"/>
              </a:gdLst>
              <a:ahLst/>
              <a:cxnLst>
                <a:cxn ang="3cd4">
                  <a:pos x="hc" y="t"/>
                </a:cxn>
                <a:cxn ang="0">
                  <a:pos x="r" y="vc"/>
                </a:cxn>
                <a:cxn ang="cd4">
                  <a:pos x="hc" y="b"/>
                </a:cxn>
                <a:cxn ang="cd2">
                  <a:pos x="l" y="vc"/>
                </a:cxn>
              </a:cxnLst>
              <a:rect l="f64" t="f67" r="f65" b="f66"/>
              <a:pathLst>
                <a:path w="5451" h="4349">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9"/>
                    <a:pt x="f17" y="f14"/>
                    <a:pt x="f17" y="f20"/>
                  </a:cubicBezTo>
                  <a:lnTo>
                    <a:pt x="f17" y="f21"/>
                  </a:lnTo>
                  <a:cubicBezTo>
                    <a:pt x="f17" y="f22"/>
                    <a:pt x="f23" y="f24"/>
                    <a:pt x="f25" y="f24"/>
                  </a:cubicBezTo>
                  <a:lnTo>
                    <a:pt x="f26" y="f24"/>
                  </a:lnTo>
                  <a:cubicBezTo>
                    <a:pt x="f27" y="f28"/>
                    <a:pt x="f29" y="f30"/>
                    <a:pt x="f31" y="f32"/>
                  </a:cubicBezTo>
                  <a:cubicBezTo>
                    <a:pt x="f33" y="f34"/>
                    <a:pt x="f35" y="f26"/>
                    <a:pt x="f35" y="f7"/>
                  </a:cubicBezTo>
                  <a:cubicBezTo>
                    <a:pt x="f35" y="f36"/>
                    <a:pt x="f37" y="f38"/>
                    <a:pt x="f3" y="f19"/>
                  </a:cubicBezTo>
                  <a:cubicBezTo>
                    <a:pt x="f39" y="f40"/>
                    <a:pt x="f41" y="f42"/>
                    <a:pt x="f43" y="f44"/>
                  </a:cubicBezTo>
                  <a:cubicBezTo>
                    <a:pt x="f45" y="f46"/>
                    <a:pt x="f47" y="f48"/>
                    <a:pt x="f49" y="f48"/>
                  </a:cubicBezTo>
                  <a:cubicBezTo>
                    <a:pt x="f5" y="f48"/>
                    <a:pt x="f50" y="f46"/>
                    <a:pt x="f16" y="f17"/>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87" name="Google Shape;10412;p74">
            <a:extLst>
              <a:ext uri="{FF2B5EF4-FFF2-40B4-BE49-F238E27FC236}">
                <a16:creationId xmlns:a16="http://schemas.microsoft.com/office/drawing/2014/main" id="{207C943F-D9BB-97BE-3886-89D7ABAD6E5B}"/>
              </a:ext>
            </a:extLst>
          </p:cNvPr>
          <p:cNvGrpSpPr/>
          <p:nvPr/>
        </p:nvGrpSpPr>
        <p:grpSpPr>
          <a:xfrm>
            <a:off x="4523198" y="2121040"/>
            <a:ext cx="441444" cy="500460"/>
            <a:chOff x="5894798" y="1990411"/>
            <a:chExt cx="441444" cy="500460"/>
          </a:xfrm>
          <a:solidFill>
            <a:schemeClr val="bg1"/>
          </a:solidFill>
        </p:grpSpPr>
        <p:sp>
          <p:nvSpPr>
            <p:cNvPr id="188" name="Google Shape;10413;p74">
              <a:extLst>
                <a:ext uri="{FF2B5EF4-FFF2-40B4-BE49-F238E27FC236}">
                  <a16:creationId xmlns:a16="http://schemas.microsoft.com/office/drawing/2014/main" id="{9DC986DA-10F9-6AA8-EC02-A1FF987FFC4F}"/>
                </a:ext>
              </a:extLst>
            </p:cNvPr>
            <p:cNvSpPr/>
            <p:nvPr/>
          </p:nvSpPr>
          <p:spPr>
            <a:xfrm>
              <a:off x="6114263" y="1990411"/>
              <a:ext cx="27624" cy="74871"/>
            </a:xfrm>
            <a:custGeom>
              <a:avLst/>
              <a:gdLst>
                <a:gd name="f0" fmla="val w"/>
                <a:gd name="f1" fmla="val h"/>
                <a:gd name="f2" fmla="val 0"/>
                <a:gd name="f3" fmla="val 694"/>
                <a:gd name="f4" fmla="val 1765"/>
                <a:gd name="f5" fmla="val 347"/>
                <a:gd name="f6" fmla="val 1"/>
                <a:gd name="f7" fmla="val 158"/>
                <a:gd name="f8" fmla="val 1418"/>
                <a:gd name="f9" fmla="val 1607"/>
                <a:gd name="f10" fmla="val 536"/>
                <a:gd name="f11" fmla="val 693"/>
                <a:gd name="f12" fmla="*/ f0 1 694"/>
                <a:gd name="f13" fmla="*/ f1 1 1765"/>
                <a:gd name="f14" fmla="val f2"/>
                <a:gd name="f15" fmla="val f3"/>
                <a:gd name="f16" fmla="val f4"/>
                <a:gd name="f17" fmla="+- f16 0 f14"/>
                <a:gd name="f18" fmla="+- f15 0 f14"/>
                <a:gd name="f19" fmla="*/ f18 1 694"/>
                <a:gd name="f20" fmla="*/ f17 1 1765"/>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694" h="1765">
                  <a:moveTo>
                    <a:pt x="f5" y="f6"/>
                  </a:moveTo>
                  <a:cubicBezTo>
                    <a:pt x="f7" y="f6"/>
                    <a:pt x="f2" y="f7"/>
                    <a:pt x="f2" y="f5"/>
                  </a:cubicBezTo>
                  <a:lnTo>
                    <a:pt x="f2" y="f8"/>
                  </a:lnTo>
                  <a:cubicBezTo>
                    <a:pt x="f2" y="f9"/>
                    <a:pt x="f7" y="f4"/>
                    <a:pt x="f5" y="f4"/>
                  </a:cubicBezTo>
                  <a:cubicBezTo>
                    <a:pt x="f10" y="f4"/>
                    <a:pt x="f11" y="f9"/>
                    <a:pt x="f11" y="f8"/>
                  </a:cubicBezTo>
                  <a:lnTo>
                    <a:pt x="f11" y="f5"/>
                  </a:lnTo>
                  <a:cubicBezTo>
                    <a:pt x="f11"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89" name="Google Shape;10414;p74">
              <a:extLst>
                <a:ext uri="{FF2B5EF4-FFF2-40B4-BE49-F238E27FC236}">
                  <a16:creationId xmlns:a16="http://schemas.microsoft.com/office/drawing/2014/main" id="{8060AFDD-57F7-FD2E-92E1-307E9BE871EF}"/>
                </a:ext>
              </a:extLst>
            </p:cNvPr>
            <p:cNvSpPr/>
            <p:nvPr/>
          </p:nvSpPr>
          <p:spPr>
            <a:xfrm>
              <a:off x="6198287" y="2022140"/>
              <a:ext cx="56436" cy="57863"/>
            </a:xfrm>
            <a:custGeom>
              <a:avLst/>
              <a:gdLst>
                <a:gd name="f0" fmla="val w"/>
                <a:gd name="f1" fmla="val h"/>
                <a:gd name="f2" fmla="val 0"/>
                <a:gd name="f3" fmla="val 1418"/>
                <a:gd name="f4" fmla="val 1364"/>
                <a:gd name="f5" fmla="val 1071"/>
                <a:gd name="f6" fmla="val 1"/>
                <a:gd name="f7" fmla="val 977"/>
                <a:gd name="f8" fmla="val 882"/>
                <a:gd name="f9" fmla="val 24"/>
                <a:gd name="f10" fmla="val 819"/>
                <a:gd name="f11" fmla="val 72"/>
                <a:gd name="f12" fmla="val 126"/>
                <a:gd name="f13" fmla="val 796"/>
                <a:gd name="f14" fmla="val 922"/>
                <a:gd name="f15" fmla="val 1143"/>
                <a:gd name="f16" fmla="val 1269"/>
                <a:gd name="f17" fmla="val 189"/>
                <a:gd name="f18" fmla="val 1332"/>
                <a:gd name="f19" fmla="val 268"/>
                <a:gd name="f20" fmla="val 1363"/>
                <a:gd name="f21" fmla="val 350"/>
                <a:gd name="f22" fmla="val 433"/>
                <a:gd name="f23" fmla="val 520"/>
                <a:gd name="f24" fmla="val 599"/>
                <a:gd name="f25" fmla="val 1323"/>
                <a:gd name="f26" fmla="val 544"/>
                <a:gd name="f27" fmla="val 418"/>
                <a:gd name="f28" fmla="val 198"/>
                <a:gd name="f29" fmla="val 1260"/>
                <a:gd name="f30" fmla="val 1166"/>
                <a:gd name="f31" fmla="*/ f0 1 1418"/>
                <a:gd name="f32" fmla="*/ f1 1 1364"/>
                <a:gd name="f33" fmla="val f2"/>
                <a:gd name="f34" fmla="val f3"/>
                <a:gd name="f35" fmla="val f4"/>
                <a:gd name="f36" fmla="+- f35 0 f33"/>
                <a:gd name="f37" fmla="+- f34 0 f33"/>
                <a:gd name="f38" fmla="*/ f37 1 1418"/>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8" h="1364">
                  <a:moveTo>
                    <a:pt x="f5" y="f6"/>
                  </a:moveTo>
                  <a:cubicBezTo>
                    <a:pt x="f7" y="f6"/>
                    <a:pt x="f8" y="f9"/>
                    <a:pt x="f10" y="f11"/>
                  </a:cubicBezTo>
                  <a:lnTo>
                    <a:pt x="f12" y="f13"/>
                  </a:lnTo>
                  <a:cubicBezTo>
                    <a:pt x="f2" y="f14"/>
                    <a:pt x="f2" y="f15"/>
                    <a:pt x="f12" y="f16"/>
                  </a:cubicBezTo>
                  <a:cubicBezTo>
                    <a:pt x="f17" y="f18"/>
                    <a:pt x="f19" y="f20"/>
                    <a:pt x="f21" y="f20"/>
                  </a:cubicBezTo>
                  <a:cubicBezTo>
                    <a:pt x="f22" y="f20"/>
                    <a:pt x="f23" y="f18"/>
                    <a:pt x="f24" y="f16"/>
                  </a:cubicBezTo>
                  <a:lnTo>
                    <a:pt x="f25" y="f26"/>
                  </a:lnTo>
                  <a:cubicBezTo>
                    <a:pt x="f3" y="f27"/>
                    <a:pt x="f3" y="f28"/>
                    <a:pt x="f25" y="f11"/>
                  </a:cubicBezTo>
                  <a:cubicBezTo>
                    <a:pt x="f29" y="f9"/>
                    <a:pt x="f3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0" name="Google Shape;10415;p74">
              <a:extLst>
                <a:ext uri="{FF2B5EF4-FFF2-40B4-BE49-F238E27FC236}">
                  <a16:creationId xmlns:a16="http://schemas.microsoft.com/office/drawing/2014/main" id="{A3CD5DC7-B9CA-FA67-6308-EA7C229E1A6E}"/>
                </a:ext>
              </a:extLst>
            </p:cNvPr>
            <p:cNvSpPr/>
            <p:nvPr/>
          </p:nvSpPr>
          <p:spPr>
            <a:xfrm>
              <a:off x="6279760" y="2197540"/>
              <a:ext cx="56482" cy="30796"/>
            </a:xfrm>
            <a:custGeom>
              <a:avLst/>
              <a:gdLst>
                <a:gd name="f0" fmla="val w"/>
                <a:gd name="f1" fmla="val h"/>
                <a:gd name="f2" fmla="val 0"/>
                <a:gd name="f3" fmla="val 1419"/>
                <a:gd name="f4" fmla="val 726"/>
                <a:gd name="f5" fmla="val 379"/>
                <a:gd name="f6" fmla="val 1"/>
                <a:gd name="f7" fmla="val 158"/>
                <a:gd name="f8" fmla="val 347"/>
                <a:gd name="f9" fmla="val 568"/>
                <a:gd name="f10" fmla="val 725"/>
                <a:gd name="f11" fmla="val 1072"/>
                <a:gd name="f12" fmla="val 1261"/>
                <a:gd name="f13" fmla="*/ f0 1 1419"/>
                <a:gd name="f14" fmla="*/ f1 1 726"/>
                <a:gd name="f15" fmla="val f2"/>
                <a:gd name="f16" fmla="val f3"/>
                <a:gd name="f17" fmla="val f4"/>
                <a:gd name="f18" fmla="+- f17 0 f15"/>
                <a:gd name="f19" fmla="+- f16 0 f15"/>
                <a:gd name="f20" fmla="*/ f19 1 1419"/>
                <a:gd name="f21" fmla="*/ f18 1 726"/>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1419" h="726">
                  <a:moveTo>
                    <a:pt x="f5" y="f6"/>
                  </a:moveTo>
                  <a:cubicBezTo>
                    <a:pt x="f7" y="f6"/>
                    <a:pt x="f6" y="f7"/>
                    <a:pt x="f6" y="f8"/>
                  </a:cubicBezTo>
                  <a:cubicBezTo>
                    <a:pt x="f6" y="f9"/>
                    <a:pt x="f7" y="f10"/>
                    <a:pt x="f5" y="f10"/>
                  </a:cubicBezTo>
                  <a:lnTo>
                    <a:pt x="f11" y="f10"/>
                  </a:lnTo>
                  <a:cubicBezTo>
                    <a:pt x="f12" y="f10"/>
                    <a:pt x="f3" y="f9"/>
                    <a:pt x="f3" y="f8"/>
                  </a:cubicBezTo>
                  <a:cubicBezTo>
                    <a:pt x="f3" y="f7"/>
                    <a:pt x="f12" y="f6"/>
                    <a:pt x="f1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1" name="Google Shape;10416;p74">
              <a:extLst>
                <a:ext uri="{FF2B5EF4-FFF2-40B4-BE49-F238E27FC236}">
                  <a16:creationId xmlns:a16="http://schemas.microsoft.com/office/drawing/2014/main" id="{959FB98B-4142-C1CA-4B07-3CF0B78F85A6}"/>
                </a:ext>
              </a:extLst>
            </p:cNvPr>
            <p:cNvSpPr/>
            <p:nvPr/>
          </p:nvSpPr>
          <p:spPr>
            <a:xfrm>
              <a:off x="5894798" y="2197540"/>
              <a:ext cx="56482" cy="29434"/>
            </a:xfrm>
            <a:custGeom>
              <a:avLst/>
              <a:gdLst>
                <a:gd name="f0" fmla="val w"/>
                <a:gd name="f1" fmla="val h"/>
                <a:gd name="f2" fmla="val 0"/>
                <a:gd name="f3" fmla="val 1419"/>
                <a:gd name="f4" fmla="val 694"/>
                <a:gd name="f5" fmla="val 347"/>
                <a:gd name="f6" fmla="val 1"/>
                <a:gd name="f7" fmla="val 158"/>
                <a:gd name="f8" fmla="val 568"/>
                <a:gd name="f9" fmla="val 1072"/>
                <a:gd name="f10" fmla="val 1261"/>
                <a:gd name="f11" fmla="*/ f0 1 1419"/>
                <a:gd name="f12" fmla="*/ f1 1 694"/>
                <a:gd name="f13" fmla="val f2"/>
                <a:gd name="f14" fmla="val f3"/>
                <a:gd name="f15" fmla="val f4"/>
                <a:gd name="f16" fmla="+- f15 0 f13"/>
                <a:gd name="f17" fmla="+- f14 0 f13"/>
                <a:gd name="f18" fmla="*/ f17 1 1419"/>
                <a:gd name="f19" fmla="*/ f16 1 69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419" h="694">
                  <a:moveTo>
                    <a:pt x="f5" y="f6"/>
                  </a:moveTo>
                  <a:cubicBezTo>
                    <a:pt x="f7" y="f6"/>
                    <a:pt x="f6" y="f7"/>
                    <a:pt x="f6" y="f5"/>
                  </a:cubicBezTo>
                  <a:cubicBezTo>
                    <a:pt x="f6"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2" name="Google Shape;10417;p74">
              <a:extLst>
                <a:ext uri="{FF2B5EF4-FFF2-40B4-BE49-F238E27FC236}">
                  <a16:creationId xmlns:a16="http://schemas.microsoft.com/office/drawing/2014/main" id="{8785E938-9AA3-6F94-F95B-A1D37D2A0BD0}"/>
                </a:ext>
              </a:extLst>
            </p:cNvPr>
            <p:cNvSpPr/>
            <p:nvPr/>
          </p:nvSpPr>
          <p:spPr>
            <a:xfrm>
              <a:off x="6003895" y="2022140"/>
              <a:ext cx="56482" cy="57863"/>
            </a:xfrm>
            <a:custGeom>
              <a:avLst/>
              <a:gdLst>
                <a:gd name="f0" fmla="val w"/>
                <a:gd name="f1" fmla="val h"/>
                <a:gd name="f2" fmla="val 0"/>
                <a:gd name="f3" fmla="val 1419"/>
                <a:gd name="f4" fmla="val 1364"/>
                <a:gd name="f5" fmla="val 363"/>
                <a:gd name="f6" fmla="val 1"/>
                <a:gd name="f7" fmla="val 276"/>
                <a:gd name="f8" fmla="val 190"/>
                <a:gd name="f9" fmla="val 24"/>
                <a:gd name="f10" fmla="val 127"/>
                <a:gd name="f11" fmla="val 72"/>
                <a:gd name="f12" fmla="val 198"/>
                <a:gd name="f13" fmla="val 450"/>
                <a:gd name="f14" fmla="val 544"/>
                <a:gd name="f15" fmla="val 820"/>
                <a:gd name="f16" fmla="val 1269"/>
                <a:gd name="f17" fmla="val 883"/>
                <a:gd name="f18" fmla="val 1332"/>
                <a:gd name="f19" fmla="val 977"/>
                <a:gd name="f20" fmla="val 1363"/>
                <a:gd name="f21" fmla="val 1072"/>
                <a:gd name="f22" fmla="val 1166"/>
                <a:gd name="f23" fmla="val 1261"/>
                <a:gd name="f24" fmla="val 1324"/>
                <a:gd name="f25" fmla="val 1418"/>
                <a:gd name="f26" fmla="val 1143"/>
                <a:gd name="f27" fmla="val 922"/>
                <a:gd name="f28" fmla="val 796"/>
                <a:gd name="f29" fmla="val 599"/>
                <a:gd name="f30" fmla="val 536"/>
                <a:gd name="f31" fmla="*/ f0 1 1419"/>
                <a:gd name="f32" fmla="*/ f1 1 1364"/>
                <a:gd name="f33" fmla="val f2"/>
                <a:gd name="f34" fmla="val f3"/>
                <a:gd name="f35" fmla="val f4"/>
                <a:gd name="f36" fmla="+- f35 0 f33"/>
                <a:gd name="f37" fmla="+- f34 0 f33"/>
                <a:gd name="f38" fmla="*/ f37 1 1419"/>
                <a:gd name="f39" fmla="*/ f36 1 1364"/>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1419" h="1364">
                  <a:moveTo>
                    <a:pt x="f5" y="f6"/>
                  </a:moveTo>
                  <a:cubicBezTo>
                    <a:pt x="f7" y="f6"/>
                    <a:pt x="f8" y="f9"/>
                    <a:pt x="f10" y="f11"/>
                  </a:cubicBezTo>
                  <a:cubicBezTo>
                    <a:pt x="f6" y="f12"/>
                    <a:pt x="f6" y="f13"/>
                    <a:pt x="f10" y="f14"/>
                  </a:cubicBezTo>
                  <a:lnTo>
                    <a:pt x="f15" y="f16"/>
                  </a:lnTo>
                  <a:cubicBezTo>
                    <a:pt x="f17" y="f18"/>
                    <a:pt x="f19" y="f20"/>
                    <a:pt x="f21" y="f20"/>
                  </a:cubicBezTo>
                  <a:cubicBezTo>
                    <a:pt x="f22" y="f20"/>
                    <a:pt x="f23" y="f18"/>
                    <a:pt x="f24" y="f16"/>
                  </a:cubicBezTo>
                  <a:cubicBezTo>
                    <a:pt x="f25" y="f26"/>
                    <a:pt x="f25" y="f27"/>
                    <a:pt x="f24" y="f28"/>
                  </a:cubicBezTo>
                  <a:lnTo>
                    <a:pt x="f29" y="f11"/>
                  </a:lnTo>
                  <a:cubicBezTo>
                    <a:pt x="f30" y="f9"/>
                    <a:pt x="f1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3" name="Google Shape;10418;p74">
              <a:extLst>
                <a:ext uri="{FF2B5EF4-FFF2-40B4-BE49-F238E27FC236}">
                  <a16:creationId xmlns:a16="http://schemas.microsoft.com/office/drawing/2014/main" id="{3FD84E38-EAAF-ECE4-9B4B-88FDF05ABF6D}"/>
                </a:ext>
              </a:extLst>
            </p:cNvPr>
            <p:cNvSpPr/>
            <p:nvPr/>
          </p:nvSpPr>
          <p:spPr>
            <a:xfrm>
              <a:off x="5919871" y="2079702"/>
              <a:ext cx="58987" cy="44074"/>
            </a:xfrm>
            <a:custGeom>
              <a:avLst/>
              <a:gdLst>
                <a:gd name="f0" fmla="val w"/>
                <a:gd name="f1" fmla="val h"/>
                <a:gd name="f2" fmla="val 0"/>
                <a:gd name="f3" fmla="val 1482"/>
                <a:gd name="f4" fmla="val 1039"/>
                <a:gd name="f5" fmla="val 396"/>
                <a:gd name="f6" fmla="val 267"/>
                <a:gd name="f7" fmla="val 132"/>
                <a:gd name="f8" fmla="val 81"/>
                <a:gd name="f9" fmla="val 64"/>
                <a:gd name="f10" fmla="val 195"/>
                <a:gd name="f11" fmla="val 1"/>
                <a:gd name="f12" fmla="val 353"/>
                <a:gd name="f13" fmla="val 573"/>
                <a:gd name="f14" fmla="val 221"/>
                <a:gd name="f15" fmla="val 668"/>
                <a:gd name="f16" fmla="val 946"/>
                <a:gd name="f17" fmla="val 1015"/>
                <a:gd name="f18" fmla="val 987"/>
                <a:gd name="f19" fmla="val 1031"/>
                <a:gd name="f20" fmla="val 1032"/>
                <a:gd name="f21" fmla="val 1077"/>
                <a:gd name="f22" fmla="val 1209"/>
                <a:gd name="f23" fmla="val 1349"/>
                <a:gd name="f24" fmla="val 974"/>
                <a:gd name="f25" fmla="val 1419"/>
                <a:gd name="f26" fmla="val 857"/>
                <a:gd name="f27" fmla="val 699"/>
                <a:gd name="f28" fmla="val 447"/>
                <a:gd name="f29" fmla="val 1261"/>
                <a:gd name="f30" fmla="val 384"/>
                <a:gd name="f31" fmla="val 536"/>
                <a:gd name="f32" fmla="val 38"/>
                <a:gd name="f33" fmla="val 493"/>
                <a:gd name="f34" fmla="val 12"/>
                <a:gd name="f35" fmla="val 445"/>
                <a:gd name="f36" fmla="*/ f0 1 1482"/>
                <a:gd name="f37" fmla="*/ f1 1 1039"/>
                <a:gd name="f38" fmla="val f2"/>
                <a:gd name="f39" fmla="val f3"/>
                <a:gd name="f40" fmla="val f4"/>
                <a:gd name="f41" fmla="+- f40 0 f38"/>
                <a:gd name="f42" fmla="+- f39 0 f38"/>
                <a:gd name="f43" fmla="*/ f42 1 1482"/>
                <a:gd name="f44" fmla="*/ f41 1 1039"/>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1482" h="1039">
                  <a:moveTo>
                    <a:pt x="f5" y="f2"/>
                  </a:moveTo>
                  <a:cubicBezTo>
                    <a:pt x="f6" y="f2"/>
                    <a:pt x="f7" y="f8"/>
                    <a:pt x="f9" y="f10"/>
                  </a:cubicBezTo>
                  <a:cubicBezTo>
                    <a:pt x="f11" y="f12"/>
                    <a:pt x="f9" y="f13"/>
                    <a:pt x="f14" y="f15"/>
                  </a:cubicBezTo>
                  <a:lnTo>
                    <a:pt x="f16" y="f17"/>
                  </a:lnTo>
                  <a:cubicBezTo>
                    <a:pt x="f18" y="f19"/>
                    <a:pt x="f20" y="f4"/>
                    <a:pt x="f21" y="f4"/>
                  </a:cubicBezTo>
                  <a:cubicBezTo>
                    <a:pt x="f22" y="f4"/>
                    <a:pt x="f23" y="f24"/>
                    <a:pt x="f25" y="f26"/>
                  </a:cubicBezTo>
                  <a:cubicBezTo>
                    <a:pt x="f3" y="f27"/>
                    <a:pt x="f25" y="f28"/>
                    <a:pt x="f29" y="f30"/>
                  </a:cubicBezTo>
                  <a:lnTo>
                    <a:pt x="f31" y="f32"/>
                  </a:lnTo>
                  <a:cubicBezTo>
                    <a:pt x="f33" y="f34"/>
                    <a:pt x="f3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4" name="Google Shape;10419;p74">
              <a:extLst>
                <a:ext uri="{FF2B5EF4-FFF2-40B4-BE49-F238E27FC236}">
                  <a16:creationId xmlns:a16="http://schemas.microsoft.com/office/drawing/2014/main" id="{E58CCBF2-BBBE-94C7-4398-5E21209EBAA7}"/>
                </a:ext>
              </a:extLst>
            </p:cNvPr>
            <p:cNvSpPr/>
            <p:nvPr/>
          </p:nvSpPr>
          <p:spPr>
            <a:xfrm>
              <a:off x="6250938" y="2080214"/>
              <a:ext cx="58942" cy="45473"/>
            </a:xfrm>
            <a:custGeom>
              <a:avLst/>
              <a:gdLst>
                <a:gd name="f0" fmla="val w"/>
                <a:gd name="f1" fmla="val h"/>
                <a:gd name="f2" fmla="val 0"/>
                <a:gd name="f3" fmla="val 1481"/>
                <a:gd name="f4" fmla="val 1072"/>
                <a:gd name="f5" fmla="val 1110"/>
                <a:gd name="f6" fmla="val 1049"/>
                <a:gd name="f7" fmla="val 983"/>
                <a:gd name="f8" fmla="val 18"/>
                <a:gd name="f9" fmla="val 914"/>
                <a:gd name="f10" fmla="val 57"/>
                <a:gd name="f11" fmla="val 221"/>
                <a:gd name="f12" fmla="val 404"/>
                <a:gd name="f13" fmla="val 63"/>
                <a:gd name="f14" fmla="val 498"/>
                <a:gd name="f15" fmla="val 687"/>
                <a:gd name="f16" fmla="val 877"/>
                <a:gd name="f17" fmla="val 132"/>
                <a:gd name="f18" fmla="val 991"/>
                <a:gd name="f19" fmla="val 250"/>
                <a:gd name="f20" fmla="val 382"/>
                <a:gd name="f21" fmla="val 432"/>
                <a:gd name="f22" fmla="val 484"/>
                <a:gd name="f23" fmla="val 1060"/>
                <a:gd name="f24" fmla="val 536"/>
                <a:gd name="f25" fmla="val 1034"/>
                <a:gd name="f26" fmla="val 1260"/>
                <a:gd name="f27" fmla="val 1418"/>
                <a:gd name="f28" fmla="val 593"/>
                <a:gd name="f29" fmla="val 215"/>
                <a:gd name="f30" fmla="val 1353"/>
                <a:gd name="f31" fmla="val 85"/>
                <a:gd name="f32" fmla="val 1244"/>
                <a:gd name="f33" fmla="*/ f0 1 1481"/>
                <a:gd name="f34" fmla="*/ f1 1 1072"/>
                <a:gd name="f35" fmla="val f2"/>
                <a:gd name="f36" fmla="val f3"/>
                <a:gd name="f37" fmla="val f4"/>
                <a:gd name="f38" fmla="+- f37 0 f35"/>
                <a:gd name="f39" fmla="+- f36 0 f35"/>
                <a:gd name="f40" fmla="*/ f39 1 1481"/>
                <a:gd name="f41" fmla="*/ f38 1 1072"/>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1481" h="1072">
                  <a:moveTo>
                    <a:pt x="f5" y="f2"/>
                  </a:moveTo>
                  <a:cubicBezTo>
                    <a:pt x="f6" y="f2"/>
                    <a:pt x="f7" y="f8"/>
                    <a:pt x="f9" y="f10"/>
                  </a:cubicBezTo>
                  <a:lnTo>
                    <a:pt x="f11" y="f12"/>
                  </a:lnTo>
                  <a:cubicBezTo>
                    <a:pt x="f13" y="f14"/>
                    <a:pt x="f2" y="f15"/>
                    <a:pt x="f13" y="f16"/>
                  </a:cubicBezTo>
                  <a:cubicBezTo>
                    <a:pt x="f17" y="f18"/>
                    <a:pt x="f19" y="f4"/>
                    <a:pt x="f20" y="f4"/>
                  </a:cubicBezTo>
                  <a:cubicBezTo>
                    <a:pt x="f21" y="f4"/>
                    <a:pt x="f22" y="f23"/>
                    <a:pt x="f24" y="f25"/>
                  </a:cubicBezTo>
                  <a:lnTo>
                    <a:pt x="f26" y="f15"/>
                  </a:lnTo>
                  <a:cubicBezTo>
                    <a:pt x="f27" y="f28"/>
                    <a:pt x="f3" y="f12"/>
                    <a:pt x="f27" y="f29"/>
                  </a:cubicBezTo>
                  <a:cubicBezTo>
                    <a:pt x="f30" y="f31"/>
                    <a:pt x="f3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5" name="Google Shape;10420;p74">
              <a:extLst>
                <a:ext uri="{FF2B5EF4-FFF2-40B4-BE49-F238E27FC236}">
                  <a16:creationId xmlns:a16="http://schemas.microsoft.com/office/drawing/2014/main" id="{A28E320A-4712-1B60-697E-B124B070A8B3}"/>
                </a:ext>
              </a:extLst>
            </p:cNvPr>
            <p:cNvSpPr/>
            <p:nvPr/>
          </p:nvSpPr>
          <p:spPr>
            <a:xfrm>
              <a:off x="5970062" y="2077279"/>
              <a:ext cx="282156" cy="413592"/>
            </a:xfrm>
            <a:custGeom>
              <a:avLst/>
              <a:gdLst>
                <a:gd name="f0" fmla="val w"/>
                <a:gd name="f1" fmla="val h"/>
                <a:gd name="f2" fmla="val 0"/>
                <a:gd name="f3" fmla="val 7089"/>
                <a:gd name="f4" fmla="val 9750"/>
                <a:gd name="f5" fmla="val 3529"/>
                <a:gd name="f6" fmla="val 3151"/>
                <a:gd name="f7" fmla="val 2836"/>
                <a:gd name="f8" fmla="val 315"/>
                <a:gd name="f9" fmla="val 725"/>
                <a:gd name="f10" fmla="val 1418"/>
                <a:gd name="f11" fmla="val 1040"/>
                <a:gd name="f12" fmla="val 2520"/>
                <a:gd name="f13" fmla="val 2111"/>
                <a:gd name="f14" fmla="val 1733"/>
                <a:gd name="f15" fmla="val 2143"/>
                <a:gd name="f16" fmla="val 1544"/>
                <a:gd name="f17" fmla="val 1638"/>
                <a:gd name="f18" fmla="val 2080"/>
                <a:gd name="f19" fmla="val 1764"/>
                <a:gd name="f20" fmla="val 3497"/>
                <a:gd name="f21" fmla="val 4253"/>
                <a:gd name="f22" fmla="val 4883"/>
                <a:gd name="f23" fmla="val 2710"/>
                <a:gd name="f24" fmla="val 3466"/>
                <a:gd name="f25" fmla="val 4096"/>
                <a:gd name="f26" fmla="val 4474"/>
                <a:gd name="f27" fmla="val 4600"/>
                <a:gd name="f28" fmla="val 3907"/>
                <a:gd name="f29" fmla="val 4758"/>
                <a:gd name="f30" fmla="val 4064"/>
                <a:gd name="f31" fmla="val 5073"/>
                <a:gd name="f32" fmla="val 4159"/>
                <a:gd name="f33" fmla="val 5482"/>
                <a:gd name="f34" fmla="val 5860"/>
                <a:gd name="f35" fmla="val 6081"/>
                <a:gd name="f36" fmla="val 4001"/>
                <a:gd name="f37" fmla="val 6238"/>
                <a:gd name="f38" fmla="val 3812"/>
                <a:gd name="f39" fmla="val 3623"/>
                <a:gd name="f40" fmla="val 4915"/>
                <a:gd name="f41" fmla="val 2678"/>
                <a:gd name="f42" fmla="val 4128"/>
                <a:gd name="f43" fmla="val 3844"/>
                <a:gd name="f44" fmla="val 3434"/>
                <a:gd name="f45" fmla="val 3025"/>
                <a:gd name="f46" fmla="val 788"/>
                <a:gd name="f47" fmla="val 4443"/>
                <a:gd name="f48" fmla="val 5167"/>
                <a:gd name="f49" fmla="val 6112"/>
                <a:gd name="f50" fmla="val 536"/>
                <a:gd name="f51" fmla="val 6963"/>
                <a:gd name="f52" fmla="val 1386"/>
                <a:gd name="f53" fmla="val 7372"/>
                <a:gd name="f54" fmla="val 8318"/>
                <a:gd name="f55" fmla="val 977"/>
                <a:gd name="f56" fmla="val 662"/>
                <a:gd name="f57" fmla="val 8633"/>
                <a:gd name="f58" fmla="val 9011"/>
                <a:gd name="f59" fmla="val 9389"/>
                <a:gd name="f60" fmla="val 9578"/>
                <a:gd name="f61" fmla="val 819"/>
                <a:gd name="f62" fmla="val 9735"/>
                <a:gd name="f63" fmla="val 1008"/>
                <a:gd name="f64" fmla="val 5923"/>
                <a:gd name="f65" fmla="val 9745"/>
                <a:gd name="f66" fmla="val 5979"/>
                <a:gd name="f67" fmla="val 9749"/>
                <a:gd name="f68" fmla="val 6029"/>
                <a:gd name="f69" fmla="val 6305"/>
                <a:gd name="f70" fmla="val 6396"/>
                <a:gd name="f71" fmla="val 9612"/>
                <a:gd name="f72" fmla="val 9452"/>
                <a:gd name="f73" fmla="val 9105"/>
                <a:gd name="f74" fmla="val 8696"/>
                <a:gd name="f75" fmla="val 8381"/>
                <a:gd name="f76" fmla="val 5702"/>
                <a:gd name="f77" fmla="val 7436"/>
                <a:gd name="f78" fmla="val 6522"/>
                <a:gd name="f79" fmla="val 7057"/>
                <a:gd name="f80" fmla="val 6175"/>
                <a:gd name="f81" fmla="val 5230"/>
                <a:gd name="f82" fmla="val 6774"/>
                <a:gd name="f83" fmla="val 6364"/>
                <a:gd name="f84" fmla="val 5986"/>
                <a:gd name="f85" fmla="val 5671"/>
                <a:gd name="f86" fmla="val 5356"/>
                <a:gd name="f87" fmla="val 4946"/>
                <a:gd name="f88" fmla="val 4568"/>
                <a:gd name="f89" fmla="val 3938"/>
                <a:gd name="f90" fmla="*/ f0 1 7089"/>
                <a:gd name="f91" fmla="*/ f1 1 9750"/>
                <a:gd name="f92" fmla="val f2"/>
                <a:gd name="f93" fmla="val f3"/>
                <a:gd name="f94" fmla="val f4"/>
                <a:gd name="f95" fmla="+- f94 0 f92"/>
                <a:gd name="f96" fmla="+- f93 0 f92"/>
                <a:gd name="f97" fmla="*/ f96 1 7089"/>
                <a:gd name="f98" fmla="*/ f95 1 9750"/>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7089" h="9750">
                  <a:moveTo>
                    <a:pt x="f5" y="f2"/>
                  </a:moveTo>
                  <a:cubicBezTo>
                    <a:pt x="f6" y="f2"/>
                    <a:pt x="f7" y="f8"/>
                    <a:pt x="f7" y="f9"/>
                  </a:cubicBezTo>
                  <a:lnTo>
                    <a:pt x="f7" y="f10"/>
                  </a:lnTo>
                  <a:cubicBezTo>
                    <a:pt x="f7" y="f11"/>
                    <a:pt x="f12" y="f9"/>
                    <a:pt x="f13" y="f9"/>
                  </a:cubicBezTo>
                  <a:cubicBezTo>
                    <a:pt x="f14" y="f9"/>
                    <a:pt x="f10" y="f11"/>
                    <a:pt x="f10" y="f10"/>
                  </a:cubicBezTo>
                  <a:lnTo>
                    <a:pt x="f10" y="f15"/>
                  </a:lnTo>
                  <a:cubicBezTo>
                    <a:pt x="f16" y="f15"/>
                    <a:pt x="f17" y="f18"/>
                    <a:pt x="f19" y="f18"/>
                  </a:cubicBezTo>
                  <a:lnTo>
                    <a:pt x="f20" y="f18"/>
                  </a:lnTo>
                  <a:cubicBezTo>
                    <a:pt x="f21" y="f18"/>
                    <a:pt x="f22" y="f23"/>
                    <a:pt x="f22" y="f24"/>
                  </a:cubicBezTo>
                  <a:cubicBezTo>
                    <a:pt x="f22" y="f25"/>
                    <a:pt x="f26" y="f27"/>
                    <a:pt x="f28" y="f29"/>
                  </a:cubicBezTo>
                  <a:cubicBezTo>
                    <a:pt x="f30" y="f31"/>
                    <a:pt x="f32" y="f33"/>
                    <a:pt x="f32" y="f34"/>
                  </a:cubicBezTo>
                  <a:cubicBezTo>
                    <a:pt x="f32" y="f35"/>
                    <a:pt x="f36" y="f37"/>
                    <a:pt x="f38" y="f37"/>
                  </a:cubicBezTo>
                  <a:cubicBezTo>
                    <a:pt x="f39" y="f37"/>
                    <a:pt x="f24" y="f35"/>
                    <a:pt x="f24" y="f34"/>
                  </a:cubicBezTo>
                  <a:cubicBezTo>
                    <a:pt x="f24" y="f40"/>
                    <a:pt x="f41" y="f42"/>
                    <a:pt x="f14" y="f42"/>
                  </a:cubicBezTo>
                  <a:lnTo>
                    <a:pt x="f24" y="f42"/>
                  </a:lnTo>
                  <a:cubicBezTo>
                    <a:pt x="f43" y="f42"/>
                    <a:pt x="f32" y="f38"/>
                    <a:pt x="f32" y="f44"/>
                  </a:cubicBezTo>
                  <a:cubicBezTo>
                    <a:pt x="f32" y="f45"/>
                    <a:pt x="f43" y="f23"/>
                    <a:pt x="f24" y="f23"/>
                  </a:cubicBezTo>
                  <a:lnTo>
                    <a:pt x="f14" y="f23"/>
                  </a:lnTo>
                  <a:cubicBezTo>
                    <a:pt x="f46" y="f23"/>
                    <a:pt x="f2" y="f20"/>
                    <a:pt x="f2" y="f47"/>
                  </a:cubicBezTo>
                  <a:lnTo>
                    <a:pt x="f2" y="f48"/>
                  </a:lnTo>
                  <a:cubicBezTo>
                    <a:pt x="f2" y="f49"/>
                    <a:pt x="f50" y="f51"/>
                    <a:pt x="f52" y="f53"/>
                  </a:cubicBezTo>
                  <a:lnTo>
                    <a:pt x="f52" y="f54"/>
                  </a:lnTo>
                  <a:cubicBezTo>
                    <a:pt x="f55" y="f54"/>
                    <a:pt x="f56" y="f57"/>
                    <a:pt x="f56" y="f58"/>
                  </a:cubicBezTo>
                  <a:lnTo>
                    <a:pt x="f56" y="f59"/>
                  </a:lnTo>
                  <a:cubicBezTo>
                    <a:pt x="f56" y="f60"/>
                    <a:pt x="f61" y="f62"/>
                    <a:pt x="f63" y="f62"/>
                  </a:cubicBezTo>
                  <a:lnTo>
                    <a:pt x="f34" y="f62"/>
                  </a:lnTo>
                  <a:cubicBezTo>
                    <a:pt x="f64" y="f65"/>
                    <a:pt x="f66" y="f67"/>
                    <a:pt x="f68" y="f67"/>
                  </a:cubicBezTo>
                  <a:cubicBezTo>
                    <a:pt x="f69" y="f67"/>
                    <a:pt x="f70" y="f71"/>
                    <a:pt x="f70" y="f72"/>
                  </a:cubicBezTo>
                  <a:lnTo>
                    <a:pt x="f70" y="f73"/>
                  </a:lnTo>
                  <a:cubicBezTo>
                    <a:pt x="f70" y="f74"/>
                    <a:pt x="f49" y="f75"/>
                    <a:pt x="f76" y="f75"/>
                  </a:cubicBezTo>
                  <a:lnTo>
                    <a:pt x="f76" y="f77"/>
                  </a:lnTo>
                  <a:cubicBezTo>
                    <a:pt x="f78" y="f79"/>
                    <a:pt x="f3" y="f80"/>
                    <a:pt x="f3" y="f81"/>
                  </a:cubicBezTo>
                  <a:lnTo>
                    <a:pt x="f3" y="f15"/>
                  </a:lnTo>
                  <a:cubicBezTo>
                    <a:pt x="f3" y="f14"/>
                    <a:pt x="f82" y="f10"/>
                    <a:pt x="f83" y="f10"/>
                  </a:cubicBezTo>
                  <a:cubicBezTo>
                    <a:pt x="f84" y="f10"/>
                    <a:pt x="f85" y="f14"/>
                    <a:pt x="f85" y="f15"/>
                  </a:cubicBezTo>
                  <a:lnTo>
                    <a:pt x="f85" y="f10"/>
                  </a:lnTo>
                  <a:cubicBezTo>
                    <a:pt x="f85" y="f11"/>
                    <a:pt x="f86" y="f9"/>
                    <a:pt x="f87" y="f9"/>
                  </a:cubicBezTo>
                  <a:cubicBezTo>
                    <a:pt x="f88" y="f9"/>
                    <a:pt x="f21" y="f11"/>
                    <a:pt x="f21" y="f10"/>
                  </a:cubicBezTo>
                  <a:lnTo>
                    <a:pt x="f21" y="f9"/>
                  </a:lnTo>
                  <a:cubicBezTo>
                    <a:pt x="f21" y="f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96" name="Google Shape;10478;p74">
            <a:extLst>
              <a:ext uri="{FF2B5EF4-FFF2-40B4-BE49-F238E27FC236}">
                <a16:creationId xmlns:a16="http://schemas.microsoft.com/office/drawing/2014/main" id="{09F2D4EE-F98A-A0F4-7C60-0A3C2EBAF0DA}"/>
              </a:ext>
            </a:extLst>
          </p:cNvPr>
          <p:cNvGrpSpPr/>
          <p:nvPr/>
        </p:nvGrpSpPr>
        <p:grpSpPr>
          <a:xfrm>
            <a:off x="5080251" y="2120875"/>
            <a:ext cx="479054" cy="501182"/>
            <a:chOff x="6451850" y="1990246"/>
            <a:chExt cx="479054" cy="501182"/>
          </a:xfrm>
          <a:solidFill>
            <a:schemeClr val="bg1"/>
          </a:solidFill>
        </p:grpSpPr>
        <p:sp>
          <p:nvSpPr>
            <p:cNvPr id="197" name="Google Shape;10479;p74">
              <a:extLst>
                <a:ext uri="{FF2B5EF4-FFF2-40B4-BE49-F238E27FC236}">
                  <a16:creationId xmlns:a16="http://schemas.microsoft.com/office/drawing/2014/main" id="{7E3A64E1-13D9-BDA1-FA52-FEE440608B86}"/>
                </a:ext>
              </a:extLst>
            </p:cNvPr>
            <p:cNvSpPr/>
            <p:nvPr/>
          </p:nvSpPr>
          <p:spPr>
            <a:xfrm>
              <a:off x="6451850" y="2115848"/>
              <a:ext cx="218230" cy="248625"/>
            </a:xfrm>
            <a:custGeom>
              <a:avLst/>
              <a:gdLst>
                <a:gd name="f0" fmla="val w"/>
                <a:gd name="f1" fmla="val h"/>
                <a:gd name="f2" fmla="val 0"/>
                <a:gd name="f3" fmla="val 5483"/>
                <a:gd name="f4" fmla="val 5861"/>
                <a:gd name="f5" fmla="val 2584"/>
                <a:gd name="f6" fmla="val 1"/>
                <a:gd name="f7" fmla="val 410"/>
                <a:gd name="f8" fmla="val 2206"/>
                <a:gd name="f9" fmla="val 2615"/>
                <a:gd name="f10" fmla="val 3277"/>
                <a:gd name="f11" fmla="val 3655"/>
                <a:gd name="f12" fmla="val 5860"/>
                <a:gd name="f13" fmla="val 3781"/>
                <a:gd name="f14" fmla="val 4632"/>
                <a:gd name="f15" fmla="val 3844"/>
                <a:gd name="f16" fmla="val 4584"/>
                <a:gd name="f17" fmla="val 3939"/>
                <a:gd name="f18" fmla="val 4561"/>
                <a:gd name="f19" fmla="val 4029"/>
                <a:gd name="f20" fmla="val 4120"/>
                <a:gd name="f21" fmla="val 4206"/>
                <a:gd name="f22" fmla="val 4254"/>
                <a:gd name="f23" fmla="val 4726"/>
                <a:gd name="f24" fmla="val 5104"/>
                <a:gd name="f25" fmla="val 4789"/>
                <a:gd name="f26" fmla="val 5167"/>
                <a:gd name="f27" fmla="val 4884"/>
                <a:gd name="f28" fmla="val 5199"/>
                <a:gd name="f29" fmla="val 4974"/>
                <a:gd name="f30" fmla="val 5065"/>
                <a:gd name="f31" fmla="val 5152"/>
                <a:gd name="f32" fmla="val 5325"/>
                <a:gd name="f33" fmla="val 5010"/>
                <a:gd name="f34" fmla="val 4758"/>
                <a:gd name="f35" fmla="val 4159"/>
                <a:gd name="f36" fmla="val 4065"/>
                <a:gd name="f37" fmla="val 3813"/>
                <a:gd name="f38" fmla="val 3687"/>
                <a:gd name="f39" fmla="val 5482"/>
                <a:gd name="f40" fmla="val 2962"/>
                <a:gd name="f41" fmla="val 2489"/>
                <a:gd name="f42" fmla="val 2710"/>
                <a:gd name="f43" fmla="val 2915"/>
                <a:gd name="f44" fmla="val 4317"/>
                <a:gd name="f45" fmla="val 3017"/>
                <a:gd name="f46" fmla="val 4049"/>
                <a:gd name="f47" fmla="val 3513"/>
                <a:gd name="f48" fmla="val 3309"/>
                <a:gd name="f49" fmla="val 2930"/>
                <a:gd name="f50" fmla="val 2332"/>
                <a:gd name="f51" fmla="val 1670"/>
                <a:gd name="f52" fmla="val 1261"/>
                <a:gd name="f53" fmla="val 3561"/>
                <a:gd name="f54" fmla="val 1040"/>
                <a:gd name="f55" fmla="*/ f0 1 5483"/>
                <a:gd name="f56" fmla="*/ f1 1 5861"/>
                <a:gd name="f57" fmla="val f2"/>
                <a:gd name="f58" fmla="val f3"/>
                <a:gd name="f59" fmla="val f4"/>
                <a:gd name="f60" fmla="+- f59 0 f57"/>
                <a:gd name="f61" fmla="+- f58 0 f57"/>
                <a:gd name="f62" fmla="*/ f61 1 5483"/>
                <a:gd name="f63" fmla="*/ f60 1 5861"/>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61">
                  <a:moveTo>
                    <a:pt x="f5" y="f6"/>
                  </a:moveTo>
                  <a:lnTo>
                    <a:pt x="f7" y="f8"/>
                  </a:lnTo>
                  <a:cubicBezTo>
                    <a:pt x="f6" y="f9"/>
                    <a:pt x="f6" y="f10"/>
                    <a:pt x="f7" y="f11"/>
                  </a:cubicBezTo>
                  <a:lnTo>
                    <a:pt x="f5" y="f12"/>
                  </a:lnTo>
                  <a:lnTo>
                    <a:pt x="f13" y="f14"/>
                  </a:lnTo>
                  <a:cubicBezTo>
                    <a:pt x="f15" y="f16"/>
                    <a:pt x="f17" y="f18"/>
                    <a:pt x="f19" y="f18"/>
                  </a:cubicBezTo>
                  <a:cubicBezTo>
                    <a:pt x="f20" y="f18"/>
                    <a:pt x="f21" y="f16"/>
                    <a:pt x="f22" y="f14"/>
                  </a:cubicBezTo>
                  <a:lnTo>
                    <a:pt x="f23" y="f24"/>
                  </a:lnTo>
                  <a:cubicBezTo>
                    <a:pt x="f25" y="f26"/>
                    <a:pt x="f27" y="f28"/>
                    <a:pt x="f29" y="f28"/>
                  </a:cubicBezTo>
                  <a:cubicBezTo>
                    <a:pt x="f30" y="f28"/>
                    <a:pt x="f31" y="f26"/>
                    <a:pt x="f28" y="f24"/>
                  </a:cubicBezTo>
                  <a:cubicBezTo>
                    <a:pt x="f32" y="f33"/>
                    <a:pt x="f32" y="f34"/>
                    <a:pt x="f28" y="f14"/>
                  </a:cubicBezTo>
                  <a:lnTo>
                    <a:pt x="f23" y="f35"/>
                  </a:lnTo>
                  <a:cubicBezTo>
                    <a:pt x="f14" y="f36"/>
                    <a:pt x="f14" y="f37"/>
                    <a:pt x="f23" y="f38"/>
                  </a:cubicBezTo>
                  <a:lnTo>
                    <a:pt x="f39" y="f40"/>
                  </a:lnTo>
                  <a:lnTo>
                    <a:pt x="f33" y="f41"/>
                  </a:lnTo>
                  <a:lnTo>
                    <a:pt x="f25" y="f42"/>
                  </a:lnTo>
                  <a:cubicBezTo>
                    <a:pt x="f16" y="f43"/>
                    <a:pt x="f44" y="f45"/>
                    <a:pt x="f46" y="f45"/>
                  </a:cubicBezTo>
                  <a:cubicBezTo>
                    <a:pt x="f13" y="f45"/>
                    <a:pt x="f47" y="f43"/>
                    <a:pt x="f48" y="f42"/>
                  </a:cubicBezTo>
                  <a:cubicBezTo>
                    <a:pt x="f49" y="f50"/>
                    <a:pt x="f49" y="f51"/>
                    <a:pt x="f48" y="f52"/>
                  </a:cubicBezTo>
                  <a:lnTo>
                    <a:pt x="f53" y="f5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8" name="Google Shape;10480;p74">
              <a:extLst>
                <a:ext uri="{FF2B5EF4-FFF2-40B4-BE49-F238E27FC236}">
                  <a16:creationId xmlns:a16="http://schemas.microsoft.com/office/drawing/2014/main" id="{97889578-B73D-BA95-D24F-1255724C28EB}"/>
                </a:ext>
              </a:extLst>
            </p:cNvPr>
            <p:cNvSpPr/>
            <p:nvPr/>
          </p:nvSpPr>
          <p:spPr>
            <a:xfrm>
              <a:off x="6574755" y="1990246"/>
              <a:ext cx="232001" cy="227200"/>
            </a:xfrm>
            <a:custGeom>
              <a:avLst/>
              <a:gdLst>
                <a:gd name="f0" fmla="val w"/>
                <a:gd name="f1" fmla="val h"/>
                <a:gd name="f2" fmla="val 0"/>
                <a:gd name="f3" fmla="val 5829"/>
                <a:gd name="f4" fmla="val 5356"/>
                <a:gd name="f5" fmla="val 2926"/>
                <a:gd name="f6" fmla="val 2662"/>
                <a:gd name="f7" fmla="val 2394"/>
                <a:gd name="f8" fmla="val 95"/>
                <a:gd name="f9" fmla="val 2205"/>
                <a:gd name="f10" fmla="val 284"/>
                <a:gd name="f11" fmla="val 2457"/>
                <a:gd name="f12" fmla="val 1229"/>
                <a:gd name="f13" fmla="val 3686"/>
                <a:gd name="f14" fmla="val 1323"/>
                <a:gd name="f15" fmla="val 3781"/>
                <a:gd name="f16" fmla="val 4033"/>
                <a:gd name="f17" fmla="val 4127"/>
                <a:gd name="f18" fmla="val 725"/>
                <a:gd name="f19" fmla="val 4600"/>
                <a:gd name="f20" fmla="val 630"/>
                <a:gd name="f21" fmla="val 4726"/>
                <a:gd name="f22" fmla="val 4978"/>
                <a:gd name="f23" fmla="val 5072"/>
                <a:gd name="f24" fmla="val 788"/>
                <a:gd name="f25" fmla="val 5135"/>
                <a:gd name="f26" fmla="val 882"/>
                <a:gd name="f27" fmla="val 5167"/>
                <a:gd name="f28" fmla="val 977"/>
                <a:gd name="f29" fmla="val 1071"/>
                <a:gd name="f30" fmla="val 1166"/>
                <a:gd name="f31" fmla="val 1701"/>
                <a:gd name="f32" fmla="val 1749"/>
                <a:gd name="f33" fmla="val 4553"/>
                <a:gd name="f34" fmla="val 1835"/>
                <a:gd name="f35" fmla="val 4529"/>
                <a:gd name="f36" fmla="val 1926"/>
                <a:gd name="f37" fmla="val 2016"/>
                <a:gd name="f38" fmla="val 2111"/>
                <a:gd name="f39" fmla="val 2174"/>
                <a:gd name="f40" fmla="val 2898"/>
                <a:gd name="f41" fmla="val 3371"/>
                <a:gd name="f42" fmla="val 4883"/>
                <a:gd name="f43" fmla="val 3151"/>
                <a:gd name="f44" fmla="val 4663"/>
                <a:gd name="f45" fmla="val 2741"/>
                <a:gd name="f46" fmla="val 4253"/>
                <a:gd name="f47" fmla="val 3592"/>
                <a:gd name="f48" fmla="val 3214"/>
                <a:gd name="f49" fmla="val 3340"/>
                <a:gd name="f50" fmla="val 3009"/>
                <a:gd name="f51" fmla="val 3607"/>
                <a:gd name="f52" fmla="val 2906"/>
                <a:gd name="f53" fmla="val 3875"/>
                <a:gd name="f54" fmla="val 4143"/>
                <a:gd name="f55" fmla="val 4411"/>
                <a:gd name="f56" fmla="val 4852"/>
                <a:gd name="f57" fmla="val 3434"/>
                <a:gd name="f58" fmla="val 5828"/>
                <a:gd name="f59" fmla="val 3623"/>
                <a:gd name="f60" fmla="val 3450"/>
                <a:gd name="f61" fmla="val 3190"/>
                <a:gd name="f62" fmla="*/ f0 1 5829"/>
                <a:gd name="f63" fmla="*/ f1 1 5356"/>
                <a:gd name="f64" fmla="val f2"/>
                <a:gd name="f65" fmla="val f3"/>
                <a:gd name="f66" fmla="val f4"/>
                <a:gd name="f67" fmla="+- f66 0 f64"/>
                <a:gd name="f68" fmla="+- f65 0 f64"/>
                <a:gd name="f69" fmla="*/ f68 1 5829"/>
                <a:gd name="f70" fmla="*/ f67 1 5356"/>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29" h="5356">
                  <a:moveTo>
                    <a:pt x="f5" y="f2"/>
                  </a:moveTo>
                  <a:cubicBezTo>
                    <a:pt x="f6" y="f2"/>
                    <a:pt x="f7" y="f8"/>
                    <a:pt x="f9" y="f10"/>
                  </a:cubicBezTo>
                  <a:lnTo>
                    <a:pt x="f2" y="f11"/>
                  </a:lnTo>
                  <a:lnTo>
                    <a:pt x="f12" y="f13"/>
                  </a:lnTo>
                  <a:cubicBezTo>
                    <a:pt x="f14" y="f15"/>
                    <a:pt x="f14" y="f16"/>
                    <a:pt x="f12" y="f17"/>
                  </a:cubicBezTo>
                  <a:lnTo>
                    <a:pt x="f18" y="f19"/>
                  </a:lnTo>
                  <a:cubicBezTo>
                    <a:pt x="f20" y="f21"/>
                    <a:pt x="f20" y="f22"/>
                    <a:pt x="f18" y="f23"/>
                  </a:cubicBezTo>
                  <a:cubicBezTo>
                    <a:pt x="f24" y="f25"/>
                    <a:pt x="f26" y="f27"/>
                    <a:pt x="f28" y="f27"/>
                  </a:cubicBezTo>
                  <a:cubicBezTo>
                    <a:pt x="f29" y="f27"/>
                    <a:pt x="f30" y="f25"/>
                    <a:pt x="f12" y="f23"/>
                  </a:cubicBezTo>
                  <a:lnTo>
                    <a:pt x="f31" y="f19"/>
                  </a:lnTo>
                  <a:cubicBezTo>
                    <a:pt x="f32" y="f33"/>
                    <a:pt x="f34" y="f35"/>
                    <a:pt x="f36" y="f35"/>
                  </a:cubicBezTo>
                  <a:cubicBezTo>
                    <a:pt x="f37" y="f35"/>
                    <a:pt x="f38" y="f33"/>
                    <a:pt x="f39" y="f19"/>
                  </a:cubicBezTo>
                  <a:lnTo>
                    <a:pt x="f40" y="f4"/>
                  </a:lnTo>
                  <a:lnTo>
                    <a:pt x="f41" y="f42"/>
                  </a:lnTo>
                  <a:lnTo>
                    <a:pt x="f43" y="f44"/>
                  </a:lnTo>
                  <a:cubicBezTo>
                    <a:pt x="f45" y="f46"/>
                    <a:pt x="f45" y="f47"/>
                    <a:pt x="f43" y="f48"/>
                  </a:cubicBezTo>
                  <a:cubicBezTo>
                    <a:pt x="f49" y="f50"/>
                    <a:pt x="f51" y="f52"/>
                    <a:pt x="f53" y="f52"/>
                  </a:cubicBezTo>
                  <a:cubicBezTo>
                    <a:pt x="f54" y="f52"/>
                    <a:pt x="f55" y="f50"/>
                    <a:pt x="f19" y="f48"/>
                  </a:cubicBezTo>
                  <a:lnTo>
                    <a:pt x="f56" y="f57"/>
                  </a:lnTo>
                  <a:lnTo>
                    <a:pt x="f58" y="f11"/>
                  </a:lnTo>
                  <a:lnTo>
                    <a:pt x="f59" y="f10"/>
                  </a:lnTo>
                  <a:cubicBezTo>
                    <a:pt x="f60" y="f8"/>
                    <a:pt x="f6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9" name="Google Shape;10481;p74">
              <a:extLst>
                <a:ext uri="{FF2B5EF4-FFF2-40B4-BE49-F238E27FC236}">
                  <a16:creationId xmlns:a16="http://schemas.microsoft.com/office/drawing/2014/main" id="{2D6D075D-271F-F463-848D-D979EEE1D4E1}"/>
                </a:ext>
              </a:extLst>
            </p:cNvPr>
            <p:cNvSpPr/>
            <p:nvPr/>
          </p:nvSpPr>
          <p:spPr>
            <a:xfrm>
              <a:off x="6712674" y="2115848"/>
              <a:ext cx="218230" cy="247262"/>
            </a:xfrm>
            <a:custGeom>
              <a:avLst/>
              <a:gdLst>
                <a:gd name="f0" fmla="val w"/>
                <a:gd name="f1" fmla="val h"/>
                <a:gd name="f2" fmla="val 0"/>
                <a:gd name="f3" fmla="val 5483"/>
                <a:gd name="f4" fmla="val 5829"/>
                <a:gd name="f5" fmla="val 2899"/>
                <a:gd name="f6" fmla="val 1"/>
                <a:gd name="f7" fmla="val 1702"/>
                <a:gd name="f8" fmla="val 1229"/>
                <a:gd name="f9" fmla="val 1639"/>
                <a:gd name="f10" fmla="val 1292"/>
                <a:gd name="f11" fmla="val 1544"/>
                <a:gd name="f12" fmla="val 1324"/>
                <a:gd name="f13" fmla="val 1450"/>
                <a:gd name="f14" fmla="val 1355"/>
                <a:gd name="f15" fmla="val 1261"/>
                <a:gd name="f16" fmla="val 1198"/>
                <a:gd name="f17" fmla="val 725"/>
                <a:gd name="f18" fmla="val 757"/>
                <a:gd name="f19" fmla="val 678"/>
                <a:gd name="f20" fmla="val 694"/>
                <a:gd name="f21" fmla="val 591"/>
                <a:gd name="f22" fmla="val 662"/>
                <a:gd name="f23" fmla="val 501"/>
                <a:gd name="f24" fmla="val 410"/>
                <a:gd name="f25" fmla="val 316"/>
                <a:gd name="f26" fmla="val 253"/>
                <a:gd name="f27" fmla="val 158"/>
                <a:gd name="f28" fmla="val 883"/>
                <a:gd name="f29" fmla="val 1103"/>
                <a:gd name="f30" fmla="val 851"/>
                <a:gd name="f31" fmla="val 1828"/>
                <a:gd name="f32" fmla="val 2048"/>
                <a:gd name="f33" fmla="val 2174"/>
                <a:gd name="f34" fmla="val 473"/>
                <a:gd name="f35" fmla="val 3372"/>
                <a:gd name="f36" fmla="val 3151"/>
                <a:gd name="f37" fmla="val 898"/>
                <a:gd name="f38" fmla="val 2946"/>
                <a:gd name="f39" fmla="val 1166"/>
                <a:gd name="f40" fmla="val 2844"/>
                <a:gd name="f41" fmla="val 1434"/>
                <a:gd name="f42" fmla="val 1970"/>
                <a:gd name="f43" fmla="val 2552"/>
                <a:gd name="f44" fmla="val 3529"/>
                <a:gd name="f45" fmla="val 4222"/>
                <a:gd name="f46" fmla="val 4600"/>
                <a:gd name="f47" fmla="val 1922"/>
                <a:gd name="f48" fmla="val 4852"/>
                <a:gd name="f49" fmla="val 5073"/>
                <a:gd name="f50" fmla="val 3655"/>
                <a:gd name="f51" fmla="val 5482"/>
                <a:gd name="f52" fmla="val 3277"/>
                <a:gd name="f53" fmla="val 2615"/>
                <a:gd name="f54" fmla="val 2206"/>
                <a:gd name="f55" fmla="*/ f0 1 5483"/>
                <a:gd name="f56" fmla="*/ f1 1 5829"/>
                <a:gd name="f57" fmla="val f2"/>
                <a:gd name="f58" fmla="val f3"/>
                <a:gd name="f59" fmla="val f4"/>
                <a:gd name="f60" fmla="+- f59 0 f57"/>
                <a:gd name="f61" fmla="+- f58 0 f57"/>
                <a:gd name="f62" fmla="*/ f61 1 5483"/>
                <a:gd name="f63" fmla="*/ f60 1 5829"/>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5483" h="5829">
                  <a:moveTo>
                    <a:pt x="f5" y="f6"/>
                  </a:moveTo>
                  <a:lnTo>
                    <a:pt x="f7" y="f8"/>
                  </a:lnTo>
                  <a:cubicBezTo>
                    <a:pt x="f9" y="f10"/>
                    <a:pt x="f11" y="f12"/>
                    <a:pt x="f13" y="f12"/>
                  </a:cubicBezTo>
                  <a:cubicBezTo>
                    <a:pt x="f14" y="f12"/>
                    <a:pt x="f15" y="f10"/>
                    <a:pt x="f16" y="f8"/>
                  </a:cubicBezTo>
                  <a:lnTo>
                    <a:pt x="f17" y="f18"/>
                  </a:lnTo>
                  <a:cubicBezTo>
                    <a:pt x="f19" y="f20"/>
                    <a:pt x="f21" y="f22"/>
                    <a:pt x="f23" y="f22"/>
                  </a:cubicBezTo>
                  <a:cubicBezTo>
                    <a:pt x="f24" y="f22"/>
                    <a:pt x="f25" y="f20"/>
                    <a:pt x="f26" y="f18"/>
                  </a:cubicBezTo>
                  <a:cubicBezTo>
                    <a:pt x="f27" y="f28"/>
                    <a:pt x="f27" y="f29"/>
                    <a:pt x="f26" y="f8"/>
                  </a:cubicBezTo>
                  <a:lnTo>
                    <a:pt x="f17" y="f7"/>
                  </a:lnTo>
                  <a:cubicBezTo>
                    <a:pt x="f30" y="f31"/>
                    <a:pt x="f30" y="f32"/>
                    <a:pt x="f17" y="f33"/>
                  </a:cubicBezTo>
                  <a:lnTo>
                    <a:pt x="f6" y="f5"/>
                  </a:lnTo>
                  <a:lnTo>
                    <a:pt x="f34" y="f35"/>
                  </a:lnTo>
                  <a:lnTo>
                    <a:pt x="f20" y="f36"/>
                  </a:lnTo>
                  <a:cubicBezTo>
                    <a:pt x="f37" y="f38"/>
                    <a:pt x="f39" y="f40"/>
                    <a:pt x="f41" y="f40"/>
                  </a:cubicBezTo>
                  <a:cubicBezTo>
                    <a:pt x="f7" y="f40"/>
                    <a:pt x="f42" y="f38"/>
                    <a:pt x="f33" y="f36"/>
                  </a:cubicBezTo>
                  <a:cubicBezTo>
                    <a:pt x="f43" y="f44"/>
                    <a:pt x="f43" y="f45"/>
                    <a:pt x="f33" y="f46"/>
                  </a:cubicBezTo>
                  <a:lnTo>
                    <a:pt x="f47" y="f48"/>
                  </a:lnTo>
                  <a:lnTo>
                    <a:pt x="f5" y="f4"/>
                  </a:lnTo>
                  <a:lnTo>
                    <a:pt x="f49" y="f50"/>
                  </a:lnTo>
                  <a:cubicBezTo>
                    <a:pt x="f51" y="f52"/>
                    <a:pt x="f51" y="f53"/>
                    <a:pt x="f49" y="f5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0" name="Google Shape;10482;p74">
              <a:extLst>
                <a:ext uri="{FF2B5EF4-FFF2-40B4-BE49-F238E27FC236}">
                  <a16:creationId xmlns:a16="http://schemas.microsoft.com/office/drawing/2014/main" id="{6995B55E-F091-1DC2-CBE3-4DC11A270827}"/>
                </a:ext>
              </a:extLst>
            </p:cNvPr>
            <p:cNvSpPr/>
            <p:nvPr/>
          </p:nvSpPr>
          <p:spPr>
            <a:xfrm>
              <a:off x="6574755" y="2262874"/>
              <a:ext cx="234507" cy="228554"/>
            </a:xfrm>
            <a:custGeom>
              <a:avLst/>
              <a:gdLst>
                <a:gd name="f0" fmla="val w"/>
                <a:gd name="f1" fmla="val h"/>
                <a:gd name="f2" fmla="val 0"/>
                <a:gd name="f3" fmla="val 5892"/>
                <a:gd name="f4" fmla="val 5388"/>
                <a:gd name="f5" fmla="val 2993"/>
                <a:gd name="f6" fmla="val 2520"/>
                <a:gd name="f7" fmla="val 473"/>
                <a:gd name="f8" fmla="val 2741"/>
                <a:gd name="f9" fmla="val 725"/>
                <a:gd name="f10" fmla="val 3151"/>
                <a:gd name="f11" fmla="val 1103"/>
                <a:gd name="f12" fmla="val 1764"/>
                <a:gd name="f13" fmla="val 2174"/>
                <a:gd name="f14" fmla="val 2505"/>
                <a:gd name="f15" fmla="val 2363"/>
                <a:gd name="f16" fmla="val 2221"/>
                <a:gd name="f17" fmla="val 2457"/>
                <a:gd name="f18" fmla="val 1949"/>
                <a:gd name="f19" fmla="val 1678"/>
                <a:gd name="f20" fmla="val 1418"/>
                <a:gd name="f21" fmla="val 1229"/>
                <a:gd name="f22" fmla="val 977"/>
                <a:gd name="f23" fmla="val 1922"/>
                <a:gd name="f24" fmla="val 2930"/>
                <a:gd name="f25" fmla="val 2205"/>
                <a:gd name="f26" fmla="val 5072"/>
                <a:gd name="f27" fmla="val 2394"/>
                <a:gd name="f28" fmla="val 5293"/>
                <a:gd name="f29" fmla="val 2678"/>
                <a:gd name="f30" fmla="val 5387"/>
                <a:gd name="f31" fmla="val 3214"/>
                <a:gd name="f32" fmla="val 3497"/>
                <a:gd name="f33" fmla="val 3686"/>
                <a:gd name="f34" fmla="val 5891"/>
                <a:gd name="f35" fmla="val 4663"/>
                <a:gd name="f36" fmla="val 1701"/>
                <a:gd name="f37" fmla="val 4568"/>
                <a:gd name="f38" fmla="val 1575"/>
                <a:gd name="f39" fmla="val 1355"/>
                <a:gd name="f40" fmla="val 5167"/>
                <a:gd name="f41" fmla="val 756"/>
                <a:gd name="f42" fmla="val 5261"/>
                <a:gd name="f43" fmla="val 630"/>
                <a:gd name="f44" fmla="val 410"/>
                <a:gd name="f45" fmla="val 284"/>
                <a:gd name="f46" fmla="val 5104"/>
                <a:gd name="f47" fmla="val 221"/>
                <a:gd name="f48" fmla="val 5009"/>
                <a:gd name="f49" fmla="val 189"/>
                <a:gd name="f50" fmla="val 4915"/>
                <a:gd name="f51" fmla="val 4820"/>
                <a:gd name="f52" fmla="val 4726"/>
                <a:gd name="f53" fmla="val 4190"/>
                <a:gd name="f54" fmla="val 4143"/>
                <a:gd name="f55" fmla="val 819"/>
                <a:gd name="f56" fmla="val 4056"/>
                <a:gd name="f57" fmla="val 851"/>
                <a:gd name="f58" fmla="val 3966"/>
                <a:gd name="f59" fmla="val 3875"/>
                <a:gd name="f60" fmla="val 3781"/>
                <a:gd name="f61" fmla="val 3718"/>
                <a:gd name="f62" fmla="*/ f0 1 5892"/>
                <a:gd name="f63" fmla="*/ f1 1 5388"/>
                <a:gd name="f64" fmla="val f2"/>
                <a:gd name="f65" fmla="val f3"/>
                <a:gd name="f66" fmla="val f4"/>
                <a:gd name="f67" fmla="+- f66 0 f64"/>
                <a:gd name="f68" fmla="+- f65 0 f64"/>
                <a:gd name="f69" fmla="*/ f68 1 5892"/>
                <a:gd name="f70" fmla="*/ f67 1 5388"/>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892" h="5388">
                  <a:moveTo>
                    <a:pt x="f5" y="f2"/>
                  </a:moveTo>
                  <a:lnTo>
                    <a:pt x="f6" y="f7"/>
                  </a:lnTo>
                  <a:lnTo>
                    <a:pt x="f8" y="f9"/>
                  </a:lnTo>
                  <a:cubicBezTo>
                    <a:pt x="f10" y="f11"/>
                    <a:pt x="f10" y="f12"/>
                    <a:pt x="f8" y="f13"/>
                  </a:cubicBezTo>
                  <a:cubicBezTo>
                    <a:pt x="f14" y="f15"/>
                    <a:pt x="f16" y="f17"/>
                    <a:pt x="f18" y="f17"/>
                  </a:cubicBezTo>
                  <a:cubicBezTo>
                    <a:pt x="f19" y="f17"/>
                    <a:pt x="f20" y="f15"/>
                    <a:pt x="f21" y="f13"/>
                  </a:cubicBezTo>
                  <a:lnTo>
                    <a:pt x="f22" y="f23"/>
                  </a:lnTo>
                  <a:lnTo>
                    <a:pt x="f2" y="f24"/>
                  </a:lnTo>
                  <a:lnTo>
                    <a:pt x="f25" y="f26"/>
                  </a:lnTo>
                  <a:cubicBezTo>
                    <a:pt x="f27" y="f28"/>
                    <a:pt x="f29" y="f30"/>
                    <a:pt x="f24" y="f30"/>
                  </a:cubicBezTo>
                  <a:cubicBezTo>
                    <a:pt x="f31" y="f30"/>
                    <a:pt x="f32" y="f28"/>
                    <a:pt x="f33" y="f26"/>
                  </a:cubicBezTo>
                  <a:lnTo>
                    <a:pt x="f34" y="f24"/>
                  </a:lnTo>
                  <a:lnTo>
                    <a:pt x="f35" y="f36"/>
                  </a:lnTo>
                  <a:cubicBezTo>
                    <a:pt x="f37" y="f38"/>
                    <a:pt x="f37" y="f39"/>
                    <a:pt x="f35" y="f21"/>
                  </a:cubicBezTo>
                  <a:lnTo>
                    <a:pt x="f40" y="f41"/>
                  </a:lnTo>
                  <a:cubicBezTo>
                    <a:pt x="f42" y="f43"/>
                    <a:pt x="f42" y="f44"/>
                    <a:pt x="f40" y="f45"/>
                  </a:cubicBezTo>
                  <a:cubicBezTo>
                    <a:pt x="f46" y="f47"/>
                    <a:pt x="f48" y="f49"/>
                    <a:pt x="f50" y="f49"/>
                  </a:cubicBezTo>
                  <a:cubicBezTo>
                    <a:pt x="f51" y="f49"/>
                    <a:pt x="f52" y="f47"/>
                    <a:pt x="f35" y="f45"/>
                  </a:cubicBezTo>
                  <a:lnTo>
                    <a:pt x="f53" y="f41"/>
                  </a:lnTo>
                  <a:cubicBezTo>
                    <a:pt x="f54" y="f55"/>
                    <a:pt x="f56" y="f57"/>
                    <a:pt x="f58" y="f57"/>
                  </a:cubicBezTo>
                  <a:cubicBezTo>
                    <a:pt x="f59" y="f57"/>
                    <a:pt x="f60" y="f55"/>
                    <a:pt x="f61" y="f41"/>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01" name="Google Shape;10101;p74">
            <a:extLst>
              <a:ext uri="{FF2B5EF4-FFF2-40B4-BE49-F238E27FC236}">
                <a16:creationId xmlns:a16="http://schemas.microsoft.com/office/drawing/2014/main" id="{627F389E-0E42-E782-EF16-4E18CBB8B07E}"/>
              </a:ext>
            </a:extLst>
          </p:cNvPr>
          <p:cNvGrpSpPr/>
          <p:nvPr/>
        </p:nvGrpSpPr>
        <p:grpSpPr>
          <a:xfrm>
            <a:off x="7166847" y="4297139"/>
            <a:ext cx="327922" cy="324154"/>
            <a:chOff x="8538447" y="4166509"/>
            <a:chExt cx="327922" cy="324154"/>
          </a:xfrm>
          <a:solidFill>
            <a:schemeClr val="bg1"/>
          </a:solidFill>
        </p:grpSpPr>
        <p:sp>
          <p:nvSpPr>
            <p:cNvPr id="202" name="Google Shape;10102;p74">
              <a:extLst>
                <a:ext uri="{FF2B5EF4-FFF2-40B4-BE49-F238E27FC236}">
                  <a16:creationId xmlns:a16="http://schemas.microsoft.com/office/drawing/2014/main" id="{BE0DA942-5DB3-65B3-5E4F-EAE14DF934D0}"/>
                </a:ext>
              </a:extLst>
            </p:cNvPr>
            <p:cNvSpPr/>
            <p:nvPr/>
          </p:nvSpPr>
          <p:spPr>
            <a:xfrm>
              <a:off x="8643786" y="4252517"/>
              <a:ext cx="222583" cy="238146"/>
            </a:xfrm>
            <a:custGeom>
              <a:avLst/>
              <a:gdLst>
                <a:gd name="f0" fmla="val w"/>
                <a:gd name="f1" fmla="val h"/>
                <a:gd name="f2" fmla="val 0"/>
                <a:gd name="f3" fmla="val 8255"/>
                <a:gd name="f4" fmla="val 8287"/>
                <a:gd name="f5" fmla="val 4128"/>
                <a:gd name="f6" fmla="val 1229"/>
                <a:gd name="f7" fmla="val 4348"/>
                <a:gd name="f8" fmla="val 4506"/>
                <a:gd name="f9" fmla="val 1418"/>
                <a:gd name="f10" fmla="val 1670"/>
                <a:gd name="f11" fmla="val 1922"/>
                <a:gd name="f12" fmla="val 4978"/>
                <a:gd name="f13" fmla="val 2080"/>
                <a:gd name="f14" fmla="val 5356"/>
                <a:gd name="f15" fmla="val 2552"/>
                <a:gd name="f16" fmla="val 3119"/>
                <a:gd name="f17" fmla="val 3340"/>
                <a:gd name="f18" fmla="val 5136"/>
                <a:gd name="f19" fmla="val 3498"/>
                <a:gd name="f20" fmla="val 4947"/>
                <a:gd name="f21" fmla="val 4726"/>
                <a:gd name="f22" fmla="val 3308"/>
                <a:gd name="f23" fmla="val 2867"/>
                <a:gd name="f24" fmla="val 4317"/>
                <a:gd name="f25" fmla="val 2710"/>
                <a:gd name="f26" fmla="val 3939"/>
                <a:gd name="f27" fmla="val 3687"/>
                <a:gd name="f28" fmla="val 2930"/>
                <a:gd name="f29" fmla="val 3718"/>
                <a:gd name="f30" fmla="val 4033"/>
                <a:gd name="f31" fmla="val 3592"/>
                <a:gd name="f32" fmla="val 4411"/>
                <a:gd name="f33" fmla="val 3813"/>
                <a:gd name="f34" fmla="val 4821"/>
                <a:gd name="f35" fmla="val 5388"/>
                <a:gd name="f36" fmla="val 4537"/>
                <a:gd name="f37" fmla="val 5199"/>
                <a:gd name="f38" fmla="val 5766"/>
                <a:gd name="f39" fmla="val 5041"/>
                <a:gd name="f40" fmla="val 6175"/>
                <a:gd name="f41" fmla="val 4569"/>
                <a:gd name="f42" fmla="val 6396"/>
                <a:gd name="f43" fmla="val 6648"/>
                <a:gd name="f44" fmla="val 6900"/>
                <a:gd name="f45" fmla="val 7089"/>
                <a:gd name="f46" fmla="val 4159"/>
                <a:gd name="f47" fmla="val 3970"/>
                <a:gd name="f48" fmla="val 3245"/>
                <a:gd name="f49" fmla="val 6238"/>
                <a:gd name="f50" fmla="val 2899"/>
                <a:gd name="f51" fmla="val 3088"/>
                <a:gd name="f52" fmla="val 5010"/>
                <a:gd name="f53" fmla="val 5451"/>
                <a:gd name="f54" fmla="val 3876"/>
                <a:gd name="f55" fmla="val 5608"/>
                <a:gd name="f56" fmla="val 4191"/>
                <a:gd name="f57" fmla="val 3844"/>
                <a:gd name="f58" fmla="val 3403"/>
                <a:gd name="f59" fmla="val 3781"/>
                <a:gd name="f60" fmla="val 3214"/>
                <a:gd name="f61" fmla="val 2143"/>
                <a:gd name="f62" fmla="val 1828"/>
                <a:gd name="f63" fmla="val 1859"/>
                <a:gd name="f64" fmla="val 6427"/>
                <a:gd name="f65" fmla="val 8286"/>
                <a:gd name="f66" fmla="*/ f0 1 8255"/>
                <a:gd name="f67" fmla="*/ f1 1 8287"/>
                <a:gd name="f68" fmla="val f2"/>
                <a:gd name="f69" fmla="val f3"/>
                <a:gd name="f70" fmla="val f4"/>
                <a:gd name="f71" fmla="+- f70 0 f68"/>
                <a:gd name="f72" fmla="+- f69 0 f68"/>
                <a:gd name="f73" fmla="*/ f72 1 8255"/>
                <a:gd name="f74" fmla="*/ f71 1 8287"/>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8255" h="8287">
                  <a:moveTo>
                    <a:pt x="f5" y="f6"/>
                  </a:moveTo>
                  <a:cubicBezTo>
                    <a:pt x="f7" y="f6"/>
                    <a:pt x="f8" y="f9"/>
                    <a:pt x="f8" y="f10"/>
                  </a:cubicBezTo>
                  <a:lnTo>
                    <a:pt x="f8" y="f11"/>
                  </a:lnTo>
                  <a:cubicBezTo>
                    <a:pt x="f12" y="f13"/>
                    <a:pt x="f14" y="f15"/>
                    <a:pt x="f14" y="f16"/>
                  </a:cubicBezTo>
                  <a:cubicBezTo>
                    <a:pt x="f14" y="f17"/>
                    <a:pt x="f18" y="f19"/>
                    <a:pt x="f20" y="f19"/>
                  </a:cubicBezTo>
                  <a:cubicBezTo>
                    <a:pt x="f21" y="f19"/>
                    <a:pt x="f8" y="f22"/>
                    <a:pt x="f8" y="f16"/>
                  </a:cubicBezTo>
                  <a:cubicBezTo>
                    <a:pt x="f8" y="f23"/>
                    <a:pt x="f24" y="f25"/>
                    <a:pt x="f5" y="f25"/>
                  </a:cubicBezTo>
                  <a:cubicBezTo>
                    <a:pt x="f26" y="f25"/>
                    <a:pt x="f27" y="f28"/>
                    <a:pt x="f27" y="f16"/>
                  </a:cubicBezTo>
                  <a:cubicBezTo>
                    <a:pt x="f29" y="f17"/>
                    <a:pt x="f30" y="f31"/>
                    <a:pt x="f32" y="f33"/>
                  </a:cubicBezTo>
                  <a:cubicBezTo>
                    <a:pt x="f34" y="f5"/>
                    <a:pt x="f35" y="f36"/>
                    <a:pt x="f35" y="f37"/>
                  </a:cubicBezTo>
                  <a:cubicBezTo>
                    <a:pt x="f35" y="f38"/>
                    <a:pt x="f39" y="f40"/>
                    <a:pt x="f41" y="f42"/>
                  </a:cubicBezTo>
                  <a:lnTo>
                    <a:pt x="f41" y="f43"/>
                  </a:lnTo>
                  <a:cubicBezTo>
                    <a:pt x="f41" y="f44"/>
                    <a:pt x="f7" y="f45"/>
                    <a:pt x="f46" y="f45"/>
                  </a:cubicBezTo>
                  <a:cubicBezTo>
                    <a:pt x="f47" y="f45"/>
                    <a:pt x="f29" y="f44"/>
                    <a:pt x="f29" y="f43"/>
                  </a:cubicBezTo>
                  <a:lnTo>
                    <a:pt x="f29" y="f42"/>
                  </a:lnTo>
                  <a:cubicBezTo>
                    <a:pt x="f48" y="f49"/>
                    <a:pt x="f50" y="f38"/>
                    <a:pt x="f50" y="f37"/>
                  </a:cubicBezTo>
                  <a:cubicBezTo>
                    <a:pt x="f50" y="f12"/>
                    <a:pt x="f51" y="f34"/>
                    <a:pt x="f22" y="f34"/>
                  </a:cubicBezTo>
                  <a:cubicBezTo>
                    <a:pt x="f19" y="f34"/>
                    <a:pt x="f27" y="f52"/>
                    <a:pt x="f27" y="f37"/>
                  </a:cubicBezTo>
                  <a:cubicBezTo>
                    <a:pt x="f27" y="f53"/>
                    <a:pt x="f54" y="f55"/>
                    <a:pt x="f5" y="f55"/>
                  </a:cubicBezTo>
                  <a:cubicBezTo>
                    <a:pt x="f7" y="f55"/>
                    <a:pt x="f8" y="f35"/>
                    <a:pt x="f8" y="f37"/>
                  </a:cubicBezTo>
                  <a:cubicBezTo>
                    <a:pt x="f8" y="f12"/>
                    <a:pt x="f56" y="f21"/>
                    <a:pt x="f57" y="f8"/>
                  </a:cubicBezTo>
                  <a:cubicBezTo>
                    <a:pt x="f58" y="f56"/>
                    <a:pt x="f23" y="f59"/>
                    <a:pt x="f23" y="f16"/>
                  </a:cubicBezTo>
                  <a:cubicBezTo>
                    <a:pt x="f23" y="f15"/>
                    <a:pt x="f60" y="f61"/>
                    <a:pt x="f27" y="f11"/>
                  </a:cubicBezTo>
                  <a:lnTo>
                    <a:pt x="f27" y="f10"/>
                  </a:lnTo>
                  <a:cubicBezTo>
                    <a:pt x="f27" y="f9"/>
                    <a:pt x="f54" y="f6"/>
                    <a:pt x="f5" y="f6"/>
                  </a:cubicBezTo>
                  <a:close/>
                  <a:moveTo>
                    <a:pt x="f5" y="f2"/>
                  </a:moveTo>
                  <a:cubicBezTo>
                    <a:pt x="f62" y="f2"/>
                    <a:pt x="f2" y="f63"/>
                    <a:pt x="f2" y="f5"/>
                  </a:cubicBezTo>
                  <a:cubicBezTo>
                    <a:pt x="f2" y="f64"/>
                    <a:pt x="f62" y="f65"/>
                    <a:pt x="f5" y="f65"/>
                  </a:cubicBezTo>
                  <a:cubicBezTo>
                    <a:pt x="f42" y="f65"/>
                    <a:pt x="f3" y="f64"/>
                    <a:pt x="f3" y="f5"/>
                  </a:cubicBezTo>
                  <a:cubicBezTo>
                    <a:pt x="f3" y="f63"/>
                    <a:pt x="f4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3" name="Google Shape;10103;p74">
              <a:extLst>
                <a:ext uri="{FF2B5EF4-FFF2-40B4-BE49-F238E27FC236}">
                  <a16:creationId xmlns:a16="http://schemas.microsoft.com/office/drawing/2014/main" id="{B202A950-1B61-3665-C645-CEA68582E425}"/>
                </a:ext>
              </a:extLst>
            </p:cNvPr>
            <p:cNvSpPr/>
            <p:nvPr/>
          </p:nvSpPr>
          <p:spPr>
            <a:xfrm>
              <a:off x="8539307" y="4166509"/>
              <a:ext cx="172455" cy="86035"/>
            </a:xfrm>
            <a:custGeom>
              <a:avLst/>
              <a:gdLst>
                <a:gd name="f0" fmla="val w"/>
                <a:gd name="f1" fmla="val h"/>
                <a:gd name="f2" fmla="val 0"/>
                <a:gd name="f3" fmla="val 6396"/>
                <a:gd name="f4" fmla="val 2994"/>
                <a:gd name="f5" fmla="val 3214"/>
                <a:gd name="f6" fmla="val 1"/>
                <a:gd name="f7" fmla="val 1450"/>
                <a:gd name="f8" fmla="val 662"/>
                <a:gd name="f9" fmla="val 1513"/>
                <a:gd name="f10" fmla="val 2332"/>
                <a:gd name="f11" fmla="val 2993"/>
                <a:gd name="f12" fmla="val 4947"/>
                <a:gd name="f13" fmla="*/ f0 1 6396"/>
                <a:gd name="f14" fmla="*/ f1 1 2994"/>
                <a:gd name="f15" fmla="val f2"/>
                <a:gd name="f16" fmla="val f3"/>
                <a:gd name="f17" fmla="val f4"/>
                <a:gd name="f18" fmla="+- f17 0 f15"/>
                <a:gd name="f19" fmla="+- f16 0 f15"/>
                <a:gd name="f20" fmla="*/ f19 1 6396"/>
                <a:gd name="f21" fmla="*/ f18 1 2994"/>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6396" h="2994">
                  <a:moveTo>
                    <a:pt x="f5" y="f6"/>
                  </a:moveTo>
                  <a:cubicBezTo>
                    <a:pt x="f7" y="f6"/>
                    <a:pt x="f2" y="f8"/>
                    <a:pt x="f2" y="f9"/>
                  </a:cubicBezTo>
                  <a:cubicBezTo>
                    <a:pt x="f2" y="f10"/>
                    <a:pt x="f7" y="f11"/>
                    <a:pt x="f5" y="f11"/>
                  </a:cubicBezTo>
                  <a:cubicBezTo>
                    <a:pt x="f12" y="f11"/>
                    <a:pt x="f3" y="f10"/>
                    <a:pt x="f3" y="f9"/>
                  </a:cubicBezTo>
                  <a:cubicBezTo>
                    <a:pt x="f3" y="f8"/>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4" name="Google Shape;10104;p74">
              <a:extLst>
                <a:ext uri="{FF2B5EF4-FFF2-40B4-BE49-F238E27FC236}">
                  <a16:creationId xmlns:a16="http://schemas.microsoft.com/office/drawing/2014/main" id="{7CD6E7EA-9238-CD4D-652E-F4064AF670A8}"/>
                </a:ext>
              </a:extLst>
            </p:cNvPr>
            <p:cNvSpPr/>
            <p:nvPr/>
          </p:nvSpPr>
          <p:spPr>
            <a:xfrm>
              <a:off x="8539307" y="4256138"/>
              <a:ext cx="118936" cy="68826"/>
            </a:xfrm>
            <a:custGeom>
              <a:avLst/>
              <a:gdLst>
                <a:gd name="f0" fmla="val w"/>
                <a:gd name="f1" fmla="val h"/>
                <a:gd name="f2" fmla="val 0"/>
                <a:gd name="f3" fmla="val 4411"/>
                <a:gd name="f4" fmla="val 2395"/>
                <a:gd name="f5" fmla="val 1135"/>
                <a:gd name="f6" fmla="val 1450"/>
                <a:gd name="f7" fmla="val 347"/>
                <a:gd name="f8" fmla="val 1765"/>
                <a:gd name="f9" fmla="val 882"/>
                <a:gd name="f10" fmla="val 2017"/>
                <a:gd name="f11" fmla="val 1355"/>
                <a:gd name="f12" fmla="val 2237"/>
                <a:gd name="f13" fmla="val 2332"/>
                <a:gd name="f14" fmla="val 3151"/>
                <a:gd name="f15" fmla="val 3308"/>
                <a:gd name="f16" fmla="val 3560"/>
                <a:gd name="f17" fmla="val 1733"/>
                <a:gd name="f18" fmla="val 3907"/>
                <a:gd name="f19" fmla="val 631"/>
                <a:gd name="f20" fmla="val 4033"/>
                <a:gd name="f21" fmla="val 694"/>
                <a:gd name="f22" fmla="val 3623"/>
                <a:gd name="f23" fmla="val 757"/>
                <a:gd name="f24" fmla="val 3182"/>
                <a:gd name="f25" fmla="val 2363"/>
                <a:gd name="f26" fmla="val 1261"/>
                <a:gd name="f27" fmla="val 599"/>
                <a:gd name="f28" fmla="val 567"/>
                <a:gd name="f29" fmla="val 316"/>
                <a:gd name="f30" fmla="val 221"/>
                <a:gd name="f31" fmla="val 158"/>
                <a:gd name="f32" fmla="val 127"/>
                <a:gd name="f33" fmla="*/ f0 1 4411"/>
                <a:gd name="f34" fmla="*/ f1 1 2395"/>
                <a:gd name="f35" fmla="val f2"/>
                <a:gd name="f36" fmla="val f3"/>
                <a:gd name="f37" fmla="val f4"/>
                <a:gd name="f38" fmla="+- f37 0 f35"/>
                <a:gd name="f39" fmla="+- f36 0 f35"/>
                <a:gd name="f40" fmla="*/ f39 1 4411"/>
                <a:gd name="f41" fmla="*/ f38 1 2395"/>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4411" h="2395">
                  <a:moveTo>
                    <a:pt x="f2" y="f2"/>
                  </a:moveTo>
                  <a:lnTo>
                    <a:pt x="f2" y="f5"/>
                  </a:lnTo>
                  <a:cubicBezTo>
                    <a:pt x="f2" y="f6"/>
                    <a:pt x="f7" y="f8"/>
                    <a:pt x="f9" y="f10"/>
                  </a:cubicBezTo>
                  <a:cubicBezTo>
                    <a:pt x="f11" y="f12"/>
                    <a:pt x="f13" y="f4"/>
                    <a:pt x="f14" y="f4"/>
                  </a:cubicBezTo>
                  <a:lnTo>
                    <a:pt x="f15" y="f4"/>
                  </a:lnTo>
                  <a:cubicBezTo>
                    <a:pt x="f16" y="f17"/>
                    <a:pt x="f18" y="f5"/>
                    <a:pt x="f3" y="f19"/>
                  </a:cubicBezTo>
                  <a:lnTo>
                    <a:pt x="f3" y="f19"/>
                  </a:lnTo>
                  <a:cubicBezTo>
                    <a:pt x="f20" y="f21"/>
                    <a:pt x="f22" y="f23"/>
                    <a:pt x="f24" y="f23"/>
                  </a:cubicBezTo>
                  <a:cubicBezTo>
                    <a:pt x="f25" y="f23"/>
                    <a:pt x="f26" y="f27"/>
                    <a:pt x="f28" y="f29"/>
                  </a:cubicBezTo>
                  <a:cubicBezTo>
                    <a:pt x="f7" y="f30"/>
                    <a:pt x="f31" y="f32"/>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5" name="Google Shape;10105;p74">
              <a:extLst>
                <a:ext uri="{FF2B5EF4-FFF2-40B4-BE49-F238E27FC236}">
                  <a16:creationId xmlns:a16="http://schemas.microsoft.com/office/drawing/2014/main" id="{23F00AA8-DFA7-2668-1254-F967C2E32EFC}"/>
                </a:ext>
              </a:extLst>
            </p:cNvPr>
            <p:cNvSpPr/>
            <p:nvPr/>
          </p:nvSpPr>
          <p:spPr>
            <a:xfrm>
              <a:off x="8539307" y="4397386"/>
              <a:ext cx="114702" cy="68826"/>
            </a:xfrm>
            <a:custGeom>
              <a:avLst/>
              <a:gdLst>
                <a:gd name="f0" fmla="val w"/>
                <a:gd name="f1" fmla="val h"/>
                <a:gd name="f2" fmla="val 0"/>
                <a:gd name="f3" fmla="val 4254"/>
                <a:gd name="f4" fmla="val 2395"/>
                <a:gd name="f5" fmla="val 1197"/>
                <a:gd name="f6" fmla="val 1701"/>
                <a:gd name="f7" fmla="val 1355"/>
                <a:gd name="f8" fmla="val 3182"/>
                <a:gd name="f9" fmla="val 3560"/>
                <a:gd name="f10" fmla="val 3907"/>
                <a:gd name="f11" fmla="val 2363"/>
                <a:gd name="f12" fmla="val 2332"/>
                <a:gd name="f13" fmla="val 3875"/>
                <a:gd name="f14" fmla="val 1859"/>
                <a:gd name="f15" fmla="val 3340"/>
                <a:gd name="f16" fmla="val 756"/>
                <a:gd name="f17" fmla="val 1261"/>
                <a:gd name="f18" fmla="val 599"/>
                <a:gd name="f19" fmla="val 567"/>
                <a:gd name="f20" fmla="val 315"/>
                <a:gd name="f21" fmla="val 347"/>
                <a:gd name="f22" fmla="val 252"/>
                <a:gd name="f23" fmla="val 158"/>
                <a:gd name="f24" fmla="val 126"/>
                <a:gd name="f25" fmla="*/ f0 1 4254"/>
                <a:gd name="f26" fmla="*/ f1 1 2395"/>
                <a:gd name="f27" fmla="val f2"/>
                <a:gd name="f28" fmla="val f3"/>
                <a:gd name="f29" fmla="val f4"/>
                <a:gd name="f30" fmla="+- f29 0 f27"/>
                <a:gd name="f31" fmla="+- f28 0 f27"/>
                <a:gd name="f32" fmla="*/ f31 1 4254"/>
                <a:gd name="f33" fmla="*/ f30 1 2395"/>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254" h="2395">
                  <a:moveTo>
                    <a:pt x="f2" y="f2"/>
                  </a:moveTo>
                  <a:lnTo>
                    <a:pt x="f2" y="f5"/>
                  </a:lnTo>
                  <a:cubicBezTo>
                    <a:pt x="f2" y="f6"/>
                    <a:pt x="f7" y="f4"/>
                    <a:pt x="f8" y="f4"/>
                  </a:cubicBezTo>
                  <a:cubicBezTo>
                    <a:pt x="f9" y="f4"/>
                    <a:pt x="f10" y="f11"/>
                    <a:pt x="f3" y="f12"/>
                  </a:cubicBezTo>
                  <a:cubicBezTo>
                    <a:pt x="f13" y="f14"/>
                    <a:pt x="f9" y="f7"/>
                    <a:pt x="f15" y="f16"/>
                  </a:cubicBezTo>
                  <a:lnTo>
                    <a:pt x="f8" y="f16"/>
                  </a:lnTo>
                  <a:cubicBezTo>
                    <a:pt x="f11" y="f16"/>
                    <a:pt x="f17" y="f18"/>
                    <a:pt x="f19" y="f20"/>
                  </a:cubicBezTo>
                  <a:cubicBezTo>
                    <a:pt x="f21" y="f22"/>
                    <a:pt x="f23" y="f24"/>
                    <a:pt x="f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6" name="Google Shape;10106;p74">
              <a:extLst>
                <a:ext uri="{FF2B5EF4-FFF2-40B4-BE49-F238E27FC236}">
                  <a16:creationId xmlns:a16="http://schemas.microsoft.com/office/drawing/2014/main" id="{48F9F7A2-58F3-7F5E-40BC-6B4ACD20A442}"/>
                </a:ext>
              </a:extLst>
            </p:cNvPr>
            <p:cNvSpPr/>
            <p:nvPr/>
          </p:nvSpPr>
          <p:spPr>
            <a:xfrm>
              <a:off x="8538447" y="4326748"/>
              <a:ext cx="84124" cy="69741"/>
            </a:xfrm>
            <a:custGeom>
              <a:avLst/>
              <a:gdLst>
                <a:gd name="f0" fmla="val w"/>
                <a:gd name="f1" fmla="val h"/>
                <a:gd name="f2" fmla="val 0"/>
                <a:gd name="f3" fmla="val 3120"/>
                <a:gd name="f4" fmla="val 2427"/>
                <a:gd name="f5" fmla="val 1"/>
                <a:gd name="f6" fmla="val 1167"/>
                <a:gd name="f7" fmla="val 32"/>
                <a:gd name="f8" fmla="val 1482"/>
                <a:gd name="f9" fmla="val 379"/>
                <a:gd name="f10" fmla="val 1797"/>
                <a:gd name="f11" fmla="val 914"/>
                <a:gd name="f12" fmla="val 2017"/>
                <a:gd name="f13" fmla="val 1387"/>
                <a:gd name="f14" fmla="val 2238"/>
                <a:gd name="f15" fmla="val 2332"/>
                <a:gd name="f16" fmla="val 2395"/>
                <a:gd name="f17" fmla="val 3057"/>
                <a:gd name="f18" fmla="val 2143"/>
                <a:gd name="f19" fmla="val 3025"/>
                <a:gd name="f20" fmla="val 1860"/>
                <a:gd name="f21" fmla="val 1608"/>
                <a:gd name="f22" fmla="val 1324"/>
                <a:gd name="f23" fmla="val 3088"/>
                <a:gd name="f24" fmla="val 1041"/>
                <a:gd name="f25" fmla="val 757"/>
                <a:gd name="f26" fmla="val 1230"/>
                <a:gd name="f27" fmla="val 599"/>
                <a:gd name="f28" fmla="val 536"/>
                <a:gd name="f29" fmla="val 316"/>
                <a:gd name="f30" fmla="val 347"/>
                <a:gd name="f31" fmla="val 253"/>
                <a:gd name="f32" fmla="val 158"/>
                <a:gd name="f33" fmla="val 127"/>
                <a:gd name="f34" fmla="*/ f0 1 3120"/>
                <a:gd name="f35" fmla="*/ f1 1 2427"/>
                <a:gd name="f36" fmla="val f2"/>
                <a:gd name="f37" fmla="val f3"/>
                <a:gd name="f38" fmla="val f4"/>
                <a:gd name="f39" fmla="+- f38 0 f36"/>
                <a:gd name="f40" fmla="+- f37 0 f36"/>
                <a:gd name="f41" fmla="*/ f40 1 3120"/>
                <a:gd name="f42" fmla="*/ f39 1 242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120" h="2427">
                  <a:moveTo>
                    <a:pt x="f5" y="f5"/>
                  </a:moveTo>
                  <a:lnTo>
                    <a:pt x="f5" y="f6"/>
                  </a:lnTo>
                  <a:lnTo>
                    <a:pt x="f7" y="f6"/>
                  </a:lnTo>
                  <a:cubicBezTo>
                    <a:pt x="f7" y="f8"/>
                    <a:pt x="f9" y="f10"/>
                    <a:pt x="f11" y="f12"/>
                  </a:cubicBezTo>
                  <a:cubicBezTo>
                    <a:pt x="f13" y="f14"/>
                    <a:pt x="f15" y="f16"/>
                    <a:pt x="f3" y="f4"/>
                  </a:cubicBezTo>
                  <a:cubicBezTo>
                    <a:pt x="f17" y="f18"/>
                    <a:pt x="f19" y="f20"/>
                    <a:pt x="f19" y="f21"/>
                  </a:cubicBezTo>
                  <a:cubicBezTo>
                    <a:pt x="f19" y="f22"/>
                    <a:pt x="f23" y="f24"/>
                    <a:pt x="f3" y="f25"/>
                  </a:cubicBezTo>
                  <a:cubicBezTo>
                    <a:pt x="f15" y="f25"/>
                    <a:pt x="f26" y="f27"/>
                    <a:pt x="f28" y="f29"/>
                  </a:cubicBezTo>
                  <a:cubicBezTo>
                    <a:pt x="f30" y="f31"/>
                    <a:pt x="f32" y="f33"/>
                    <a:pt x="f5"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07" name="Google Shape;10125;p74">
            <a:extLst>
              <a:ext uri="{FF2B5EF4-FFF2-40B4-BE49-F238E27FC236}">
                <a16:creationId xmlns:a16="http://schemas.microsoft.com/office/drawing/2014/main" id="{D0F51A8F-92A6-5496-FD99-604737840213}"/>
              </a:ext>
            </a:extLst>
          </p:cNvPr>
          <p:cNvGrpSpPr/>
          <p:nvPr/>
        </p:nvGrpSpPr>
        <p:grpSpPr>
          <a:xfrm>
            <a:off x="6438437" y="1444769"/>
            <a:ext cx="445504" cy="476017"/>
            <a:chOff x="7810036" y="1314139"/>
            <a:chExt cx="445504" cy="476017"/>
          </a:xfrm>
          <a:solidFill>
            <a:schemeClr val="bg1"/>
          </a:solidFill>
        </p:grpSpPr>
        <p:sp>
          <p:nvSpPr>
            <p:cNvPr id="208" name="Google Shape;10126;p74">
              <a:extLst>
                <a:ext uri="{FF2B5EF4-FFF2-40B4-BE49-F238E27FC236}">
                  <a16:creationId xmlns:a16="http://schemas.microsoft.com/office/drawing/2014/main" id="{F8AD469E-C683-D0A1-15D7-6DE82FA35E7A}"/>
                </a:ext>
              </a:extLst>
            </p:cNvPr>
            <p:cNvSpPr/>
            <p:nvPr/>
          </p:nvSpPr>
          <p:spPr>
            <a:xfrm>
              <a:off x="7901120" y="1573453"/>
              <a:ext cx="262213" cy="216703"/>
            </a:xfrm>
            <a:custGeom>
              <a:avLst/>
              <a:gdLst>
                <a:gd name="f0" fmla="val w"/>
                <a:gd name="f1" fmla="val h"/>
                <a:gd name="f2" fmla="val 0"/>
                <a:gd name="f3" fmla="val 7436"/>
                <a:gd name="f4" fmla="val 5766"/>
                <a:gd name="f5" fmla="val 410"/>
                <a:gd name="f6" fmla="val 158"/>
                <a:gd name="f7" fmla="val 1"/>
                <a:gd name="f8" fmla="val 189"/>
                <a:gd name="f9" fmla="val 662"/>
                <a:gd name="f10" fmla="val 190"/>
                <a:gd name="f11" fmla="val 820"/>
                <a:gd name="f12" fmla="val 883"/>
                <a:gd name="f13" fmla="val 1670"/>
                <a:gd name="f14" fmla="val 5419"/>
                <a:gd name="f15" fmla="val 1702"/>
                <a:gd name="f16" fmla="val 5608"/>
                <a:gd name="f17" fmla="val 1859"/>
                <a:gd name="f18" fmla="val 2048"/>
                <a:gd name="f19" fmla="val 5356"/>
                <a:gd name="f20" fmla="val 5545"/>
                <a:gd name="f21" fmla="val 6554"/>
                <a:gd name="f22" fmla="val 7026"/>
                <a:gd name="f23" fmla="val 7247"/>
                <a:gd name="f24" fmla="val 7404"/>
                <a:gd name="f25" fmla="val 630"/>
                <a:gd name="f26" fmla="*/ f0 1 7436"/>
                <a:gd name="f27" fmla="*/ f1 1 5766"/>
                <a:gd name="f28" fmla="val f2"/>
                <a:gd name="f29" fmla="val f3"/>
                <a:gd name="f30" fmla="val f4"/>
                <a:gd name="f31" fmla="+- f30 0 f28"/>
                <a:gd name="f32" fmla="+- f29 0 f28"/>
                <a:gd name="f33" fmla="*/ f32 1 7436"/>
                <a:gd name="f34" fmla="*/ f31 1 5766"/>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7436" h="5766">
                  <a:moveTo>
                    <a:pt x="f5" y="f2"/>
                  </a:moveTo>
                  <a:cubicBezTo>
                    <a:pt x="f6" y="f2"/>
                    <a:pt x="f7" y="f8"/>
                    <a:pt x="f7" y="f5"/>
                  </a:cubicBezTo>
                  <a:cubicBezTo>
                    <a:pt x="f7" y="f9"/>
                    <a:pt x="f10" y="f11"/>
                    <a:pt x="f5" y="f11"/>
                  </a:cubicBezTo>
                  <a:lnTo>
                    <a:pt x="f12" y="f11"/>
                  </a:lnTo>
                  <a:lnTo>
                    <a:pt x="f13" y="f14"/>
                  </a:lnTo>
                  <a:cubicBezTo>
                    <a:pt x="f15" y="f16"/>
                    <a:pt x="f17" y="f4"/>
                    <a:pt x="f18" y="f4"/>
                  </a:cubicBezTo>
                  <a:lnTo>
                    <a:pt x="f19" y="f4"/>
                  </a:lnTo>
                  <a:cubicBezTo>
                    <a:pt x="f20" y="f4"/>
                    <a:pt x="f4" y="f16"/>
                    <a:pt x="f4" y="f14"/>
                  </a:cubicBezTo>
                  <a:lnTo>
                    <a:pt x="f21" y="f11"/>
                  </a:lnTo>
                  <a:lnTo>
                    <a:pt x="f22" y="f11"/>
                  </a:lnTo>
                  <a:cubicBezTo>
                    <a:pt x="f23" y="f11"/>
                    <a:pt x="f24" y="f25"/>
                    <a:pt x="f24" y="f5"/>
                  </a:cubicBezTo>
                  <a:cubicBezTo>
                    <a:pt x="f3" y="f8"/>
                    <a:pt x="f23" y="f2"/>
                    <a:pt x="f2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9" name="Google Shape;10127;p74">
              <a:extLst>
                <a:ext uri="{FF2B5EF4-FFF2-40B4-BE49-F238E27FC236}">
                  <a16:creationId xmlns:a16="http://schemas.microsoft.com/office/drawing/2014/main" id="{288A8D2E-B6F1-87B8-7CEF-F77B1419779C}"/>
                </a:ext>
              </a:extLst>
            </p:cNvPr>
            <p:cNvSpPr/>
            <p:nvPr/>
          </p:nvSpPr>
          <p:spPr>
            <a:xfrm>
              <a:off x="7810036" y="1314139"/>
              <a:ext cx="445504" cy="229742"/>
            </a:xfrm>
            <a:custGeom>
              <a:avLst/>
              <a:gdLst>
                <a:gd name="f0" fmla="val w"/>
                <a:gd name="f1" fmla="val h"/>
                <a:gd name="f2" fmla="val 0"/>
                <a:gd name="f3" fmla="val 12634"/>
                <a:gd name="f4" fmla="val 6113"/>
                <a:gd name="f5" fmla="val 378"/>
                <a:gd name="f6" fmla="val 1"/>
                <a:gd name="f7" fmla="val 158"/>
                <a:gd name="f8" fmla="val 190"/>
                <a:gd name="f9" fmla="val 442"/>
                <a:gd name="f10" fmla="val 5672"/>
                <a:gd name="f11" fmla="val 5892"/>
                <a:gd name="f12" fmla="val 189"/>
                <a:gd name="f13" fmla="val 3088"/>
                <a:gd name="f14" fmla="val 3245"/>
                <a:gd name="f15" fmla="val 5514"/>
                <a:gd name="f16" fmla="val 3560"/>
                <a:gd name="f17" fmla="val 4947"/>
                <a:gd name="f18" fmla="val 4001"/>
                <a:gd name="f19" fmla="val 4569"/>
                <a:gd name="f20" fmla="val 3875"/>
                <a:gd name="f21" fmla="val 4285"/>
                <a:gd name="f22" fmla="val 3812"/>
                <a:gd name="f23" fmla="val 3970"/>
                <a:gd name="f24" fmla="val 3624"/>
                <a:gd name="f25" fmla="val 2238"/>
                <a:gd name="f26" fmla="val 4915"/>
                <a:gd name="f27" fmla="val 1135"/>
                <a:gd name="f28" fmla="val 6301"/>
                <a:gd name="f29" fmla="val 7656"/>
                <a:gd name="f30" fmla="val 8759"/>
                <a:gd name="f31" fmla="val 3939"/>
                <a:gd name="f32" fmla="val 8696"/>
                <a:gd name="f33" fmla="val 4254"/>
                <a:gd name="f34" fmla="val 8570"/>
                <a:gd name="f35" fmla="val 9011"/>
                <a:gd name="f36" fmla="val 5010"/>
                <a:gd name="f37" fmla="val 9326"/>
                <a:gd name="f38" fmla="val 9483"/>
                <a:gd name="f39" fmla="val 12193"/>
                <a:gd name="f40" fmla="val 12445"/>
                <a:gd name="f41" fmla="val 12602"/>
                <a:gd name="f42" fmla="val 12224"/>
                <a:gd name="f43" fmla="*/ f0 1 12634"/>
                <a:gd name="f44" fmla="*/ f1 1 6113"/>
                <a:gd name="f45" fmla="val f2"/>
                <a:gd name="f46" fmla="val f3"/>
                <a:gd name="f47" fmla="val f4"/>
                <a:gd name="f48" fmla="+- f47 0 f45"/>
                <a:gd name="f49" fmla="+- f46 0 f45"/>
                <a:gd name="f50" fmla="*/ f49 1 12634"/>
                <a:gd name="f51" fmla="*/ f48 1 6113"/>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12634" h="6113">
                  <a:moveTo>
                    <a:pt x="f5" y="f6"/>
                  </a:moveTo>
                  <a:cubicBezTo>
                    <a:pt x="f7" y="f6"/>
                    <a:pt x="f2" y="f8"/>
                    <a:pt x="f2" y="f9"/>
                  </a:cubicBezTo>
                  <a:lnTo>
                    <a:pt x="f2" y="f10"/>
                  </a:lnTo>
                  <a:cubicBezTo>
                    <a:pt x="f2" y="f11"/>
                    <a:pt x="f12" y="f4"/>
                    <a:pt x="f5" y="f4"/>
                  </a:cubicBezTo>
                  <a:lnTo>
                    <a:pt x="f13" y="f4"/>
                  </a:lnTo>
                  <a:cubicBezTo>
                    <a:pt x="f14" y="f15"/>
                    <a:pt x="f16" y="f17"/>
                    <a:pt x="f18" y="f19"/>
                  </a:cubicBezTo>
                  <a:cubicBezTo>
                    <a:pt x="f20" y="f21"/>
                    <a:pt x="f22" y="f23"/>
                    <a:pt x="f22" y="f24"/>
                  </a:cubicBezTo>
                  <a:cubicBezTo>
                    <a:pt x="f22" y="f25"/>
                    <a:pt x="f26" y="f27"/>
                    <a:pt x="f28" y="f27"/>
                  </a:cubicBezTo>
                  <a:cubicBezTo>
                    <a:pt x="f29" y="f27"/>
                    <a:pt x="f30" y="f25"/>
                    <a:pt x="f30" y="f24"/>
                  </a:cubicBezTo>
                  <a:cubicBezTo>
                    <a:pt x="f30" y="f31"/>
                    <a:pt x="f32" y="f33"/>
                    <a:pt x="f34" y="f19"/>
                  </a:cubicBezTo>
                  <a:cubicBezTo>
                    <a:pt x="f35" y="f36"/>
                    <a:pt x="f37" y="f15"/>
                    <a:pt x="f38" y="f4"/>
                  </a:cubicBezTo>
                  <a:lnTo>
                    <a:pt x="f39" y="f4"/>
                  </a:lnTo>
                  <a:cubicBezTo>
                    <a:pt x="f40" y="f4"/>
                    <a:pt x="f41" y="f11"/>
                    <a:pt x="f41" y="f10"/>
                  </a:cubicBezTo>
                  <a:lnTo>
                    <a:pt x="f41" y="f9"/>
                  </a:lnTo>
                  <a:cubicBezTo>
                    <a:pt x="f3" y="f8"/>
                    <a:pt x="f40" y="f6"/>
                    <a:pt x="f4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10" name="Google Shape;10128;p74">
              <a:extLst>
                <a:ext uri="{FF2B5EF4-FFF2-40B4-BE49-F238E27FC236}">
                  <a16:creationId xmlns:a16="http://schemas.microsoft.com/office/drawing/2014/main" id="{FFAE6176-975C-7420-B495-FFF7C974496A}"/>
                </a:ext>
              </a:extLst>
            </p:cNvPr>
            <p:cNvSpPr/>
            <p:nvPr/>
          </p:nvSpPr>
          <p:spPr>
            <a:xfrm>
              <a:off x="7949994" y="1386367"/>
              <a:ext cx="165561" cy="155137"/>
            </a:xfrm>
            <a:custGeom>
              <a:avLst/>
              <a:gdLst>
                <a:gd name="f0" fmla="val w"/>
                <a:gd name="f1" fmla="val h"/>
                <a:gd name="f2" fmla="val 0"/>
                <a:gd name="f3" fmla="val 4695"/>
                <a:gd name="f4" fmla="val 4128"/>
                <a:gd name="f5" fmla="val 2364"/>
                <a:gd name="f6" fmla="val 1"/>
                <a:gd name="f7" fmla="val 1450"/>
                <a:gd name="f8" fmla="val 694"/>
                <a:gd name="f9" fmla="val 757"/>
                <a:gd name="f10" fmla="val 1670"/>
                <a:gd name="f11" fmla="val 2080"/>
                <a:gd name="f12" fmla="val 851"/>
                <a:gd name="f13" fmla="val 2489"/>
                <a:gd name="f14" fmla="val 1167"/>
                <a:gd name="f15" fmla="val 2805"/>
                <a:gd name="f16" fmla="val 599"/>
                <a:gd name="f17" fmla="val 3120"/>
                <a:gd name="f18" fmla="val 190"/>
                <a:gd name="f19" fmla="val 3592"/>
                <a:gd name="f20" fmla="val 4475"/>
                <a:gd name="f21" fmla="val 3561"/>
                <a:gd name="f22" fmla="val 4065"/>
                <a:gd name="f23" fmla="val 3088"/>
                <a:gd name="f24" fmla="val 3529"/>
                <a:gd name="f25" fmla="val 3813"/>
                <a:gd name="f26" fmla="val 4002"/>
                <a:gd name="f27" fmla="val 3277"/>
                <a:gd name="f28" fmla="*/ f0 1 4695"/>
                <a:gd name="f29" fmla="*/ f1 1 4128"/>
                <a:gd name="f30" fmla="val f2"/>
                <a:gd name="f31" fmla="val f3"/>
                <a:gd name="f32" fmla="val f4"/>
                <a:gd name="f33" fmla="+- f32 0 f30"/>
                <a:gd name="f34" fmla="+- f31 0 f30"/>
                <a:gd name="f35" fmla="*/ f34 1 4695"/>
                <a:gd name="f36" fmla="*/ f33 1 4128"/>
                <a:gd name="f37" fmla="*/ f30 1 f35"/>
                <a:gd name="f38" fmla="*/ f31 1 f35"/>
                <a:gd name="f39" fmla="*/ f30 1 f36"/>
                <a:gd name="f40" fmla="*/ f32 1 f36"/>
                <a:gd name="f41" fmla="*/ f37 f28 1"/>
                <a:gd name="f42" fmla="*/ f38 f28 1"/>
                <a:gd name="f43" fmla="*/ f40 f29 1"/>
                <a:gd name="f44" fmla="*/ f39 f29 1"/>
              </a:gdLst>
              <a:ahLst/>
              <a:cxnLst>
                <a:cxn ang="3cd4">
                  <a:pos x="hc" y="t"/>
                </a:cxn>
                <a:cxn ang="0">
                  <a:pos x="r" y="vc"/>
                </a:cxn>
                <a:cxn ang="cd4">
                  <a:pos x="hc" y="b"/>
                </a:cxn>
                <a:cxn ang="cd2">
                  <a:pos x="l" y="vc"/>
                </a:cxn>
              </a:cxnLst>
              <a:rect l="f41" t="f44" r="f42" b="f43"/>
              <a:pathLst>
                <a:path w="4695" h="4128">
                  <a:moveTo>
                    <a:pt x="f5" y="f6"/>
                  </a:moveTo>
                  <a:cubicBezTo>
                    <a:pt x="f7" y="f6"/>
                    <a:pt x="f8" y="f9"/>
                    <a:pt x="f8" y="f10"/>
                  </a:cubicBezTo>
                  <a:cubicBezTo>
                    <a:pt x="f8" y="f11"/>
                    <a:pt x="f12" y="f13"/>
                    <a:pt x="f14" y="f15"/>
                  </a:cubicBezTo>
                  <a:cubicBezTo>
                    <a:pt x="f16" y="f17"/>
                    <a:pt x="f18" y="f19"/>
                    <a:pt x="f6" y="f4"/>
                  </a:cubicBezTo>
                  <a:lnTo>
                    <a:pt x="f3" y="f4"/>
                  </a:lnTo>
                  <a:cubicBezTo>
                    <a:pt x="f20" y="f21"/>
                    <a:pt x="f22" y="f23"/>
                    <a:pt x="f24" y="f15"/>
                  </a:cubicBezTo>
                  <a:cubicBezTo>
                    <a:pt x="f25" y="f13"/>
                    <a:pt x="f26" y="f11"/>
                    <a:pt x="f26" y="f10"/>
                  </a:cubicBezTo>
                  <a:cubicBezTo>
                    <a:pt x="f26" y="f9"/>
                    <a:pt x="f2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211" name="Text Placeholder 1">
            <a:extLst>
              <a:ext uri="{FF2B5EF4-FFF2-40B4-BE49-F238E27FC236}">
                <a16:creationId xmlns:a16="http://schemas.microsoft.com/office/drawing/2014/main" id="{53C31407-9C9A-A937-4454-E493557AFA32}"/>
              </a:ext>
            </a:extLst>
          </p:cNvPr>
          <p:cNvSpPr txBox="1">
            <a:spLocks/>
          </p:cNvSpPr>
          <p:nvPr/>
        </p:nvSpPr>
        <p:spPr>
          <a:xfrm>
            <a:off x="1156795" y="411143"/>
            <a:ext cx="6916200"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bg1"/>
                </a:solidFill>
                <a:latin typeface="Arial"/>
                <a:cs typeface="B Nazanin" panose="00000700000000000000" pitchFamily="2" charset="-78"/>
              </a:rPr>
              <a:t>مجموعه آیکون های کاملاً قابل ویرایش: </a:t>
            </a:r>
            <a:r>
              <a:rPr lang="en-US" sz="3600" dirty="0">
                <a:solidFill>
                  <a:schemeClr val="bg1"/>
                </a:solidFill>
                <a:latin typeface="Arial"/>
                <a:cs typeface="B Nazanin" panose="00000700000000000000" pitchFamily="2" charset="-78"/>
              </a:rPr>
              <a:t>B</a:t>
            </a:r>
          </a:p>
        </p:txBody>
      </p:sp>
    </p:spTree>
    <p:extLst>
      <p:ext uri="{BB962C8B-B14F-4D97-AF65-F5344CB8AC3E}">
        <p14:creationId xmlns:p14="http://schemas.microsoft.com/office/powerpoint/2010/main" val="21351726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68">
            <a:extLst>
              <a:ext uri="{FF2B5EF4-FFF2-40B4-BE49-F238E27FC236}">
                <a16:creationId xmlns:a16="http://schemas.microsoft.com/office/drawing/2014/main" id="{0AD77B0B-062D-EE53-1F0D-2D38E485C490}"/>
              </a:ext>
            </a:extLst>
          </p:cNvPr>
          <p:cNvSpPr/>
          <p:nvPr/>
        </p:nvSpPr>
        <p:spPr>
          <a:xfrm rot="10799991">
            <a:off x="4978343" y="3369520"/>
            <a:ext cx="187278" cy="583231"/>
          </a:xfrm>
          <a:custGeom>
            <a:avLst/>
            <a:gdLst>
              <a:gd name="f0" fmla="val w"/>
              <a:gd name="f1" fmla="val h"/>
              <a:gd name="f2" fmla="val 0"/>
              <a:gd name="f3" fmla="val 1040400"/>
              <a:gd name="f4" fmla="val 3240000"/>
              <a:gd name="f5" fmla="val 41345"/>
              <a:gd name="f6" fmla="val 940666"/>
              <a:gd name="f7" fmla="val 1242"/>
              <a:gd name="f8" fmla="val 653403"/>
              <a:gd name="f9" fmla="val 1057"/>
              <a:gd name="f10" fmla="val 652077"/>
              <a:gd name="f11" fmla="val 447"/>
              <a:gd name="f12" fmla="val 647712"/>
              <a:gd name="f13" fmla="val 4531"/>
              <a:gd name="f14" fmla="val 520200"/>
              <a:gd name="f15" fmla="val 659109"/>
              <a:gd name="f16" fmla="val 174478"/>
              <a:gd name="f17" fmla="val 101622"/>
              <a:gd name="f18" fmla="val 1372451"/>
              <a:gd name="f19" fmla="val 61820"/>
              <a:gd name="f20" fmla="val 1087335"/>
              <a:gd name="f21" fmla="val 728036"/>
              <a:gd name="f22" fmla="val 261055"/>
              <a:gd name="f23" fmla="val 870500"/>
              <a:gd name="f24" fmla="val 439998"/>
              <a:gd name="f25" fmla="val 860164"/>
              <a:gd name="f26" fmla="val 431664"/>
              <a:gd name="f27" fmla="val 161365"/>
              <a:gd name="f28" fmla="val 1800403"/>
              <a:gd name="f29" fmla="val 122098"/>
              <a:gd name="f30" fmla="val 1519120"/>
              <a:gd name="f31" fmla="val 930953"/>
              <a:gd name="f32" fmla="val 515931"/>
              <a:gd name="f33" fmla="val 1035869"/>
              <a:gd name="f34" fmla="val 1039954"/>
              <a:gd name="f35" fmla="val 1039345"/>
              <a:gd name="f36" fmla="val 652078"/>
              <a:gd name="f37" fmla="val 1039160"/>
              <a:gd name="f38" fmla="val 1029316"/>
              <a:gd name="f39" fmla="val 723920"/>
              <a:gd name="f40" fmla="val 217894"/>
              <a:gd name="f41" fmla="val 2205330"/>
              <a:gd name="f42" fmla="val 181840"/>
              <a:gd name="f43" fmla="val 1947070"/>
              <a:gd name="f44" fmla="val 1000266"/>
              <a:gd name="f45" fmla="val 932012"/>
              <a:gd name="f46" fmla="val 949113"/>
              <a:gd name="f47" fmla="val 1298429"/>
              <a:gd name="f48" fmla="val 330192"/>
              <a:gd name="f49" fmla="val 2564220"/>
              <a:gd name="f50" fmla="val 267995"/>
              <a:gd name="f51" fmla="val 237100"/>
              <a:gd name="f52" fmla="val 2342912"/>
              <a:gd name="f53" fmla="val 242309"/>
              <a:gd name="f54" fmla="val 2347112"/>
              <a:gd name="f55" fmla="val 920063"/>
              <a:gd name="f56" fmla="val 1506522"/>
              <a:gd name="f57" fmla="val 865005"/>
              <a:gd name="f58" fmla="val 1900914"/>
              <a:gd name="f59" fmla="val 772406"/>
              <a:gd name="f60" fmla="val 468924"/>
              <a:gd name="f61" fmla="val 835955"/>
              <a:gd name="f62" fmla="val 2109008"/>
              <a:gd name="f63" fmla="val 892044"/>
              <a:gd name="f64" fmla="val 148356"/>
              <a:gd name="f65" fmla="val 276144"/>
              <a:gd name="f66" fmla="val 2663936"/>
              <a:gd name="f67" fmla="val 764256"/>
              <a:gd name="f68" fmla="*/ f0 1 1040400"/>
              <a:gd name="f69" fmla="*/ f1 1 3240000"/>
              <a:gd name="f70" fmla="val f2"/>
              <a:gd name="f71" fmla="val f3"/>
              <a:gd name="f72" fmla="val f4"/>
              <a:gd name="f73" fmla="+- f72 0 f70"/>
              <a:gd name="f74" fmla="+- f71 0 f70"/>
              <a:gd name="f75" fmla="*/ f74 1 1040400"/>
              <a:gd name="f76" fmla="*/ f73 1 3240000"/>
              <a:gd name="f77" fmla="*/ f70 1 f75"/>
              <a:gd name="f78" fmla="*/ f71 1 f75"/>
              <a:gd name="f79" fmla="*/ f70 1 f76"/>
              <a:gd name="f80" fmla="*/ f72 1 f76"/>
              <a:gd name="f81" fmla="*/ f77 f68 1"/>
              <a:gd name="f82" fmla="*/ f78 f68 1"/>
              <a:gd name="f83" fmla="*/ f80 f69 1"/>
              <a:gd name="f84" fmla="*/ f79 f69 1"/>
            </a:gdLst>
            <a:ahLst/>
            <a:cxnLst>
              <a:cxn ang="3cd4">
                <a:pos x="hc" y="t"/>
              </a:cxn>
              <a:cxn ang="0">
                <a:pos x="r" y="vc"/>
              </a:cxn>
              <a:cxn ang="cd4">
                <a:pos x="hc" y="b"/>
              </a:cxn>
              <a:cxn ang="cd2">
                <a:pos x="l" y="vc"/>
              </a:cxn>
            </a:cxnLst>
            <a:rect l="f81" t="f84" r="f82" b="f83"/>
            <a:pathLst>
              <a:path w="1040400" h="3240000">
                <a:moveTo>
                  <a:pt x="f5" y="f6"/>
                </a:moveTo>
                <a:lnTo>
                  <a:pt x="f7" y="f8"/>
                </a:lnTo>
                <a:lnTo>
                  <a:pt x="f2" y="f8"/>
                </a:lnTo>
                <a:lnTo>
                  <a:pt x="f9" y="f10"/>
                </a:lnTo>
                <a:lnTo>
                  <a:pt x="f11" y="f12"/>
                </a:lnTo>
                <a:lnTo>
                  <a:pt x="f13" y="f12"/>
                </a:lnTo>
                <a:lnTo>
                  <a:pt x="f14" y="f2"/>
                </a:lnTo>
                <a:lnTo>
                  <a:pt x="f15" y="f16"/>
                </a:lnTo>
                <a:close/>
                <a:moveTo>
                  <a:pt x="f17" y="f18"/>
                </a:moveTo>
                <a:lnTo>
                  <a:pt x="f19" y="f20"/>
                </a:lnTo>
                <a:lnTo>
                  <a:pt x="f21" y="f22"/>
                </a:lnTo>
                <a:lnTo>
                  <a:pt x="f23" y="f24"/>
                </a:lnTo>
                <a:lnTo>
                  <a:pt x="f25" y="f26"/>
                </a:lnTo>
                <a:close/>
                <a:moveTo>
                  <a:pt x="f27" y="f28"/>
                </a:moveTo>
                <a:lnTo>
                  <a:pt x="f29" y="f30"/>
                </a:lnTo>
                <a:lnTo>
                  <a:pt x="f31" y="f32"/>
                </a:lnTo>
                <a:lnTo>
                  <a:pt x="f33" y="f12"/>
                </a:lnTo>
                <a:lnTo>
                  <a:pt x="f34" y="f12"/>
                </a:lnTo>
                <a:lnTo>
                  <a:pt x="f35" y="f36"/>
                </a:lnTo>
                <a:lnTo>
                  <a:pt x="f3" y="f8"/>
                </a:lnTo>
                <a:lnTo>
                  <a:pt x="f37" y="f8"/>
                </a:lnTo>
                <a:lnTo>
                  <a:pt x="f38" y="f39"/>
                </a:lnTo>
                <a:close/>
                <a:moveTo>
                  <a:pt x="f40" y="f41"/>
                </a:moveTo>
                <a:lnTo>
                  <a:pt x="f42" y="f43"/>
                </a:lnTo>
                <a:lnTo>
                  <a:pt x="f44" y="f45"/>
                </a:lnTo>
                <a:lnTo>
                  <a:pt x="f46" y="f47"/>
                </a:lnTo>
                <a:close/>
                <a:moveTo>
                  <a:pt x="f48" y="f49"/>
                </a:moveTo>
                <a:lnTo>
                  <a:pt x="f50" y="f49"/>
                </a:lnTo>
                <a:lnTo>
                  <a:pt x="f51" y="f52"/>
                </a:lnTo>
                <a:lnTo>
                  <a:pt x="f53" y="f54"/>
                </a:lnTo>
                <a:lnTo>
                  <a:pt x="f55" y="f56"/>
                </a:lnTo>
                <a:lnTo>
                  <a:pt x="f57" y="f58"/>
                </a:lnTo>
                <a:close/>
                <a:moveTo>
                  <a:pt x="f59" y="f49"/>
                </a:moveTo>
                <a:lnTo>
                  <a:pt x="f60" y="f49"/>
                </a:lnTo>
                <a:lnTo>
                  <a:pt x="f61" y="f62"/>
                </a:lnTo>
                <a:close/>
                <a:moveTo>
                  <a:pt x="f63" y="f4"/>
                </a:moveTo>
                <a:lnTo>
                  <a:pt x="f64" y="f4"/>
                </a:lnTo>
                <a:lnTo>
                  <a:pt x="f65" y="f66"/>
                </a:lnTo>
                <a:lnTo>
                  <a:pt x="f67" y="f66"/>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3" name="Rectangle 9">
            <a:extLst>
              <a:ext uri="{FF2B5EF4-FFF2-40B4-BE49-F238E27FC236}">
                <a16:creationId xmlns:a16="http://schemas.microsoft.com/office/drawing/2014/main" id="{8A44671E-3D4B-38A8-0907-C5E94A773301}"/>
              </a:ext>
            </a:extLst>
          </p:cNvPr>
          <p:cNvSpPr/>
          <p:nvPr/>
        </p:nvSpPr>
        <p:spPr>
          <a:xfrm>
            <a:off x="5456594" y="3436855"/>
            <a:ext cx="449290" cy="448558"/>
          </a:xfrm>
          <a:custGeom>
            <a:avLst/>
            <a:gdLst>
              <a:gd name="f0" fmla="val w"/>
              <a:gd name="f1" fmla="val h"/>
              <a:gd name="f2" fmla="val 0"/>
              <a:gd name="f3" fmla="val 3228210"/>
              <a:gd name="f4" fmla="val 3222968"/>
              <a:gd name="f5" fmla="val 1619999"/>
              <a:gd name="f6" fmla="val 642446"/>
              <a:gd name="f7" fmla="val 2664115"/>
              <a:gd name="f8" fmla="val 1686562"/>
              <a:gd name="f9" fmla="val 2664116"/>
              <a:gd name="f10" fmla="val 2015013"/>
              <a:gd name="f11" fmla="val 2511495"/>
              <a:gd name="f12" fmla="val 2399422"/>
              <a:gd name="f13" fmla="val 1924159"/>
              <a:gd name="f14" fmla="val 2308568"/>
              <a:gd name="f15" fmla="val 1812086"/>
              <a:gd name="f16" fmla="val 1427912"/>
              <a:gd name="f17" fmla="val 1315839"/>
              <a:gd name="f18" fmla="val 1224985"/>
              <a:gd name="f19" fmla="val 575882"/>
              <a:gd name="f20" fmla="val 575884"/>
              <a:gd name="f21" fmla="val 509997"/>
              <a:gd name="f22" fmla="val 122689"/>
              <a:gd name="f23" fmla="val 942045"/>
              <a:gd name="f24" fmla="val 542556"/>
              <a:gd name="f25" fmla="val 974604"/>
              <a:gd name="f26" fmla="val 1620001"/>
              <a:gd name="f27" fmla="val 7099"/>
              <a:gd name="f28" fmla="val 1686560"/>
              <a:gd name="f29" fmla="val 2900441"/>
              <a:gd name="f30" fmla="val 349390"/>
              <a:gd name="f31" fmla="val 342291"/>
              <a:gd name="f32" fmla="val 330172"/>
              <a:gd name="f33" fmla="val 1679462"/>
              <a:gd name="f34" fmla="*/ f0 1 3228210"/>
              <a:gd name="f35" fmla="*/ f1 1 3222968"/>
              <a:gd name="f36" fmla="val f2"/>
              <a:gd name="f37" fmla="val f3"/>
              <a:gd name="f38" fmla="val f4"/>
              <a:gd name="f39" fmla="+- f38 0 f36"/>
              <a:gd name="f40" fmla="+- f37 0 f36"/>
              <a:gd name="f41" fmla="*/ f40 1 3228210"/>
              <a:gd name="f42" fmla="*/ f39 1 3222968"/>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3228210" h="3222968">
                <a:moveTo>
                  <a:pt x="f5" y="f6"/>
                </a:moveTo>
                <a:lnTo>
                  <a:pt x="f7" y="f8"/>
                </a:lnTo>
                <a:lnTo>
                  <a:pt x="f9" y="f8"/>
                </a:lnTo>
                <a:lnTo>
                  <a:pt x="f9" y="f4"/>
                </a:lnTo>
                <a:lnTo>
                  <a:pt x="f10" y="f4"/>
                </a:lnTo>
                <a:lnTo>
                  <a:pt x="f10" y="f11"/>
                </a:lnTo>
                <a:cubicBezTo>
                  <a:pt x="f10" y="f12"/>
                  <a:pt x="f13" y="f14"/>
                  <a:pt x="f15" y="f14"/>
                </a:cubicBezTo>
                <a:lnTo>
                  <a:pt x="f16" y="f14"/>
                </a:lnTo>
                <a:cubicBezTo>
                  <a:pt x="f17" y="f14"/>
                  <a:pt x="f18" y="f12"/>
                  <a:pt x="f18" y="f11"/>
                </a:cubicBezTo>
                <a:lnTo>
                  <a:pt x="f18" y="f4"/>
                </a:lnTo>
                <a:lnTo>
                  <a:pt x="f19" y="f4"/>
                </a:lnTo>
                <a:lnTo>
                  <a:pt x="f19" y="f8"/>
                </a:lnTo>
                <a:lnTo>
                  <a:pt x="f20" y="f8"/>
                </a:lnTo>
                <a:close/>
                <a:moveTo>
                  <a:pt x="f21" y="f22"/>
                </a:moveTo>
                <a:lnTo>
                  <a:pt x="f23" y="f22"/>
                </a:lnTo>
                <a:lnTo>
                  <a:pt x="f23" y="f24"/>
                </a:lnTo>
                <a:lnTo>
                  <a:pt x="f21" y="f25"/>
                </a:lnTo>
                <a:close/>
                <a:moveTo>
                  <a:pt x="f26" y="f27"/>
                </a:moveTo>
                <a:lnTo>
                  <a:pt x="f3" y="f28"/>
                </a:lnTo>
                <a:lnTo>
                  <a:pt x="f29" y="f28"/>
                </a:lnTo>
                <a:lnTo>
                  <a:pt x="f26" y="f30"/>
                </a:lnTo>
                <a:close/>
                <a:moveTo>
                  <a:pt x="f5" y="f2"/>
                </a:moveTo>
                <a:lnTo>
                  <a:pt x="f5" y="f31"/>
                </a:lnTo>
                <a:lnTo>
                  <a:pt x="f32" y="f33"/>
                </a:lnTo>
                <a:lnTo>
                  <a:pt x="f2" y="f33"/>
                </a:ln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4" name="Freeform 18">
            <a:extLst>
              <a:ext uri="{FF2B5EF4-FFF2-40B4-BE49-F238E27FC236}">
                <a16:creationId xmlns:a16="http://schemas.microsoft.com/office/drawing/2014/main" id="{9DC1AB82-AAF1-3A42-9CB0-C7208CE664D0}"/>
              </a:ext>
            </a:extLst>
          </p:cNvPr>
          <p:cNvSpPr/>
          <p:nvPr/>
        </p:nvSpPr>
        <p:spPr>
          <a:xfrm>
            <a:off x="6873201" y="3486050"/>
            <a:ext cx="433891" cy="350187"/>
          </a:xfrm>
          <a:custGeom>
            <a:avLst/>
            <a:gdLst>
              <a:gd name="f0" fmla="val w"/>
              <a:gd name="f1" fmla="val h"/>
              <a:gd name="f2" fmla="val 0"/>
              <a:gd name="f3" fmla="val 3307788"/>
              <a:gd name="f4" fmla="val 2669631"/>
              <a:gd name="f5" fmla="val 2793832"/>
              <a:gd name="f6" fmla="val 1478391"/>
              <a:gd name="f7" fmla="val 2772990"/>
              <a:gd name="f8" fmla="val 1635402"/>
              <a:gd name="f9" fmla="val 2717678"/>
              <a:gd name="f10" fmla="val 1784517"/>
              <a:gd name="f11" fmla="val 2633007"/>
              <a:gd name="f12" fmla="val 1915952"/>
              <a:gd name="f13" fmla="val 2695386"/>
              <a:gd name="f14" fmla="val 1951862"/>
              <a:gd name="f15" fmla="val 2772768"/>
              <a:gd name="f16" fmla="val 1955673"/>
              <a:gd name="f17" fmla="val 2841607"/>
              <a:gd name="f18" fmla="val 1924185"/>
              <a:gd name="f19" fmla="val 2943442"/>
              <a:gd name="f20" fmla="val 1877605"/>
              <a:gd name="f21" fmla="val 2999062"/>
              <a:gd name="f22" fmla="val 1766364"/>
              <a:gd name="f23" fmla="val 2975226"/>
              <a:gd name="f24" fmla="val 1656948"/>
              <a:gd name="f25" fmla="val 2955176"/>
              <a:gd name="f26" fmla="val 1564911"/>
              <a:gd name="f27" fmla="val 2883463"/>
              <a:gd name="f28" fmla="val 1495086"/>
              <a:gd name="f29" fmla="val 2807611"/>
              <a:gd name="f30" fmla="val 1247700"/>
              <a:gd name="f31" fmla="val 2807472"/>
              <a:gd name="f32" fmla="val 1256060"/>
              <a:gd name="f33" fmla="val 2994195"/>
              <a:gd name="f34" fmla="val 1281771"/>
              <a:gd name="f35" fmla="val 3148201"/>
              <a:gd name="f36" fmla="val 1421768"/>
              <a:gd name="f37" fmla="val 3189276"/>
              <a:gd name="f38" fmla="val 1610317"/>
              <a:gd name="f39" fmla="val 3235041"/>
              <a:gd name="f40" fmla="val 1820393"/>
              <a:gd name="f41" fmla="val 3128252"/>
              <a:gd name="f42" fmla="val 2033972"/>
              <a:gd name="f43" fmla="val 2932732"/>
              <a:gd name="f44" fmla="val 2123406"/>
              <a:gd name="f45" fmla="val 2789297"/>
              <a:gd name="f46" fmla="val 2189015"/>
              <a:gd name="f47" fmla="val 2626543"/>
              <a:gd name="f48" fmla="val 2174805"/>
              <a:gd name="f49" fmla="val 2499470"/>
              <a:gd name="f50" fmla="val 2094044"/>
              <a:gd name="f51" fmla="val 2427194"/>
              <a:gd name="f52" fmla="val 2172627"/>
              <a:gd name="f53" fmla="val 2343030"/>
              <a:gd name="f54" fmla="val 2241391"/>
              <a:gd name="f55" fmla="val 2248861"/>
              <a:gd name="f56" fmla="val 2297980"/>
              <a:gd name="f57" fmla="val 2178351"/>
              <a:gd name="f58" fmla="val 2340352"/>
              <a:gd name="f59" fmla="val 2104446"/>
              <a:gd name="f60" fmla="val 2374567"/>
              <a:gd name="f61" fmla="val 2027600"/>
              <a:gd name="f62" fmla="val 2398134"/>
              <a:gd name="f63" fmla="val 2397615"/>
              <a:gd name="f64" fmla="val 3265361"/>
              <a:gd name="f65" fmla="val 2549905"/>
              <a:gd name="f66" fmla="val 2537441"/>
              <a:gd name="f67" fmla="val 2669620"/>
              <a:gd name="f68" fmla="val 1653814"/>
              <a:gd name="f69" fmla="val 773102"/>
              <a:gd name="f70" fmla="val 2669642"/>
              <a:gd name="f71" fmla="val 46417"/>
              <a:gd name="f72" fmla="val 2550707"/>
              <a:gd name="f73" fmla="val 2398955"/>
              <a:gd name="f74" fmla="val 1280678"/>
              <a:gd name="f75" fmla="val 2398436"/>
              <a:gd name="f76" fmla="val 1203764"/>
              <a:gd name="f77" fmla="val 2374915"/>
              <a:gd name="f78" fmla="val 1129786"/>
              <a:gd name="f79" fmla="val 2340732"/>
              <a:gd name="f80" fmla="val 1059201"/>
              <a:gd name="f81" fmla="val 2298380"/>
              <a:gd name="f82" fmla="val 693039"/>
              <a:gd name="f83" fmla="val 2078675"/>
              <a:gd name="f84" fmla="val 477900"/>
              <a:gd name="f85" fmla="val 1674935"/>
              <a:gd name="f86" fmla="val 499745"/>
              <a:gd name="f87" fmla="val 1248476"/>
              <a:gd name="f88" fmla="val 1331611"/>
              <a:gd name="f89" fmla="val 201752"/>
              <a:gd name="f90" fmla="val 1206335"/>
              <a:gd name="f91" fmla="val 290902"/>
              <a:gd name="f92" fmla="val 1124761"/>
              <a:gd name="f93" fmla="val 308382"/>
              <a:gd name="f94" fmla="val 1132336"/>
              <a:gd name="f95" fmla="val 435988"/>
              <a:gd name="f96" fmla="val 1160888"/>
              <a:gd name="f97" fmla="val 640507"/>
              <a:gd name="f98" fmla="val 1527973"/>
              <a:gd name="f99" fmla="val 617783"/>
              <a:gd name="f100" fmla="val 1498839"/>
              <a:gd name="f101" fmla="val 840365"/>
              <a:gd name="f102" fmla="val 1455138"/>
              <a:gd name="f103" fmla="val 960979"/>
              <a:gd name="f104" fmla="val 1395705"/>
              <a:gd name="f105" fmla="val 987199"/>
              <a:gd name="f106" fmla="val 1213910"/>
              <a:gd name="f107" fmla="val 1052459"/>
              <a:gd name="f108" fmla="val 1331028"/>
              <a:gd name="f109" fmla="val 972050"/>
              <a:gd name="f110" fmla="val 1364241"/>
              <a:gd name="f111" fmla="val 921357"/>
              <a:gd name="f112" fmla="val 1360745"/>
              <a:gd name="f113" fmla="val 809484"/>
              <a:gd name="f114" fmla="val 1360746"/>
              <a:gd name="f115" fmla="val 646916"/>
              <a:gd name="f116" fmla="val 1111360"/>
              <a:gd name="f117" fmla="val 626523"/>
              <a:gd name="f118" fmla="val 1020462"/>
              <a:gd name="f119" fmla="val 495421"/>
              <a:gd name="f120" fmla="val 941218"/>
              <a:gd name="f121" fmla="val 374224"/>
              <a:gd name="f122" fmla="val 1061250"/>
              <a:gd name="f123" fmla="val 280996"/>
              <a:gd name="f124" fmla="val 2164365"/>
              <a:gd name="f125" fmla="val 80223"/>
              <a:gd name="f126" fmla="val 2021192"/>
              <a:gd name="f127" fmla="val 182108"/>
              <a:gd name="f128" fmla="val 1927964"/>
              <a:gd name="f129" fmla="val 202086"/>
              <a:gd name="f130" fmla="val 1936621"/>
              <a:gd name="f131" fmla="val 347922"/>
              <a:gd name="f132" fmla="val 1969252"/>
              <a:gd name="f133" fmla="val 581657"/>
              <a:gd name="f134" fmla="val 2388778"/>
              <a:gd name="f135" fmla="val 555687"/>
              <a:gd name="f136" fmla="val 2355482"/>
              <a:gd name="f137" fmla="val 810066"/>
              <a:gd name="f138" fmla="val 2305538"/>
              <a:gd name="f139" fmla="val 947910"/>
              <a:gd name="f140" fmla="val 2237615"/>
              <a:gd name="f141" fmla="val 977876"/>
              <a:gd name="f142" fmla="val 2029849"/>
              <a:gd name="f143" fmla="val 2163698"/>
              <a:gd name="f144" fmla="val 960563"/>
              <a:gd name="f145" fmla="val 2201656"/>
              <a:gd name="f146" fmla="val 902628"/>
              <a:gd name="f147" fmla="val 2197660"/>
              <a:gd name="f148" fmla="val 774773"/>
              <a:gd name="f149" fmla="val 2197661"/>
              <a:gd name="f150" fmla="val 588982"/>
              <a:gd name="f151" fmla="val 1912649"/>
              <a:gd name="f152" fmla="val 565676"/>
              <a:gd name="f153" fmla="val 1808765"/>
              <a:gd name="f154" fmla="val 415844"/>
              <a:gd name="f155" fmla="val 1718201"/>
              <a:gd name="f156" fmla="val 277334"/>
              <a:gd name="f157" fmla="val 1855380"/>
              <a:gd name="f158" fmla="val 170787"/>
              <a:gd name="f159" fmla="val 1754169"/>
              <a:gd name="f160" fmla="val 1583512"/>
              <a:gd name="f161" fmla="val 121444"/>
              <a:gd name="f162" fmla="val 1472387"/>
              <a:gd name="f163" fmla="val 145257"/>
              <a:gd name="f164" fmla="val 1482706"/>
              <a:gd name="f165" fmla="val 319088"/>
              <a:gd name="f166" fmla="val 1521601"/>
              <a:gd name="f167" fmla="val 597693"/>
              <a:gd name="f168" fmla="val 2021663"/>
              <a:gd name="f169" fmla="val 566738"/>
              <a:gd name="f170" fmla="val 1981975"/>
              <a:gd name="f171" fmla="val 869950"/>
              <a:gd name="f172" fmla="val 1922443"/>
              <a:gd name="f173" fmla="val 1034256"/>
              <a:gd name="f174" fmla="val 1841481"/>
              <a:gd name="f175" fmla="val 1069974"/>
              <a:gd name="f176" fmla="val 1593831"/>
              <a:gd name="f177" fmla="val 1158875"/>
              <a:gd name="f178" fmla="val 1753374"/>
              <a:gd name="f179" fmla="val 1049338"/>
              <a:gd name="f180" fmla="val 1798619"/>
              <a:gd name="f181" fmla="val 980281"/>
              <a:gd name="f182" fmla="val 1793856"/>
              <a:gd name="f183" fmla="val 827882"/>
              <a:gd name="f184" fmla="val 1793857"/>
              <a:gd name="f185" fmla="val 606424"/>
              <a:gd name="f186" fmla="val 1454132"/>
              <a:gd name="f187" fmla="val 578644"/>
              <a:gd name="f188" fmla="val 1330306"/>
              <a:gd name="f189" fmla="val 400050"/>
              <a:gd name="f190" fmla="val 1222356"/>
              <a:gd name="f191" fmla="val 234950"/>
              <a:gd name="f192" fmla="val 1385869"/>
              <a:gd name="f193" fmla="val 107950"/>
              <a:gd name="f194" fmla="*/ f0 1 3307788"/>
              <a:gd name="f195" fmla="*/ f1 1 2669631"/>
              <a:gd name="f196" fmla="val f2"/>
              <a:gd name="f197" fmla="val f3"/>
              <a:gd name="f198" fmla="val f4"/>
              <a:gd name="f199" fmla="+- f198 0 f196"/>
              <a:gd name="f200" fmla="+- f197 0 f196"/>
              <a:gd name="f201" fmla="*/ f200 1 3307788"/>
              <a:gd name="f202" fmla="*/ f199 1 2669631"/>
              <a:gd name="f203" fmla="*/ f196 1 f201"/>
              <a:gd name="f204" fmla="*/ f197 1 f201"/>
              <a:gd name="f205" fmla="*/ f196 1 f202"/>
              <a:gd name="f206" fmla="*/ f198 1 f202"/>
              <a:gd name="f207" fmla="*/ f203 f194 1"/>
              <a:gd name="f208" fmla="*/ f204 f194 1"/>
              <a:gd name="f209" fmla="*/ f206 f195 1"/>
              <a:gd name="f210" fmla="*/ f205 f195 1"/>
            </a:gdLst>
            <a:ahLst/>
            <a:cxnLst>
              <a:cxn ang="3cd4">
                <a:pos x="hc" y="t"/>
              </a:cxn>
              <a:cxn ang="0">
                <a:pos x="r" y="vc"/>
              </a:cxn>
              <a:cxn ang="cd4">
                <a:pos x="hc" y="b"/>
              </a:cxn>
              <a:cxn ang="cd2">
                <a:pos x="l" y="vc"/>
              </a:cxn>
            </a:cxnLst>
            <a:rect l="f207" t="f210" r="f208" b="f209"/>
            <a:pathLst>
              <a:path w="3307788" h="2669631">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lnTo>
                  <a:pt x="f31" y="f32"/>
                </a:lnTo>
                <a:cubicBezTo>
                  <a:pt x="f33" y="f34"/>
                  <a:pt x="f35" y="f36"/>
                  <a:pt x="f37" y="f38"/>
                </a:cubicBezTo>
                <a:cubicBezTo>
                  <a:pt x="f39" y="f40"/>
                  <a:pt x="f41" y="f42"/>
                  <a:pt x="f43" y="f44"/>
                </a:cubicBezTo>
                <a:cubicBezTo>
                  <a:pt x="f45" y="f46"/>
                  <a:pt x="f47" y="f48"/>
                  <a:pt x="f49" y="f50"/>
                </a:cubicBezTo>
                <a:cubicBezTo>
                  <a:pt x="f51" y="f52"/>
                  <a:pt x="f53" y="f54"/>
                  <a:pt x="f55" y="f56"/>
                </a:cubicBezTo>
                <a:cubicBezTo>
                  <a:pt x="f57" y="f58"/>
                  <a:pt x="f59" y="f60"/>
                  <a:pt x="f61" y="f62"/>
                </a:cubicBezTo>
                <a:lnTo>
                  <a:pt x="f3" y="f63"/>
                </a:lnTo>
                <a:cubicBezTo>
                  <a:pt x="f64" y="f65"/>
                  <a:pt x="f66" y="f67"/>
                  <a:pt x="f68" y="f4"/>
                </a:cubicBezTo>
                <a:cubicBezTo>
                  <a:pt x="f69" y="f70"/>
                  <a:pt x="f71" y="f72"/>
                  <a:pt x="f2" y="f73"/>
                </a:cubicBezTo>
                <a:lnTo>
                  <a:pt x="f74" y="f75"/>
                </a:lnTo>
                <a:cubicBezTo>
                  <a:pt x="f76" y="f77"/>
                  <a:pt x="f78" y="f79"/>
                  <a:pt x="f80" y="f81"/>
                </a:cubicBezTo>
                <a:cubicBezTo>
                  <a:pt x="f82" y="f83"/>
                  <a:pt x="f84" y="f85"/>
                  <a:pt x="f86" y="f87"/>
                </a:cubicBezTo>
                <a:close/>
                <a:moveTo>
                  <a:pt x="f88" y="f89"/>
                </a:moveTo>
                <a:cubicBezTo>
                  <a:pt x="f90" y="f91"/>
                  <a:pt x="f92" y="f93"/>
                  <a:pt x="f94" y="f95"/>
                </a:cubicBezTo>
                <a:cubicBezTo>
                  <a:pt x="f96" y="f97"/>
                  <a:pt x="f98" y="f99"/>
                  <a:pt x="f100" y="f101"/>
                </a:cubicBezTo>
                <a:cubicBezTo>
                  <a:pt x="f102" y="f103"/>
                  <a:pt x="f104" y="f105"/>
                  <a:pt x="f106" y="f107"/>
                </a:cubicBezTo>
                <a:cubicBezTo>
                  <a:pt x="f108" y="f109"/>
                  <a:pt x="f110" y="f111"/>
                  <a:pt x="f112" y="f113"/>
                </a:cubicBezTo>
                <a:cubicBezTo>
                  <a:pt x="f114" y="f115"/>
                  <a:pt x="f116" y="f117"/>
                  <a:pt x="f118" y="f119"/>
                </a:cubicBezTo>
                <a:cubicBezTo>
                  <a:pt x="f120" y="f121"/>
                  <a:pt x="f122" y="f123"/>
                  <a:pt x="f88" y="f89"/>
                </a:cubicBezTo>
                <a:close/>
                <a:moveTo>
                  <a:pt x="f124" y="f125"/>
                </a:moveTo>
                <a:cubicBezTo>
                  <a:pt x="f126" y="f127"/>
                  <a:pt x="f128" y="f129"/>
                  <a:pt x="f130" y="f131"/>
                </a:cubicBezTo>
                <a:cubicBezTo>
                  <a:pt x="f132" y="f133"/>
                  <a:pt x="f134" y="f135"/>
                  <a:pt x="f136" y="f137"/>
                </a:cubicBezTo>
                <a:cubicBezTo>
                  <a:pt x="f138" y="f139"/>
                  <a:pt x="f140" y="f141"/>
                  <a:pt x="f142" y="f107"/>
                </a:cubicBezTo>
                <a:cubicBezTo>
                  <a:pt x="f143" y="f144"/>
                  <a:pt x="f145" y="f146"/>
                  <a:pt x="f147" y="f148"/>
                </a:cubicBezTo>
                <a:cubicBezTo>
                  <a:pt x="f149" y="f150"/>
                  <a:pt x="f151" y="f152"/>
                  <a:pt x="f153" y="f154"/>
                </a:cubicBezTo>
                <a:cubicBezTo>
                  <a:pt x="f155" y="f156"/>
                  <a:pt x="f157" y="f158"/>
                  <a:pt x="f124" y="f125"/>
                </a:cubicBezTo>
                <a:close/>
                <a:moveTo>
                  <a:pt x="f159" y="f2"/>
                </a:moveTo>
                <a:cubicBezTo>
                  <a:pt x="f160" y="f161"/>
                  <a:pt x="f162" y="f163"/>
                  <a:pt x="f164" y="f165"/>
                </a:cubicBezTo>
                <a:cubicBezTo>
                  <a:pt x="f166" y="f167"/>
                  <a:pt x="f168" y="f169"/>
                  <a:pt x="f170" y="f171"/>
                </a:cubicBezTo>
                <a:cubicBezTo>
                  <a:pt x="f172" y="f173"/>
                  <a:pt x="f174" y="f175"/>
                  <a:pt x="f176" y="f177"/>
                </a:cubicBezTo>
                <a:cubicBezTo>
                  <a:pt x="f178" y="f179"/>
                  <a:pt x="f180" y="f181"/>
                  <a:pt x="f182" y="f183"/>
                </a:cubicBezTo>
                <a:cubicBezTo>
                  <a:pt x="f184" y="f185"/>
                  <a:pt x="f186" y="f187"/>
                  <a:pt x="f188" y="f189"/>
                </a:cubicBezTo>
                <a:cubicBezTo>
                  <a:pt x="f190" y="f191"/>
                  <a:pt x="f192" y="f193"/>
                  <a:pt x="f159"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5" name="Rounded Rectangle 25">
            <a:extLst>
              <a:ext uri="{FF2B5EF4-FFF2-40B4-BE49-F238E27FC236}">
                <a16:creationId xmlns:a16="http://schemas.microsoft.com/office/drawing/2014/main" id="{BAF86FA7-2CBD-3228-582D-32AEE7BE2607}"/>
              </a:ext>
            </a:extLst>
          </p:cNvPr>
          <p:cNvSpPr/>
          <p:nvPr/>
        </p:nvSpPr>
        <p:spPr>
          <a:xfrm>
            <a:off x="6917119" y="4387109"/>
            <a:ext cx="498091" cy="365028"/>
          </a:xfrm>
          <a:custGeom>
            <a:avLst/>
            <a:gdLst>
              <a:gd name="f0" fmla="val w"/>
              <a:gd name="f1" fmla="val h"/>
              <a:gd name="f2" fmla="val 0"/>
              <a:gd name="f3" fmla="val 3248842"/>
              <a:gd name="f4" fmla="val 2380886"/>
              <a:gd name="f5" fmla="val 1194785"/>
              <a:gd name="f6" fmla="val 1472263"/>
              <a:gd name="f7" fmla="val 1150014"/>
              <a:gd name="f8" fmla="val 1113720"/>
              <a:gd name="f9" fmla="val 1508557"/>
              <a:gd name="f10" fmla="val 1553328"/>
              <a:gd name="f11" fmla="val 1600880"/>
              <a:gd name="f12" fmla="val 1645651"/>
              <a:gd name="f13" fmla="val 1681945"/>
              <a:gd name="f14" fmla="val 2067186"/>
              <a:gd name="f15" fmla="val 2111957"/>
              <a:gd name="f16" fmla="val 2148251"/>
              <a:gd name="f17" fmla="val 2582402"/>
              <a:gd name="f18" fmla="val 986449"/>
              <a:gd name="f19" fmla="val 2477247"/>
              <a:gd name="f20" fmla="val 2392002"/>
              <a:gd name="f21" fmla="val 1071694"/>
              <a:gd name="f22" fmla="val 1176848"/>
              <a:gd name="f23" fmla="val 1282003"/>
              <a:gd name="f24" fmla="val 1367248"/>
              <a:gd name="f25" fmla="val 2687557"/>
              <a:gd name="f26" fmla="val 2772801"/>
              <a:gd name="f27" fmla="val 679570"/>
              <a:gd name="f28" fmla="val 574415"/>
              <a:gd name="f29" fmla="val 489171"/>
              <a:gd name="f30" fmla="val 784725"/>
              <a:gd name="f31" fmla="val 869970"/>
              <a:gd name="f32" fmla="val 867954"/>
              <a:gd name="f33" fmla="val 155801"/>
              <a:gd name="f34" fmla="val 726849"/>
              <a:gd name="f35" fmla="val 858549"/>
              <a:gd name="f36" fmla="val 2535122"/>
              <a:gd name="f37" fmla="val 2394017"/>
              <a:gd name="f38" fmla="val 677268"/>
              <a:gd name="f39" fmla="val 2584703"/>
              <a:gd name="f40" fmla="val 2736658"/>
              <a:gd name="f41" fmla="val 607820"/>
              <a:gd name="f42" fmla="val 2766265"/>
              <a:gd name="f43" fmla="val 579906"/>
              <a:gd name="f44" fmla="val 2806392"/>
              <a:gd name="f45" fmla="val 564164"/>
              <a:gd name="f46" fmla="val 2850195"/>
              <a:gd name="f47" fmla="val 3069929"/>
              <a:gd name="f48" fmla="val 3168740"/>
              <a:gd name="f49" fmla="val 644266"/>
              <a:gd name="f50" fmla="val 743077"/>
              <a:gd name="f51" fmla="val 792706"/>
              <a:gd name="f52" fmla="val 891517"/>
              <a:gd name="f53" fmla="val 971619"/>
              <a:gd name="f54" fmla="val 3054536"/>
              <a:gd name="f55" fmla="val 3060628"/>
              <a:gd name="f56" fmla="val 989042"/>
              <a:gd name="f57" fmla="val 3063411"/>
              <a:gd name="f58" fmla="val 1007758"/>
              <a:gd name="f59" fmla="val 1027125"/>
              <a:gd name="f60" fmla="val 2015961"/>
              <a:gd name="f61" fmla="val 2889080"/>
              <a:gd name="f62" fmla="val 2260325"/>
              <a:gd name="f63" fmla="val 2326909"/>
              <a:gd name="f64" fmla="val 2835102"/>
              <a:gd name="f65" fmla="val 2768518"/>
              <a:gd name="f66" fmla="val 2286284"/>
              <a:gd name="f67" fmla="val 2219700"/>
              <a:gd name="f68" fmla="val 2165723"/>
              <a:gd name="f69" fmla="val 1096248"/>
              <a:gd name="f70" fmla="val 1042270"/>
              <a:gd name="f71" fmla="val 975686"/>
              <a:gd name="f72" fmla="val 493453"/>
              <a:gd name="f73" fmla="val 426869"/>
              <a:gd name="f74" fmla="val 372891"/>
              <a:gd name="f75" fmla="val 198560"/>
              <a:gd name="f76" fmla="val 201343"/>
              <a:gd name="f77" fmla="val 207435"/>
              <a:gd name="f78" fmla="val 178913"/>
              <a:gd name="f79" fmla="val 80102"/>
              <a:gd name="f80" fmla="val 398647"/>
              <a:gd name="f81" fmla="val 447310"/>
              <a:gd name="f82" fmla="val 491436"/>
              <a:gd name="f83" fmla="val 583593"/>
              <a:gd name="f84" fmla="val 523419"/>
              <a:gd name="f85" fmla="val 615395"/>
              <a:gd name="f86" fmla="*/ f0 1 3248842"/>
              <a:gd name="f87" fmla="*/ f1 1 2380886"/>
              <a:gd name="f88" fmla="val f2"/>
              <a:gd name="f89" fmla="val f3"/>
              <a:gd name="f90" fmla="val f4"/>
              <a:gd name="f91" fmla="+- f90 0 f88"/>
              <a:gd name="f92" fmla="+- f89 0 f88"/>
              <a:gd name="f93" fmla="*/ f92 1 3248842"/>
              <a:gd name="f94" fmla="*/ f91 1 2380886"/>
              <a:gd name="f95" fmla="*/ f88 1 f93"/>
              <a:gd name="f96" fmla="*/ f89 1 f93"/>
              <a:gd name="f97" fmla="*/ f88 1 f94"/>
              <a:gd name="f98" fmla="*/ f90 1 f94"/>
              <a:gd name="f99" fmla="*/ f95 f86 1"/>
              <a:gd name="f100" fmla="*/ f96 f86 1"/>
              <a:gd name="f101" fmla="*/ f98 f87 1"/>
              <a:gd name="f102" fmla="*/ f97 f87 1"/>
            </a:gdLst>
            <a:ahLst/>
            <a:cxnLst>
              <a:cxn ang="3cd4">
                <a:pos x="hc" y="t"/>
              </a:cxn>
              <a:cxn ang="0">
                <a:pos x="r" y="vc"/>
              </a:cxn>
              <a:cxn ang="cd4">
                <a:pos x="hc" y="b"/>
              </a:cxn>
              <a:cxn ang="cd2">
                <a:pos x="l" y="vc"/>
              </a:cxn>
            </a:cxnLst>
            <a:rect l="f99" t="f102" r="f100" b="f101"/>
            <a:pathLst>
              <a:path w="3248842" h="2380886">
                <a:moveTo>
                  <a:pt x="f5" y="f6"/>
                </a:moveTo>
                <a:cubicBezTo>
                  <a:pt x="f7" y="f6"/>
                  <a:pt x="f8" y="f9"/>
                  <a:pt x="f8" y="f10"/>
                </a:cubicBezTo>
                <a:lnTo>
                  <a:pt x="f8" y="f11"/>
                </a:lnTo>
                <a:cubicBezTo>
                  <a:pt x="f8" y="f12"/>
                  <a:pt x="f7" y="f13"/>
                  <a:pt x="f5" y="f13"/>
                </a:cubicBezTo>
                <a:lnTo>
                  <a:pt x="f14" y="f13"/>
                </a:lnTo>
                <a:cubicBezTo>
                  <a:pt x="f15" y="f13"/>
                  <a:pt x="f16" y="f12"/>
                  <a:pt x="f16" y="f11"/>
                </a:cubicBezTo>
                <a:lnTo>
                  <a:pt x="f16" y="f10"/>
                </a:lnTo>
                <a:cubicBezTo>
                  <a:pt x="f16" y="f9"/>
                  <a:pt x="f15" y="f6"/>
                  <a:pt x="f14" y="f6"/>
                </a:cubicBezTo>
                <a:close/>
                <a:moveTo>
                  <a:pt x="f17" y="f18"/>
                </a:moveTo>
                <a:cubicBezTo>
                  <a:pt x="f19" y="f18"/>
                  <a:pt x="f20" y="f21"/>
                  <a:pt x="f20" y="f22"/>
                </a:cubicBezTo>
                <a:cubicBezTo>
                  <a:pt x="f20" y="f23"/>
                  <a:pt x="f19" y="f24"/>
                  <a:pt x="f17" y="f24"/>
                </a:cubicBezTo>
                <a:cubicBezTo>
                  <a:pt x="f25" y="f24"/>
                  <a:pt x="f26" y="f23"/>
                  <a:pt x="f26" y="f22"/>
                </a:cubicBezTo>
                <a:cubicBezTo>
                  <a:pt x="f26" y="f21"/>
                  <a:pt x="f25" y="f18"/>
                  <a:pt x="f17" y="f18"/>
                </a:cubicBezTo>
                <a:close/>
                <a:moveTo>
                  <a:pt x="f27" y="f18"/>
                </a:moveTo>
                <a:cubicBezTo>
                  <a:pt x="f28" y="f18"/>
                  <a:pt x="f29" y="f21"/>
                  <a:pt x="f29" y="f22"/>
                </a:cubicBezTo>
                <a:cubicBezTo>
                  <a:pt x="f29" y="f23"/>
                  <a:pt x="f28" y="f24"/>
                  <a:pt x="f27" y="f24"/>
                </a:cubicBezTo>
                <a:cubicBezTo>
                  <a:pt x="f30" y="f24"/>
                  <a:pt x="f31" y="f23"/>
                  <a:pt x="f31" y="f22"/>
                </a:cubicBezTo>
                <a:cubicBezTo>
                  <a:pt x="f31" y="f21"/>
                  <a:pt x="f30" y="f18"/>
                  <a:pt x="f27" y="f18"/>
                </a:cubicBezTo>
                <a:close/>
                <a:moveTo>
                  <a:pt x="f32" y="f33"/>
                </a:moveTo>
                <a:lnTo>
                  <a:pt x="f34" y="f35"/>
                </a:lnTo>
                <a:lnTo>
                  <a:pt x="f36" y="f35"/>
                </a:lnTo>
                <a:lnTo>
                  <a:pt x="f37" y="f33"/>
                </a:lnTo>
                <a:close/>
                <a:moveTo>
                  <a:pt x="f38" y="f2"/>
                </a:moveTo>
                <a:lnTo>
                  <a:pt x="f39" y="f2"/>
                </a:lnTo>
                <a:lnTo>
                  <a:pt x="f40" y="f41"/>
                </a:lnTo>
                <a:cubicBezTo>
                  <a:pt x="f42" y="f43"/>
                  <a:pt x="f44" y="f45"/>
                  <a:pt x="f46" y="f45"/>
                </a:cubicBezTo>
                <a:lnTo>
                  <a:pt x="f47" y="f45"/>
                </a:lnTo>
                <a:cubicBezTo>
                  <a:pt x="f48" y="f45"/>
                  <a:pt x="f3" y="f49"/>
                  <a:pt x="f3" y="f50"/>
                </a:cubicBezTo>
                <a:lnTo>
                  <a:pt x="f3" y="f51"/>
                </a:lnTo>
                <a:cubicBezTo>
                  <a:pt x="f3" y="f52"/>
                  <a:pt x="f48" y="f53"/>
                  <a:pt x="f47" y="f53"/>
                </a:cubicBezTo>
                <a:lnTo>
                  <a:pt x="f54" y="f53"/>
                </a:lnTo>
                <a:cubicBezTo>
                  <a:pt x="f55" y="f56"/>
                  <a:pt x="f57" y="f58"/>
                  <a:pt x="f57" y="f59"/>
                </a:cubicBezTo>
                <a:lnTo>
                  <a:pt x="f57" y="f60"/>
                </a:lnTo>
                <a:lnTo>
                  <a:pt x="f61" y="f60"/>
                </a:lnTo>
                <a:lnTo>
                  <a:pt x="f61" y="f62"/>
                </a:lnTo>
                <a:cubicBezTo>
                  <a:pt x="f61" y="f63"/>
                  <a:pt x="f64" y="f4"/>
                  <a:pt x="f65" y="f4"/>
                </a:cubicBezTo>
                <a:lnTo>
                  <a:pt x="f66" y="f4"/>
                </a:lnTo>
                <a:cubicBezTo>
                  <a:pt x="f67" y="f4"/>
                  <a:pt x="f68" y="f63"/>
                  <a:pt x="f68" y="f62"/>
                </a:cubicBezTo>
                <a:lnTo>
                  <a:pt x="f68" y="f60"/>
                </a:lnTo>
                <a:lnTo>
                  <a:pt x="f69" y="f60"/>
                </a:lnTo>
                <a:lnTo>
                  <a:pt x="f69" y="f62"/>
                </a:lnTo>
                <a:cubicBezTo>
                  <a:pt x="f69" y="f63"/>
                  <a:pt x="f70" y="f4"/>
                  <a:pt x="f71" y="f4"/>
                </a:cubicBezTo>
                <a:lnTo>
                  <a:pt x="f72" y="f4"/>
                </a:lnTo>
                <a:cubicBezTo>
                  <a:pt x="f73" y="f4"/>
                  <a:pt x="f74" y="f63"/>
                  <a:pt x="f74" y="f62"/>
                </a:cubicBezTo>
                <a:lnTo>
                  <a:pt x="f74" y="f60"/>
                </a:lnTo>
                <a:lnTo>
                  <a:pt x="f75" y="f60"/>
                </a:lnTo>
                <a:lnTo>
                  <a:pt x="f75" y="f59"/>
                </a:lnTo>
                <a:cubicBezTo>
                  <a:pt x="f75" y="f58"/>
                  <a:pt x="f76" y="f56"/>
                  <a:pt x="f77" y="f53"/>
                </a:cubicBezTo>
                <a:lnTo>
                  <a:pt x="f78" y="f53"/>
                </a:lnTo>
                <a:cubicBezTo>
                  <a:pt x="f79" y="f53"/>
                  <a:pt x="f2" y="f52"/>
                  <a:pt x="f2" y="f51"/>
                </a:cubicBezTo>
                <a:lnTo>
                  <a:pt x="f2" y="f50"/>
                </a:lnTo>
                <a:cubicBezTo>
                  <a:pt x="f2" y="f49"/>
                  <a:pt x="f79" y="f45"/>
                  <a:pt x="f78" y="f45"/>
                </a:cubicBezTo>
                <a:lnTo>
                  <a:pt x="f80" y="f45"/>
                </a:lnTo>
                <a:cubicBezTo>
                  <a:pt x="f81" y="f45"/>
                  <a:pt x="f82" y="f83"/>
                  <a:pt x="f84" y="f85"/>
                </a:cubicBez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6" name="Donut 39">
            <a:extLst>
              <a:ext uri="{FF2B5EF4-FFF2-40B4-BE49-F238E27FC236}">
                <a16:creationId xmlns:a16="http://schemas.microsoft.com/office/drawing/2014/main" id="{A094268B-5281-9380-38FE-483B81BA1F94}"/>
              </a:ext>
            </a:extLst>
          </p:cNvPr>
          <p:cNvSpPr/>
          <p:nvPr/>
        </p:nvSpPr>
        <p:spPr>
          <a:xfrm>
            <a:off x="1821808" y="3416950"/>
            <a:ext cx="488381" cy="488381"/>
          </a:xfrm>
          <a:custGeom>
            <a:avLst/>
            <a:gdLst>
              <a:gd name="f0" fmla="val w"/>
              <a:gd name="f1" fmla="val h"/>
              <a:gd name="f2" fmla="val 0"/>
              <a:gd name="f3" fmla="val 3240000"/>
              <a:gd name="f4" fmla="val 1152300"/>
              <a:gd name="f5" fmla="val 922782"/>
              <a:gd name="f6" fmla="val 2354400"/>
              <a:gd name="f7" fmla="val 1620000"/>
              <a:gd name="f8" fmla="val 2317218"/>
              <a:gd name="f9" fmla="val 342403"/>
              <a:gd name="f10" fmla="val 914403"/>
              <a:gd name="f11" fmla="val 2325597"/>
              <a:gd name="f12" fmla="val 2897597"/>
              <a:gd name="f13" fmla="val 2514701"/>
              <a:gd name="f14" fmla="val 725299"/>
              <a:gd name="f15" fmla="*/ f0 1 3240000"/>
              <a:gd name="f16" fmla="*/ f1 1 3240000"/>
              <a:gd name="f17" fmla="val f2"/>
              <a:gd name="f18" fmla="val f3"/>
              <a:gd name="f19" fmla="+- f18 0 f17"/>
              <a:gd name="f20" fmla="*/ f19 1 3240000"/>
              <a:gd name="f21" fmla="*/ f17 1 f20"/>
              <a:gd name="f22" fmla="*/ f18 1 f20"/>
              <a:gd name="f23" fmla="*/ f21 f15 1"/>
              <a:gd name="f24" fmla="*/ f22 f15 1"/>
              <a:gd name="f25" fmla="*/ f22 f16 1"/>
              <a:gd name="f26" fmla="*/ f21 f16 1"/>
            </a:gdLst>
            <a:ahLst/>
            <a:cxnLst>
              <a:cxn ang="3cd4">
                <a:pos x="hc" y="t"/>
              </a:cxn>
              <a:cxn ang="0">
                <a:pos x="r" y="vc"/>
              </a:cxn>
              <a:cxn ang="cd4">
                <a:pos x="hc" y="b"/>
              </a:cxn>
              <a:cxn ang="cd2">
                <a:pos x="l" y="vc"/>
              </a:cxn>
            </a:cxnLst>
            <a:rect l="f23" t="f26" r="f24" b="f25"/>
            <a:pathLst>
              <a:path w="3240000" h="3240000">
                <a:moveTo>
                  <a:pt x="f4" y="f5"/>
                </a:moveTo>
                <a:lnTo>
                  <a:pt x="f6" y="f7"/>
                </a:lnTo>
                <a:lnTo>
                  <a:pt x="f4" y="f8"/>
                </a:lnTo>
                <a:close/>
                <a:moveTo>
                  <a:pt x="f7" y="f9"/>
                </a:moveTo>
                <a:cubicBezTo>
                  <a:pt x="f10" y="f9"/>
                  <a:pt x="f9" y="f10"/>
                  <a:pt x="f9" y="f7"/>
                </a:cubicBezTo>
                <a:cubicBezTo>
                  <a:pt x="f9" y="f11"/>
                  <a:pt x="f10" y="f12"/>
                  <a:pt x="f7" y="f12"/>
                </a:cubicBezTo>
                <a:cubicBezTo>
                  <a:pt x="f11" y="f12"/>
                  <a:pt x="f12" y="f11"/>
                  <a:pt x="f12" y="f7"/>
                </a:cubicBezTo>
                <a:cubicBezTo>
                  <a:pt x="f12" y="f10"/>
                  <a:pt x="f11" y="f9"/>
                  <a:pt x="f7" y="f9"/>
                </a:cubicBezTo>
                <a:close/>
                <a:moveTo>
                  <a:pt x="f7" y="f2"/>
                </a:moveTo>
                <a:cubicBezTo>
                  <a:pt x="f13" y="f2"/>
                  <a:pt x="f3" y="f14"/>
                  <a:pt x="f3" y="f7"/>
                </a:cubicBezTo>
                <a:cubicBezTo>
                  <a:pt x="f3" y="f13"/>
                  <a:pt x="f13" y="f3"/>
                  <a:pt x="f7" y="f3"/>
                </a:cubicBezTo>
                <a:cubicBezTo>
                  <a:pt x="f14" y="f3"/>
                  <a:pt x="f2" y="f13"/>
                  <a:pt x="f2" y="f7"/>
                </a:cubicBezTo>
                <a:cubicBezTo>
                  <a:pt x="f2" y="f14"/>
                  <a:pt x="f14" y="f2"/>
                  <a:pt x="f7"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7" name="Chord 38">
            <a:extLst>
              <a:ext uri="{FF2B5EF4-FFF2-40B4-BE49-F238E27FC236}">
                <a16:creationId xmlns:a16="http://schemas.microsoft.com/office/drawing/2014/main" id="{0B3B3668-A732-4EB2-03A8-01FA3E1E385E}"/>
              </a:ext>
            </a:extLst>
          </p:cNvPr>
          <p:cNvSpPr/>
          <p:nvPr/>
        </p:nvSpPr>
        <p:spPr>
          <a:xfrm>
            <a:off x="3686232" y="4227355"/>
            <a:ext cx="411498" cy="529154"/>
          </a:xfrm>
          <a:custGeom>
            <a:avLst/>
            <a:gdLst>
              <a:gd name="f0" fmla="val w"/>
              <a:gd name="f1" fmla="val h"/>
              <a:gd name="f2" fmla="val 0"/>
              <a:gd name="f3" fmla="val 2519554"/>
              <a:gd name="f4" fmla="val 3240000"/>
              <a:gd name="f5" fmla="val 1259778"/>
              <a:gd name="f6" fmla="val 1299543"/>
              <a:gd name="f7" fmla="val 1331778"/>
              <a:gd name="f8" fmla="val 32235"/>
              <a:gd name="f9" fmla="val 72000"/>
              <a:gd name="f10" fmla="val 292696"/>
              <a:gd name="f11" fmla="val 1526887"/>
              <a:gd name="f12" fmla="val 301316"/>
              <a:gd name="f13" fmla="val 1719796"/>
              <a:gd name="f14" fmla="val 357828"/>
              <a:gd name="f15" fmla="val 1894309"/>
              <a:gd name="f16" fmla="val 459601"/>
              <a:gd name="f17" fmla="val 2284331"/>
              <a:gd name="f18" fmla="val 687055"/>
              <a:gd name="f19" fmla="val 2522839"/>
              <a:gd name="f20" fmla="val 1105809"/>
              <a:gd name="f21" fmla="val 2519520"/>
              <a:gd name="f22" fmla="val 1557297"/>
              <a:gd name="f23" fmla="val 2509882"/>
              <a:gd name="f24" fmla="val 1557270"/>
              <a:gd name="f25" fmla="val 2413806"/>
              <a:gd name="f26" fmla="val 1435449"/>
              <a:gd name="f27" fmla="val 2264527"/>
              <a:gd name="f28" fmla="val 1358626"/>
              <a:gd name="f29" fmla="val 2097304"/>
              <a:gd name="f30" fmla="val 1931567"/>
              <a:gd name="f31" fmla="val 1783455"/>
              <a:gd name="f32" fmla="val 1434091"/>
              <a:gd name="f33" fmla="val 1688484"/>
              <a:gd name="f34" fmla="val 1554913"/>
              <a:gd name="f35" fmla="val 1657888"/>
              <a:gd name="f36" fmla="val 1554825"/>
              <a:gd name="f37" fmla="val 1579123"/>
              <a:gd name="f38" fmla="val 1454657"/>
              <a:gd name="f39" fmla="val 1463823"/>
              <a:gd name="f40" fmla="val 1385682"/>
              <a:gd name="f41" fmla="val 1368008"/>
              <a:gd name="f42" fmla="val 2507895"/>
              <a:gd name="f43" fmla="val 1356113"/>
              <a:gd name="f44" fmla="val 2868215"/>
              <a:gd name="f45" fmla="val 1353558"/>
              <a:gd name="f46" fmla="val 1347515"/>
              <a:gd name="f47" fmla="val 3074779"/>
              <a:gd name="f48" fmla="val 1177830"/>
              <a:gd name="f49" fmla="val 969556"/>
              <a:gd name="f50" fmla="val 759529"/>
              <a:gd name="f51" fmla="val 588743"/>
              <a:gd name="f52" fmla="val 3071985"/>
              <a:gd name="f53" fmla="val 585029"/>
              <a:gd name="f54" fmla="val 2863014"/>
              <a:gd name="f55" fmla="val 584214"/>
              <a:gd name="f56" fmla="val 2861474"/>
              <a:gd name="f57" fmla="val 584183"/>
              <a:gd name="f58" fmla="val 2859896"/>
              <a:gd name="f59" fmla="val 2858310"/>
              <a:gd name="f60" fmla="val 584422"/>
              <a:gd name="f61" fmla="val 2856985"/>
              <a:gd name="f62" fmla="val 584186"/>
              <a:gd name="f63" fmla="val 2856201"/>
              <a:gd name="f64" fmla="val 584184"/>
              <a:gd name="f65" fmla="val 2855415"/>
              <a:gd name="f66" fmla="val 2854628"/>
              <a:gd name="f67" fmla="val 584846"/>
              <a:gd name="f68" fmla="val 585977"/>
              <a:gd name="f69" fmla="val 2797047"/>
              <a:gd name="f70" fmla="val 628115"/>
              <a:gd name="f71" fmla="val 2750982"/>
              <a:gd name="f72" fmla="val 679843"/>
              <a:gd name="f73" fmla="val 731571"/>
              <a:gd name="f74" fmla="val 773709"/>
              <a:gd name="f75" fmla="val 774841"/>
              <a:gd name="f76" fmla="val 776870"/>
              <a:gd name="f77" fmla="val 2961046"/>
              <a:gd name="f78" fmla="val 863138"/>
              <a:gd name="f79" fmla="val 3047314"/>
              <a:gd name="f80" fmla="val 1075974"/>
              <a:gd name="f81" fmla="val 1162242"/>
              <a:gd name="f82" fmla="val 1163439"/>
              <a:gd name="f83" fmla="val 1187778"/>
              <a:gd name="f84" fmla="val 1365548"/>
              <a:gd name="f85" fmla="val 1048083"/>
              <a:gd name="f86" fmla="val 1378241"/>
              <a:gd name="f87" fmla="val 925400"/>
              <a:gd name="f88" fmla="val 1448176"/>
              <a:gd name="f89" fmla="val 842602"/>
              <a:gd name="f90" fmla="val 1552487"/>
              <a:gd name="f91" fmla="val 807450"/>
              <a:gd name="f92" fmla="val 1552386"/>
              <a:gd name="f93" fmla="val 712615"/>
              <a:gd name="f94" fmla="val 1432960"/>
              <a:gd name="f95" fmla="val 565486"/>
              <a:gd name="f96" fmla="val 400996"/>
              <a:gd name="f97" fmla="val 240343"/>
              <a:gd name="f98" fmla="val 96251"/>
              <a:gd name="f99" fmla="val 1429532"/>
              <a:gd name="f100" fmla="val 1543232"/>
              <a:gd name="f101" fmla="val 1264"/>
              <a:gd name="f102" fmla="val 1094357"/>
              <a:gd name="f103" fmla="val 241710"/>
              <a:gd name="f104" fmla="val 680052"/>
              <a:gd name="f105" fmla="val 631054"/>
              <a:gd name="f106" fmla="val 455977"/>
              <a:gd name="f107" fmla="val 804121"/>
              <a:gd name="f108" fmla="val 356374"/>
              <a:gd name="f109" fmla="val 994908"/>
              <a:gd name="f110" fmla="val 301092"/>
              <a:gd name="f111" fmla="val 292721"/>
              <a:gd name="f112" fmla="val 1220013"/>
              <a:gd name="f113" fmla="*/ f0 1 2519554"/>
              <a:gd name="f114" fmla="*/ f1 1 3240000"/>
              <a:gd name="f115" fmla="val f2"/>
              <a:gd name="f116" fmla="val f3"/>
              <a:gd name="f117" fmla="val f4"/>
              <a:gd name="f118" fmla="+- f117 0 f115"/>
              <a:gd name="f119" fmla="+- f116 0 f115"/>
              <a:gd name="f120" fmla="*/ f119 1 2519554"/>
              <a:gd name="f121" fmla="*/ f118 1 3240000"/>
              <a:gd name="f122" fmla="*/ f115 1 f120"/>
              <a:gd name="f123" fmla="*/ f116 1 f120"/>
              <a:gd name="f124" fmla="*/ f115 1 f121"/>
              <a:gd name="f125" fmla="*/ f117 1 f121"/>
              <a:gd name="f126" fmla="*/ f122 f113 1"/>
              <a:gd name="f127" fmla="*/ f123 f113 1"/>
              <a:gd name="f128" fmla="*/ f125 f114 1"/>
              <a:gd name="f129" fmla="*/ f124 f114 1"/>
            </a:gdLst>
            <a:ahLst/>
            <a:cxnLst>
              <a:cxn ang="3cd4">
                <a:pos x="hc" y="t"/>
              </a:cxn>
              <a:cxn ang="0">
                <a:pos x="r" y="vc"/>
              </a:cxn>
              <a:cxn ang="cd4">
                <a:pos x="hc" y="b"/>
              </a:cxn>
              <a:cxn ang="cd2">
                <a:pos x="l" y="vc"/>
              </a:cxn>
            </a:cxnLst>
            <a:rect l="f126" t="f129" r="f127" b="f128"/>
            <a:pathLst>
              <a:path w="2519554" h="3240000">
                <a:moveTo>
                  <a:pt x="f5" y="f2"/>
                </a:moveTo>
                <a:cubicBezTo>
                  <a:pt x="f6" y="f2"/>
                  <a:pt x="f7" y="f8"/>
                  <a:pt x="f7" y="f9"/>
                </a:cubicBezTo>
                <a:lnTo>
                  <a:pt x="f7" y="f10"/>
                </a:lnTo>
                <a:cubicBezTo>
                  <a:pt x="f11" y="f12"/>
                  <a:pt x="f13" y="f14"/>
                  <a:pt x="f15" y="f16"/>
                </a:cubicBezTo>
                <a:cubicBezTo>
                  <a:pt x="f17" y="f18"/>
                  <a:pt x="f19" y="f20"/>
                  <a:pt x="f21" y="f22"/>
                </a:cubicBezTo>
                <a:lnTo>
                  <a:pt x="f23" y="f24"/>
                </a:lnTo>
                <a:cubicBezTo>
                  <a:pt x="f25" y="f26"/>
                  <a:pt x="f27" y="f28"/>
                  <a:pt x="f29" y="f28"/>
                </a:cubicBezTo>
                <a:cubicBezTo>
                  <a:pt x="f30" y="f28"/>
                  <a:pt x="f31" y="f32"/>
                  <a:pt x="f33" y="f34"/>
                </a:cubicBezTo>
                <a:lnTo>
                  <a:pt x="f35" y="f36"/>
                </a:lnTo>
                <a:cubicBezTo>
                  <a:pt x="f37" y="f38"/>
                  <a:pt x="f39" y="f40"/>
                  <a:pt x="f7" y="f41"/>
                </a:cubicBezTo>
                <a:lnTo>
                  <a:pt x="f7" y="f42"/>
                </a:lnTo>
                <a:lnTo>
                  <a:pt x="f43" y="f42"/>
                </a:lnTo>
                <a:lnTo>
                  <a:pt x="f43" y="f44"/>
                </a:lnTo>
                <a:lnTo>
                  <a:pt x="f45" y="f44"/>
                </a:lnTo>
                <a:cubicBezTo>
                  <a:pt x="f46" y="f47"/>
                  <a:pt x="f48" y="f4"/>
                  <a:pt x="f49" y="f4"/>
                </a:cubicBezTo>
                <a:cubicBezTo>
                  <a:pt x="f50" y="f4"/>
                  <a:pt x="f51" y="f52"/>
                  <a:pt x="f53" y="f54"/>
                </a:cubicBezTo>
                <a:cubicBezTo>
                  <a:pt x="f55" y="f56"/>
                  <a:pt x="f57" y="f58"/>
                  <a:pt x="f57" y="f59"/>
                </a:cubicBezTo>
                <a:lnTo>
                  <a:pt x="f60" y="f61"/>
                </a:lnTo>
                <a:cubicBezTo>
                  <a:pt x="f62" y="f63"/>
                  <a:pt x="f64" y="f65"/>
                  <a:pt x="f64" y="f66"/>
                </a:cubicBezTo>
                <a:lnTo>
                  <a:pt x="f67" y="f66"/>
                </a:lnTo>
                <a:cubicBezTo>
                  <a:pt x="f68" y="f69"/>
                  <a:pt x="f70" y="f71"/>
                  <a:pt x="f72" y="f71"/>
                </a:cubicBezTo>
                <a:cubicBezTo>
                  <a:pt x="f73" y="f71"/>
                  <a:pt x="f74" y="f69"/>
                  <a:pt x="f75" y="f66"/>
                </a:cubicBezTo>
                <a:lnTo>
                  <a:pt x="f76" y="f66"/>
                </a:lnTo>
                <a:cubicBezTo>
                  <a:pt x="f76" y="f77"/>
                  <a:pt x="f78" y="f79"/>
                  <a:pt x="f49" y="f79"/>
                </a:cubicBezTo>
                <a:cubicBezTo>
                  <a:pt x="f80" y="f79"/>
                  <a:pt x="f81" y="f77"/>
                  <a:pt x="f81" y="f66"/>
                </a:cubicBezTo>
                <a:lnTo>
                  <a:pt x="f82" y="f66"/>
                </a:lnTo>
                <a:lnTo>
                  <a:pt x="f82" y="f42"/>
                </a:lnTo>
                <a:lnTo>
                  <a:pt x="f83" y="f42"/>
                </a:lnTo>
                <a:lnTo>
                  <a:pt x="f83" y="f84"/>
                </a:lnTo>
                <a:cubicBezTo>
                  <a:pt x="f85" y="f86"/>
                  <a:pt x="f87" y="f88"/>
                  <a:pt x="f89" y="f90"/>
                </a:cubicBezTo>
                <a:lnTo>
                  <a:pt x="f91" y="f92"/>
                </a:lnTo>
                <a:cubicBezTo>
                  <a:pt x="f93" y="f94"/>
                  <a:pt x="f95" y="f28"/>
                  <a:pt x="f96" y="f28"/>
                </a:cubicBezTo>
                <a:cubicBezTo>
                  <a:pt x="f97" y="f28"/>
                  <a:pt x="f98" y="f99"/>
                  <a:pt x="f2" y="f100"/>
                </a:cubicBezTo>
                <a:cubicBezTo>
                  <a:pt x="f101" y="f102"/>
                  <a:pt x="f103" y="f104"/>
                  <a:pt x="f105" y="f106"/>
                </a:cubicBezTo>
                <a:cubicBezTo>
                  <a:pt x="f107" y="f108"/>
                  <a:pt x="f109" y="f110"/>
                  <a:pt x="f83" y="f111"/>
                </a:cubicBezTo>
                <a:lnTo>
                  <a:pt x="f83" y="f9"/>
                </a:lnTo>
                <a:cubicBezTo>
                  <a:pt x="f83" y="f8"/>
                  <a:pt x="f112" y="f2"/>
                  <a:pt x="f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8" name="Oval 6">
            <a:extLst>
              <a:ext uri="{FF2B5EF4-FFF2-40B4-BE49-F238E27FC236}">
                <a16:creationId xmlns:a16="http://schemas.microsoft.com/office/drawing/2014/main" id="{AFDE13BE-937F-8BFC-5937-C8EA92365383}"/>
              </a:ext>
            </a:extLst>
          </p:cNvPr>
          <p:cNvSpPr/>
          <p:nvPr/>
        </p:nvSpPr>
        <p:spPr>
          <a:xfrm>
            <a:off x="4314316" y="4355133"/>
            <a:ext cx="431039" cy="426521"/>
          </a:xfrm>
          <a:custGeom>
            <a:avLst/>
            <a:gdLst>
              <a:gd name="f0" fmla="val w"/>
              <a:gd name="f1" fmla="val h"/>
              <a:gd name="f2" fmla="val 0"/>
              <a:gd name="f3" fmla="val 3220460"/>
              <a:gd name="f4" fmla="val 3186731"/>
              <a:gd name="f5" fmla="val 1762834"/>
              <a:gd name="f6" fmla="val 1282034"/>
              <a:gd name="f7" fmla="val 273698"/>
              <a:gd name="f8" fmla="val 2771171"/>
              <a:gd name="f9" fmla="val 253145"/>
              <a:gd name="f10" fmla="val 2791724"/>
              <a:gd name="f11" fmla="val 2825048"/>
              <a:gd name="f12" fmla="val 2845601"/>
              <a:gd name="f13" fmla="val 294251"/>
              <a:gd name="f14" fmla="val 2866154"/>
              <a:gd name="f15" fmla="val 327575"/>
              <a:gd name="f16" fmla="val 348128"/>
              <a:gd name="f17" fmla="val 1830131"/>
              <a:gd name="f18" fmla="val 1363598"/>
              <a:gd name="f19" fmla="val 2703218"/>
              <a:gd name="f20" fmla="val 237332"/>
              <a:gd name="f21" fmla="val 2623680"/>
              <a:gd name="f22" fmla="val 2559202"/>
              <a:gd name="f23" fmla="val 301810"/>
              <a:gd name="f24" fmla="val 381348"/>
              <a:gd name="f25" fmla="val 460886"/>
              <a:gd name="f26" fmla="val 525364"/>
              <a:gd name="f27" fmla="val 2782756"/>
              <a:gd name="f28" fmla="val 2847234"/>
              <a:gd name="f29" fmla="val 2413103"/>
              <a:gd name="f30" fmla="val 2858994"/>
              <a:gd name="f31" fmla="val 361466"/>
              <a:gd name="f32" fmla="val 807357"/>
              <a:gd name="f33" fmla="val 1253248"/>
              <a:gd name="f34" fmla="val 1614714"/>
              <a:gd name="f35" fmla="val 2305542"/>
              <a:gd name="f36" fmla="val 2202893"/>
              <a:gd name="f37" fmla="val 1593680"/>
              <a:gd name="f38" fmla="val 2109223"/>
              <a:gd name="f39" fmla="val 1555067"/>
              <a:gd name="f40" fmla="val 2191945"/>
              <a:gd name="f41" fmla="val 1637789"/>
              <a:gd name="f42" fmla="val 2226856"/>
              <a:gd name="f43" fmla="val 1672699"/>
              <a:gd name="f44" fmla="val 2226855"/>
              <a:gd name="f45" fmla="val 1729300"/>
              <a:gd name="f46" fmla="val 1764210"/>
              <a:gd name="f47" fmla="val 2045068"/>
              <a:gd name="f48" fmla="val 1911087"/>
              <a:gd name="f49" fmla="val 2010158"/>
              <a:gd name="f50" fmla="val 1945998"/>
              <a:gd name="f51" fmla="val 1953557"/>
              <a:gd name="f52" fmla="val 1918647"/>
              <a:gd name="f53" fmla="val 1799123"/>
              <a:gd name="f54" fmla="val 1791564"/>
              <a:gd name="f55" fmla="val 1749496"/>
              <a:gd name="f56" fmla="val 1841190"/>
              <a:gd name="f57" fmla="val 1832980"/>
              <a:gd name="f58" fmla="val 1924673"/>
              <a:gd name="f59" fmla="val 1761893"/>
              <a:gd name="f60" fmla="val 1995760"/>
              <a:gd name="f61" fmla="val 1678410"/>
              <a:gd name="f62" fmla="val 1912277"/>
              <a:gd name="f63" fmla="val 1650246"/>
              <a:gd name="f64" fmla="val 1940441"/>
              <a:gd name="f65" fmla="val 1735612"/>
              <a:gd name="f66" fmla="val 2025807"/>
              <a:gd name="f67" fmla="val 1573330"/>
              <a:gd name="f68" fmla="val 2188089"/>
              <a:gd name="f69" fmla="val 1487964"/>
              <a:gd name="f70" fmla="val 2102723"/>
              <a:gd name="f71" fmla="val 1451742"/>
              <a:gd name="f72" fmla="val 2138944"/>
              <a:gd name="f73" fmla="val 1537109"/>
              <a:gd name="f74" fmla="val 2224311"/>
              <a:gd name="f75" fmla="val 1374830"/>
              <a:gd name="f76" fmla="val 2386590"/>
              <a:gd name="f77" fmla="val 1289463"/>
              <a:gd name="f78" fmla="val 2301223"/>
              <a:gd name="f79" fmla="val 1225079"/>
              <a:gd name="f80" fmla="val 2365608"/>
              <a:gd name="f81" fmla="val 1310445"/>
              <a:gd name="f82" fmla="val 2450974"/>
              <a:gd name="f83" fmla="val 1239358"/>
              <a:gd name="f84" fmla="val 2522061"/>
              <a:gd name="f85" fmla="val 1153992"/>
              <a:gd name="f86" fmla="val 2436695"/>
              <a:gd name="f87" fmla="val 1104364"/>
              <a:gd name="f88" fmla="val 2486322"/>
              <a:gd name="f89" fmla="val 1189730"/>
              <a:gd name="f90" fmla="val 2571689"/>
              <a:gd name="f91" fmla="val 1034153"/>
              <a:gd name="f92" fmla="val 2727266"/>
              <a:gd name="f93" fmla="val 948787"/>
              <a:gd name="f94" fmla="val 2641900"/>
              <a:gd name="f95" fmla="val 905863"/>
              <a:gd name="f96" fmla="val 2684824"/>
              <a:gd name="f97" fmla="val 991230"/>
              <a:gd name="f98" fmla="val 2770191"/>
              <a:gd name="f99" fmla="val 842353"/>
              <a:gd name="f100" fmla="val 2919067"/>
              <a:gd name="f101" fmla="val 756986"/>
              <a:gd name="f102" fmla="val 2833700"/>
              <a:gd name="f103" fmla="val 692119"/>
              <a:gd name="f104" fmla="val 2898567"/>
              <a:gd name="f105" fmla="val 777486"/>
              <a:gd name="f106" fmla="val 2983934"/>
              <a:gd name="f107" fmla="val 628610"/>
              <a:gd name="f108" fmla="val 3132811"/>
              <a:gd name="f109" fmla="val 618557"/>
              <a:gd name="f110" fmla="val 3122757"/>
              <a:gd name="f111" fmla="val 622830"/>
              <a:gd name="f112" fmla="val 3134825"/>
              <a:gd name="f113" fmla="val 346551"/>
              <a:gd name="f114" fmla="val 3150831"/>
              <a:gd name="f115" fmla="val 51749"/>
              <a:gd name="f116" fmla="val 2750557"/>
              <a:gd name="f117" fmla="val 48979"/>
              <a:gd name="f118" fmla="val 2747788"/>
              <a:gd name="f119" fmla="val 52495"/>
              <a:gd name="f120" fmla="val 2744272"/>
              <a:gd name="f121" fmla="val 52938"/>
              <a:gd name="f122" fmla="val 2740533"/>
              <a:gd name="f123" fmla="val 54575"/>
              <a:gd name="f124" fmla="val 2742192"/>
              <a:gd name="f125" fmla="val 1671288"/>
              <a:gd name="f126" fmla="val 1125479"/>
              <a:gd name="f127" fmla="val 1628971"/>
              <a:gd name="f128" fmla="val 1027979"/>
              <a:gd name="f129" fmla="val 1605746"/>
              <a:gd name="f130" fmla="val 920380"/>
              <a:gd name="f131" fmla="val 1967212"/>
              <a:gd name="f132" fmla="*/ f0 1 3220460"/>
              <a:gd name="f133" fmla="*/ f1 1 3186731"/>
              <a:gd name="f134" fmla="val f2"/>
              <a:gd name="f135" fmla="val f3"/>
              <a:gd name="f136" fmla="val f4"/>
              <a:gd name="f137" fmla="+- f136 0 f134"/>
              <a:gd name="f138" fmla="+- f135 0 f134"/>
              <a:gd name="f139" fmla="*/ f138 1 3220460"/>
              <a:gd name="f140" fmla="*/ f137 1 3186731"/>
              <a:gd name="f141" fmla="*/ f134 1 f139"/>
              <a:gd name="f142" fmla="*/ f135 1 f139"/>
              <a:gd name="f143" fmla="*/ f134 1 f140"/>
              <a:gd name="f144" fmla="*/ f136 1 f140"/>
              <a:gd name="f145" fmla="*/ f141 f132 1"/>
              <a:gd name="f146" fmla="*/ f142 f132 1"/>
              <a:gd name="f147" fmla="*/ f144 f133 1"/>
              <a:gd name="f148" fmla="*/ f143 f133 1"/>
            </a:gdLst>
            <a:ahLst/>
            <a:cxnLst>
              <a:cxn ang="3cd4">
                <a:pos x="hc" y="t"/>
              </a:cxn>
              <a:cxn ang="0">
                <a:pos x="r" y="vc"/>
              </a:cxn>
              <a:cxn ang="cd4">
                <a:pos x="hc" y="b"/>
              </a:cxn>
              <a:cxn ang="cd2">
                <a:pos x="l" y="vc"/>
              </a:cxn>
            </a:cxnLst>
            <a:rect l="f145" t="f148" r="f146" b="f147"/>
            <a:pathLst>
              <a:path w="3220460" h="3186731">
                <a:moveTo>
                  <a:pt x="f5" y="f6"/>
                </a:moveTo>
                <a:lnTo>
                  <a:pt x="f7" y="f8"/>
                </a:lnTo>
                <a:cubicBezTo>
                  <a:pt x="f9" y="f10"/>
                  <a:pt x="f9" y="f11"/>
                  <a:pt x="f7" y="f12"/>
                </a:cubicBezTo>
                <a:cubicBezTo>
                  <a:pt x="f13" y="f14"/>
                  <a:pt x="f15" y="f14"/>
                  <a:pt x="f16" y="f12"/>
                </a:cubicBezTo>
                <a:lnTo>
                  <a:pt x="f17" y="f18"/>
                </a:lnTo>
                <a:close/>
                <a:moveTo>
                  <a:pt x="f19" y="f20"/>
                </a:moveTo>
                <a:cubicBezTo>
                  <a:pt x="f21" y="f20"/>
                  <a:pt x="f22" y="f23"/>
                  <a:pt x="f22" y="f24"/>
                </a:cubicBezTo>
                <a:cubicBezTo>
                  <a:pt x="f22" y="f25"/>
                  <a:pt x="f21" y="f26"/>
                  <a:pt x="f19" y="f26"/>
                </a:cubicBezTo>
                <a:cubicBezTo>
                  <a:pt x="f27" y="f26"/>
                  <a:pt x="f28" y="f25"/>
                  <a:pt x="f28" y="f24"/>
                </a:cubicBezTo>
                <a:cubicBezTo>
                  <a:pt x="f28" y="f23"/>
                  <a:pt x="f27" y="f20"/>
                  <a:pt x="f19" y="f20"/>
                </a:cubicBezTo>
                <a:close/>
                <a:moveTo>
                  <a:pt x="f29" y="f2"/>
                </a:moveTo>
                <a:cubicBezTo>
                  <a:pt x="f30" y="f2"/>
                  <a:pt x="f3" y="f31"/>
                  <a:pt x="f3" y="f32"/>
                </a:cubicBezTo>
                <a:cubicBezTo>
                  <a:pt x="f3" y="f33"/>
                  <a:pt x="f30" y="f34"/>
                  <a:pt x="f29" y="f34"/>
                </a:cubicBezTo>
                <a:cubicBezTo>
                  <a:pt x="f35" y="f34"/>
                  <a:pt x="f36" y="f37"/>
                  <a:pt x="f38" y="f39"/>
                </a:cubicBezTo>
                <a:lnTo>
                  <a:pt x="f40" y="f41"/>
                </a:lnTo>
                <a:cubicBezTo>
                  <a:pt x="f42" y="f43"/>
                  <a:pt x="f44" y="f45"/>
                  <a:pt x="f40" y="f46"/>
                </a:cubicBezTo>
                <a:lnTo>
                  <a:pt x="f47" y="f48"/>
                </a:lnTo>
                <a:cubicBezTo>
                  <a:pt x="f49" y="f50"/>
                  <a:pt x="f51" y="f50"/>
                  <a:pt x="f52" y="f48"/>
                </a:cubicBezTo>
                <a:lnTo>
                  <a:pt x="f53" y="f54"/>
                </a:lnTo>
                <a:lnTo>
                  <a:pt x="f55" y="f56"/>
                </a:lnTo>
                <a:lnTo>
                  <a:pt x="f57" y="f58"/>
                </a:lnTo>
                <a:lnTo>
                  <a:pt x="f59" y="f60"/>
                </a:lnTo>
                <a:lnTo>
                  <a:pt x="f61" y="f62"/>
                </a:lnTo>
                <a:lnTo>
                  <a:pt x="f63" y="f64"/>
                </a:lnTo>
                <a:lnTo>
                  <a:pt x="f65" y="f66"/>
                </a:lnTo>
                <a:lnTo>
                  <a:pt x="f67" y="f68"/>
                </a:lnTo>
                <a:lnTo>
                  <a:pt x="f69" y="f70"/>
                </a:lnTo>
                <a:lnTo>
                  <a:pt x="f71" y="f72"/>
                </a:lnTo>
                <a:lnTo>
                  <a:pt x="f73" y="f74"/>
                </a:lnTo>
                <a:lnTo>
                  <a:pt x="f75" y="f76"/>
                </a:lnTo>
                <a:lnTo>
                  <a:pt x="f77" y="f78"/>
                </a:lnTo>
                <a:lnTo>
                  <a:pt x="f79" y="f80"/>
                </a:lnTo>
                <a:lnTo>
                  <a:pt x="f81" y="f82"/>
                </a:lnTo>
                <a:lnTo>
                  <a:pt x="f83" y="f84"/>
                </a:lnTo>
                <a:lnTo>
                  <a:pt x="f85" y="f86"/>
                </a:lnTo>
                <a:lnTo>
                  <a:pt x="f87" y="f88"/>
                </a:lnTo>
                <a:lnTo>
                  <a:pt x="f89" y="f90"/>
                </a:lnTo>
                <a:lnTo>
                  <a:pt x="f91" y="f92"/>
                </a:lnTo>
                <a:lnTo>
                  <a:pt x="f93" y="f94"/>
                </a:lnTo>
                <a:lnTo>
                  <a:pt x="f95" y="f96"/>
                </a:lnTo>
                <a:lnTo>
                  <a:pt x="f97" y="f98"/>
                </a:lnTo>
                <a:lnTo>
                  <a:pt x="f99" y="f100"/>
                </a:lnTo>
                <a:lnTo>
                  <a:pt x="f101" y="f102"/>
                </a:lnTo>
                <a:lnTo>
                  <a:pt x="f103" y="f104"/>
                </a:lnTo>
                <a:lnTo>
                  <a:pt x="f105" y="f106"/>
                </a:lnTo>
                <a:lnTo>
                  <a:pt x="f107" y="f108"/>
                </a:lnTo>
                <a:lnTo>
                  <a:pt x="f109" y="f110"/>
                </a:lnTo>
                <a:lnTo>
                  <a:pt x="f111" y="f112"/>
                </a:lnTo>
                <a:lnTo>
                  <a:pt x="f113" y="f114"/>
                </a:lnTo>
                <a:lnTo>
                  <a:pt x="f2" y="f4"/>
                </a:lnTo>
                <a:lnTo>
                  <a:pt x="f115" y="f116"/>
                </a:lnTo>
                <a:lnTo>
                  <a:pt x="f117" y="f118"/>
                </a:lnTo>
                <a:lnTo>
                  <a:pt x="f119" y="f120"/>
                </a:lnTo>
                <a:lnTo>
                  <a:pt x="f121" y="f122"/>
                </a:lnTo>
                <a:lnTo>
                  <a:pt x="f123" y="f124"/>
                </a:lnTo>
                <a:lnTo>
                  <a:pt x="f125" y="f126"/>
                </a:lnTo>
                <a:cubicBezTo>
                  <a:pt x="f127" y="f128"/>
                  <a:pt x="f129" y="f130"/>
                  <a:pt x="f129" y="f32"/>
                </a:cubicBezTo>
                <a:cubicBezTo>
                  <a:pt x="f129" y="f31"/>
                  <a:pt x="f131" y="f2"/>
                  <a:pt x="f29"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9" name="Block Arc 25">
            <a:extLst>
              <a:ext uri="{FF2B5EF4-FFF2-40B4-BE49-F238E27FC236}">
                <a16:creationId xmlns:a16="http://schemas.microsoft.com/office/drawing/2014/main" id="{B7C705E0-412F-7C31-9A9F-C071842850AB}"/>
              </a:ext>
            </a:extLst>
          </p:cNvPr>
          <p:cNvSpPr/>
          <p:nvPr/>
        </p:nvSpPr>
        <p:spPr>
          <a:xfrm>
            <a:off x="2530487" y="4275689"/>
            <a:ext cx="296549" cy="428432"/>
          </a:xfrm>
          <a:custGeom>
            <a:avLst/>
            <a:gdLst>
              <a:gd name="f0" fmla="val w"/>
              <a:gd name="f1" fmla="val h"/>
              <a:gd name="f2" fmla="val 0"/>
              <a:gd name="f3" fmla="val 2215656"/>
              <a:gd name="f4" fmla="val 3200962"/>
              <a:gd name="f5" fmla="val 1107829"/>
              <a:gd name="f6" fmla="val 2097026"/>
              <a:gd name="f7" fmla="val 1025315"/>
              <a:gd name="f8" fmla="val 958423"/>
              <a:gd name="f9" fmla="val 2163918"/>
              <a:gd name="f10" fmla="val 2246432"/>
              <a:gd name="f11" fmla="val 2302715"/>
              <a:gd name="f12" fmla="val 989546"/>
              <a:gd name="f13" fmla="val 2351730"/>
              <a:gd name="f14" fmla="val 1036590"/>
              <a:gd name="f15" fmla="val 2375275"/>
              <a:gd name="f16" fmla="val 985422"/>
              <a:gd name="f17" fmla="val 2684898"/>
              <a:gd name="f18" fmla="val 1230236"/>
              <a:gd name="f19" fmla="val 1179068"/>
              <a:gd name="f20" fmla="val 1226112"/>
              <a:gd name="f21" fmla="val 1257234"/>
              <a:gd name="f22" fmla="val 1190343"/>
              <a:gd name="f23" fmla="val 1102513"/>
              <a:gd name="f24" fmla="val 266871"/>
              <a:gd name="f25" fmla="val 874876"/>
              <a:gd name="f26" fmla="val 269781"/>
              <a:gd name="f27" fmla="val 691868"/>
              <a:gd name="f28" fmla="val 455143"/>
              <a:gd name="f29" fmla="val 682798"/>
              <a:gd name="f30" fmla="val 690469"/>
              <a:gd name="f31" fmla="val 1580962"/>
              <a:gd name="f32" fmla="val 1525188"/>
              <a:gd name="f33" fmla="val 672127"/>
              <a:gd name="f34" fmla="val 1523654"/>
              <a:gd name="f35" fmla="val 672166"/>
              <a:gd name="f36" fmla="val 1517835"/>
              <a:gd name="f37" fmla="val 444585"/>
              <a:gd name="f38" fmla="val 1330149"/>
              <a:gd name="f39" fmla="val 263961"/>
              <a:gd name="f40" fmla="val 1099102"/>
              <a:gd name="f41" fmla="val 56"/>
              <a:gd name="f42" fmla="val 1472767"/>
              <a:gd name="f43" fmla="val -4720"/>
              <a:gd name="f44" fmla="val 1780852"/>
              <a:gd name="f45" fmla="val 291773"/>
              <a:gd name="f46" fmla="val 1790404"/>
              <a:gd name="f47" fmla="val 665346"/>
              <a:gd name="f48" fmla="val 1742843"/>
              <a:gd name="f49" fmla="val 666562"/>
              <a:gd name="f50" fmla="val 1790627"/>
              <a:gd name="f51" fmla="val 2041344"/>
              <a:gd name="f52" fmla="val 2137614"/>
              <a:gd name="f53" fmla="val 1659004"/>
              <a:gd name="f54" fmla="val 1755274"/>
              <a:gd name="f55" fmla="val 3026650"/>
              <a:gd name="f56" fmla="val 3122920"/>
              <a:gd name="f57" fmla="val 174312"/>
              <a:gd name="f58" fmla="val 78042"/>
              <a:gd name="f59" fmla="val 425030"/>
              <a:gd name="f60" fmla="val 676764"/>
              <a:gd name="f61" fmla="val 425634"/>
              <a:gd name="f62" fmla="val 428273"/>
              <a:gd name="f63" fmla="val 305830"/>
              <a:gd name="f64" fmla="val 727452"/>
              <a:gd name="f65" fmla="val 4806"/>
              <a:gd name="f66" fmla="*/ f0 1 2215656"/>
              <a:gd name="f67" fmla="*/ f1 1 3200962"/>
              <a:gd name="f68" fmla="val f2"/>
              <a:gd name="f69" fmla="val f3"/>
              <a:gd name="f70" fmla="val f4"/>
              <a:gd name="f71" fmla="+- f70 0 f68"/>
              <a:gd name="f72" fmla="+- f69 0 f68"/>
              <a:gd name="f73" fmla="*/ f72 1 2215656"/>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215656"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7" y="f29"/>
                </a:cubicBezTo>
                <a:lnTo>
                  <a:pt x="f30" y="f29"/>
                </a:lnTo>
                <a:lnTo>
                  <a:pt x="f30" y="f31"/>
                </a:lnTo>
                <a:lnTo>
                  <a:pt x="f32" y="f31"/>
                </a:lnTo>
                <a:lnTo>
                  <a:pt x="f32" y="f33"/>
                </a:lnTo>
                <a:lnTo>
                  <a:pt x="f34" y="f35"/>
                </a:lnTo>
                <a:cubicBezTo>
                  <a:pt x="f36" y="f37"/>
                  <a:pt x="f38" y="f39"/>
                  <a:pt x="f23" y="f24"/>
                </a:cubicBezTo>
                <a:close/>
                <a:moveTo>
                  <a:pt x="f40" y="f41"/>
                </a:moveTo>
                <a:cubicBezTo>
                  <a:pt x="f42" y="f43"/>
                  <a:pt x="f44" y="f45"/>
                  <a:pt x="f46" y="f47"/>
                </a:cubicBezTo>
                <a:lnTo>
                  <a:pt x="f48" y="f49"/>
                </a:lnTo>
                <a:lnTo>
                  <a:pt x="f50" y="f49"/>
                </a:lnTo>
                <a:lnTo>
                  <a:pt x="f50" y="f31"/>
                </a:lnTo>
                <a:lnTo>
                  <a:pt x="f51" y="f31"/>
                </a:lnTo>
                <a:cubicBezTo>
                  <a:pt x="f52" y="f31"/>
                  <a:pt x="f3" y="f53"/>
                  <a:pt x="f3" y="f54"/>
                </a:cubicBezTo>
                <a:lnTo>
                  <a:pt x="f3" y="f55"/>
                </a:lnTo>
                <a:cubicBezTo>
                  <a:pt x="f3" y="f56"/>
                  <a:pt x="f52" y="f4"/>
                  <a:pt x="f51" y="f4"/>
                </a:cubicBezTo>
                <a:lnTo>
                  <a:pt x="f57" y="f4"/>
                </a:lnTo>
                <a:cubicBezTo>
                  <a:pt x="f58" y="f4"/>
                  <a:pt x="f2" y="f56"/>
                  <a:pt x="f2" y="f55"/>
                </a:cubicBezTo>
                <a:lnTo>
                  <a:pt x="f2" y="f54"/>
                </a:lnTo>
                <a:cubicBezTo>
                  <a:pt x="f2" y="f53"/>
                  <a:pt x="f58" y="f31"/>
                  <a:pt x="f57" y="f31"/>
                </a:cubicBezTo>
                <a:lnTo>
                  <a:pt x="f59" y="f31"/>
                </a:lnTo>
                <a:lnTo>
                  <a:pt x="f59" y="f60"/>
                </a:lnTo>
                <a:lnTo>
                  <a:pt x="f61" y="f60"/>
                </a:lnTo>
                <a:cubicBezTo>
                  <a:pt x="f62" y="f63"/>
                  <a:pt x="f64" y="f65"/>
                  <a:pt x="f40" y="f41"/>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0" name="Block Arc 31">
            <a:extLst>
              <a:ext uri="{FF2B5EF4-FFF2-40B4-BE49-F238E27FC236}">
                <a16:creationId xmlns:a16="http://schemas.microsoft.com/office/drawing/2014/main" id="{B8BC1E63-DD69-D5D5-9185-3570F2DCCD31}"/>
              </a:ext>
            </a:extLst>
          </p:cNvPr>
          <p:cNvSpPr/>
          <p:nvPr/>
        </p:nvSpPr>
        <p:spPr>
          <a:xfrm>
            <a:off x="4948827" y="4307392"/>
            <a:ext cx="386910" cy="428432"/>
          </a:xfrm>
          <a:custGeom>
            <a:avLst/>
            <a:gdLst>
              <a:gd name="f0" fmla="val w"/>
              <a:gd name="f1" fmla="val h"/>
              <a:gd name="f2" fmla="val 0"/>
              <a:gd name="f3" fmla="val 2890784"/>
              <a:gd name="f4" fmla="val 3200962"/>
              <a:gd name="f5" fmla="val 1107828"/>
              <a:gd name="f6" fmla="val 2097026"/>
              <a:gd name="f7" fmla="val 1025313"/>
              <a:gd name="f8" fmla="val 958422"/>
              <a:gd name="f9" fmla="val 2163918"/>
              <a:gd name="f10" fmla="val 2246432"/>
              <a:gd name="f11" fmla="val 2302715"/>
              <a:gd name="f12" fmla="val 989545"/>
              <a:gd name="f13" fmla="val 2351730"/>
              <a:gd name="f14" fmla="val 1036589"/>
              <a:gd name="f15" fmla="val 2375275"/>
              <a:gd name="f16" fmla="val 985421"/>
              <a:gd name="f17" fmla="val 2684898"/>
              <a:gd name="f18" fmla="val 1230235"/>
              <a:gd name="f19" fmla="val 1179067"/>
              <a:gd name="f20" fmla="val 1226111"/>
              <a:gd name="f21" fmla="val 1257233"/>
              <a:gd name="f22" fmla="val 1190342"/>
              <a:gd name="f23" fmla="val 2199259"/>
              <a:gd name="f24" fmla="val 56"/>
              <a:gd name="f25" fmla="val 2572924"/>
              <a:gd name="f26" fmla="val -4720"/>
              <a:gd name="f27" fmla="val 2881009"/>
              <a:gd name="f28" fmla="val 291773"/>
              <a:gd name="f29" fmla="val 2890561"/>
              <a:gd name="f30" fmla="val 665346"/>
              <a:gd name="f31" fmla="val 2843000"/>
              <a:gd name="f32" fmla="val 666562"/>
              <a:gd name="f33" fmla="val 1580962"/>
              <a:gd name="f34" fmla="val 2625345"/>
              <a:gd name="f35" fmla="val 672127"/>
              <a:gd name="f36" fmla="val 2623811"/>
              <a:gd name="f37" fmla="val 672166"/>
              <a:gd name="f38" fmla="val 2617992"/>
              <a:gd name="f39" fmla="val 444585"/>
              <a:gd name="f40" fmla="val 2430306"/>
              <a:gd name="f41" fmla="val 263961"/>
              <a:gd name="f42" fmla="val 2202670"/>
              <a:gd name="f43" fmla="val 266871"/>
              <a:gd name="f44" fmla="val 1975033"/>
              <a:gd name="f45" fmla="val 269781"/>
              <a:gd name="f46" fmla="val 1792025"/>
              <a:gd name="f47" fmla="val 455143"/>
              <a:gd name="f48" fmla="val 682798"/>
              <a:gd name="f49" fmla="val 1790626"/>
              <a:gd name="f50" fmla="val 2041344"/>
              <a:gd name="f51" fmla="val 2137614"/>
              <a:gd name="f52" fmla="val 2215656"/>
              <a:gd name="f53" fmla="val 1659004"/>
              <a:gd name="f54" fmla="val 1755274"/>
              <a:gd name="f55" fmla="val 3026650"/>
              <a:gd name="f56" fmla="val 3122920"/>
              <a:gd name="f57" fmla="val 174312"/>
              <a:gd name="f58" fmla="val 78042"/>
              <a:gd name="f59" fmla="val 1525187"/>
              <a:gd name="f60" fmla="val 676764"/>
              <a:gd name="f61" fmla="val 1525791"/>
              <a:gd name="f62" fmla="val 1528430"/>
              <a:gd name="f63" fmla="val 305830"/>
              <a:gd name="f64" fmla="val 1827609"/>
              <a:gd name="f65" fmla="val 4806"/>
              <a:gd name="f66" fmla="*/ f0 1 2890784"/>
              <a:gd name="f67" fmla="*/ f1 1 3200962"/>
              <a:gd name="f68" fmla="val f2"/>
              <a:gd name="f69" fmla="val f3"/>
              <a:gd name="f70" fmla="val f4"/>
              <a:gd name="f71" fmla="+- f70 0 f68"/>
              <a:gd name="f72" fmla="+- f69 0 f68"/>
              <a:gd name="f73" fmla="*/ f72 1 2890784"/>
              <a:gd name="f74" fmla="*/ f71 1 3200962"/>
              <a:gd name="f75" fmla="*/ f68 1 f73"/>
              <a:gd name="f76" fmla="*/ f69 1 f73"/>
              <a:gd name="f77" fmla="*/ f68 1 f74"/>
              <a:gd name="f78" fmla="*/ f70 1 f74"/>
              <a:gd name="f79" fmla="*/ f75 f66 1"/>
              <a:gd name="f80" fmla="*/ f76 f66 1"/>
              <a:gd name="f81" fmla="*/ f78 f67 1"/>
              <a:gd name="f82" fmla="*/ f77 f67 1"/>
            </a:gdLst>
            <a:ahLst/>
            <a:cxnLst>
              <a:cxn ang="3cd4">
                <a:pos x="hc" y="t"/>
              </a:cxn>
              <a:cxn ang="0">
                <a:pos x="r" y="vc"/>
              </a:cxn>
              <a:cxn ang="cd4">
                <a:pos x="hc" y="b"/>
              </a:cxn>
              <a:cxn ang="cd2">
                <a:pos x="l" y="vc"/>
              </a:cxn>
            </a:cxnLst>
            <a:rect l="f79" t="f82" r="f80" b="f81"/>
            <a:pathLst>
              <a:path w="2890784" h="3200962">
                <a:moveTo>
                  <a:pt x="f5" y="f6"/>
                </a:moveTo>
                <a:cubicBezTo>
                  <a:pt x="f7" y="f6"/>
                  <a:pt x="f8" y="f9"/>
                  <a:pt x="f8" y="f10"/>
                </a:cubicBezTo>
                <a:cubicBezTo>
                  <a:pt x="f8" y="f11"/>
                  <a:pt x="f12" y="f13"/>
                  <a:pt x="f14" y="f15"/>
                </a:cubicBezTo>
                <a:lnTo>
                  <a:pt x="f16" y="f17"/>
                </a:lnTo>
                <a:lnTo>
                  <a:pt x="f18" y="f17"/>
                </a:lnTo>
                <a:lnTo>
                  <a:pt x="f19" y="f15"/>
                </a:lnTo>
                <a:cubicBezTo>
                  <a:pt x="f20" y="f13"/>
                  <a:pt x="f21" y="f11"/>
                  <a:pt x="f21" y="f10"/>
                </a:cubicBezTo>
                <a:cubicBezTo>
                  <a:pt x="f21" y="f9"/>
                  <a:pt x="f22" y="f6"/>
                  <a:pt x="f5" y="f6"/>
                </a:cubicBezTo>
                <a:close/>
                <a:moveTo>
                  <a:pt x="f23" y="f24"/>
                </a:moveTo>
                <a:cubicBezTo>
                  <a:pt x="f25" y="f26"/>
                  <a:pt x="f27" y="f28"/>
                  <a:pt x="f29" y="f30"/>
                </a:cubicBezTo>
                <a:lnTo>
                  <a:pt x="f31" y="f32"/>
                </a:lnTo>
                <a:lnTo>
                  <a:pt x="f3" y="f32"/>
                </a:lnTo>
                <a:lnTo>
                  <a:pt x="f3" y="f33"/>
                </a:lnTo>
                <a:lnTo>
                  <a:pt x="f34" y="f33"/>
                </a:lnTo>
                <a:lnTo>
                  <a:pt x="f34" y="f35"/>
                </a:lnTo>
                <a:lnTo>
                  <a:pt x="f36" y="f37"/>
                </a:lnTo>
                <a:cubicBezTo>
                  <a:pt x="f38" y="f39"/>
                  <a:pt x="f40" y="f41"/>
                  <a:pt x="f42" y="f43"/>
                </a:cubicBezTo>
                <a:cubicBezTo>
                  <a:pt x="f44" y="f45"/>
                  <a:pt x="f46" y="f47"/>
                  <a:pt x="f46" y="f48"/>
                </a:cubicBezTo>
                <a:lnTo>
                  <a:pt x="f49" y="f48"/>
                </a:lnTo>
                <a:lnTo>
                  <a:pt x="f49" y="f33"/>
                </a:lnTo>
                <a:lnTo>
                  <a:pt x="f50" y="f33"/>
                </a:lnTo>
                <a:cubicBezTo>
                  <a:pt x="f51" y="f33"/>
                  <a:pt x="f52" y="f53"/>
                  <a:pt x="f52" y="f54"/>
                </a:cubicBezTo>
                <a:lnTo>
                  <a:pt x="f52" y="f55"/>
                </a:lnTo>
                <a:cubicBezTo>
                  <a:pt x="f52" y="f56"/>
                  <a:pt x="f51" y="f4"/>
                  <a:pt x="f50" y="f4"/>
                </a:cubicBezTo>
                <a:lnTo>
                  <a:pt x="f57" y="f4"/>
                </a:lnTo>
                <a:cubicBezTo>
                  <a:pt x="f58" y="f4"/>
                  <a:pt x="f2" y="f56"/>
                  <a:pt x="f2" y="f55"/>
                </a:cubicBezTo>
                <a:lnTo>
                  <a:pt x="f2" y="f54"/>
                </a:lnTo>
                <a:cubicBezTo>
                  <a:pt x="f2" y="f53"/>
                  <a:pt x="f58" y="f33"/>
                  <a:pt x="f57" y="f33"/>
                </a:cubicBezTo>
                <a:lnTo>
                  <a:pt x="f59" y="f33"/>
                </a:lnTo>
                <a:lnTo>
                  <a:pt x="f59" y="f60"/>
                </a:lnTo>
                <a:lnTo>
                  <a:pt x="f61" y="f60"/>
                </a:lnTo>
                <a:cubicBezTo>
                  <a:pt x="f62" y="f63"/>
                  <a:pt x="f64" y="f65"/>
                  <a:pt x="f23" y="f24"/>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1" name="Freeform 53">
            <a:extLst>
              <a:ext uri="{FF2B5EF4-FFF2-40B4-BE49-F238E27FC236}">
                <a16:creationId xmlns:a16="http://schemas.microsoft.com/office/drawing/2014/main" id="{ED1E09E2-1F0D-C200-61A9-BDF76C899444}"/>
              </a:ext>
            </a:extLst>
          </p:cNvPr>
          <p:cNvSpPr/>
          <p:nvPr/>
        </p:nvSpPr>
        <p:spPr>
          <a:xfrm>
            <a:off x="6243975" y="4333718"/>
            <a:ext cx="423998" cy="434733"/>
          </a:xfrm>
          <a:custGeom>
            <a:avLst/>
            <a:gdLst>
              <a:gd name="f0" fmla="val 10800000"/>
              <a:gd name="f1" fmla="val 5400000"/>
              <a:gd name="f2" fmla="val 180"/>
              <a:gd name="f3" fmla="val w"/>
              <a:gd name="f4" fmla="val h"/>
              <a:gd name="f5" fmla="val 0"/>
              <a:gd name="f6" fmla="val 2296406"/>
              <a:gd name="f7" fmla="val 2354521"/>
              <a:gd name="f8" fmla="val 2279640"/>
              <a:gd name="f9" fmla="val 1747818"/>
              <a:gd name="f10" fmla="val 1827546"/>
              <a:gd name="f11" fmla="val 1826304"/>
              <a:gd name="f12" fmla="val 1873723"/>
              <a:gd name="f13" fmla="val 1907635"/>
              <a:gd name="f14" fmla="val 1985737"/>
              <a:gd name="f15" fmla="val 2047488"/>
              <a:gd name="f16" fmla="val 1955104"/>
              <a:gd name="f17" fmla="val 2095900"/>
              <a:gd name="f18" fmla="val 1897166"/>
              <a:gd name="f19" fmla="val 2139232"/>
              <a:gd name="f20" fmla="val 1773393"/>
              <a:gd name="f21" fmla="val 2006999"/>
              <a:gd name="f22" fmla="val 1682537"/>
              <a:gd name="f23" fmla="val 1962549"/>
              <a:gd name="f24" fmla="val 1528613"/>
              <a:gd name="f25" fmla="val 1380482"/>
              <a:gd name="f26" fmla="val 2120816"/>
              <a:gd name="f27" fmla="val 1495542"/>
              <a:gd name="f28" fmla="val 1788127"/>
              <a:gd name="f29" fmla="val 909489"/>
              <a:gd name="f30" fmla="val 1225390"/>
              <a:gd name="f31" fmla="val 414951"/>
              <a:gd name="f32" fmla="val 2322212"/>
              <a:gd name="f33" fmla="val 293184"/>
              <a:gd name="f34" fmla="val 2052845"/>
              <a:gd name="f35" fmla="val 520411"/>
              <a:gd name="f36" fmla="val 767428"/>
              <a:gd name="f37" fmla="val 325060"/>
              <a:gd name="f38" fmla="val 542715"/>
              <a:gd name="f39" fmla="val -71458"/>
              <a:gd name="f40" fmla="val 102202"/>
              <a:gd name="f41" fmla="val 11167"/>
              <a:gd name="f42" fmla="val 5505"/>
              <a:gd name="f43" fmla="val 111065"/>
              <a:gd name="f44" fmla="val -52229"/>
              <a:gd name="f45" fmla="val 554777"/>
              <a:gd name="f46" fmla="val 358209"/>
              <a:gd name="f47" fmla="val 771719"/>
              <a:gd name="f48" fmla="val 578452"/>
              <a:gd name="f49" fmla="val 2041440"/>
              <a:gd name="f50" fmla="val 514597"/>
              <a:gd name="f51" fmla="val 662729"/>
              <a:gd name="f52" fmla="val 1124906"/>
              <a:gd name="f53" fmla="val 1004182"/>
              <a:gd name="f54" fmla="val 1676517"/>
              <a:gd name="f55" fmla="val 1608523"/>
              <a:gd name="f56" fmla="val 1795262"/>
              <a:gd name="f57" fmla="val 1589016"/>
              <a:gd name="f58" fmla="val 2094931"/>
              <a:gd name="f59" fmla="val 1557316"/>
              <a:gd name="f60" fmla="+- 0 0 -90"/>
              <a:gd name="f61" fmla="*/ f3 1 2296406"/>
              <a:gd name="f62" fmla="*/ f4 1 2354521"/>
              <a:gd name="f63" fmla="val f5"/>
              <a:gd name="f64" fmla="val f6"/>
              <a:gd name="f65" fmla="val f7"/>
              <a:gd name="f66" fmla="*/ f60 f0 1"/>
              <a:gd name="f67" fmla="+- f65 0 f63"/>
              <a:gd name="f68" fmla="+- f64 0 f63"/>
              <a:gd name="f69" fmla="*/ f66 1 f2"/>
              <a:gd name="f70" fmla="*/ f68 1 2296406"/>
              <a:gd name="f71" fmla="*/ f67 1 2354521"/>
              <a:gd name="f72" fmla="*/ 1495542 f68 1"/>
              <a:gd name="f73" fmla="*/ 909489 f68 1"/>
              <a:gd name="f74" fmla="*/ 414951 f68 1"/>
              <a:gd name="f75" fmla="*/ 293184 f68 1"/>
              <a:gd name="f76" fmla="*/ 520411 f68 1"/>
              <a:gd name="f77" fmla="*/ 11167 f68 1"/>
              <a:gd name="f78" fmla="*/ 771719 f68 1"/>
              <a:gd name="f79" fmla="*/ 2041440 f68 1"/>
              <a:gd name="f80" fmla="*/ 2296406 f68 1"/>
              <a:gd name="f81" fmla="*/ 1124906 f68 1"/>
              <a:gd name="f82" fmla="*/ 1676517 f68 1"/>
              <a:gd name="f83" fmla="*/ 2279640 f68 1"/>
              <a:gd name="f84" fmla="*/ 2094931 f68 1"/>
              <a:gd name="f85" fmla="*/ 1380482 f68 1"/>
              <a:gd name="f86" fmla="*/ 1747818 f67 1"/>
              <a:gd name="f87" fmla="*/ 1528613 f68 1"/>
              <a:gd name="f88" fmla="*/ 2354521 f67 1"/>
              <a:gd name="f89" fmla="*/ 2120816 f67 1"/>
              <a:gd name="f90" fmla="*/ 1788127 f67 1"/>
              <a:gd name="f91" fmla="*/ 1225390 f67 1"/>
              <a:gd name="f92" fmla="*/ 2322212 f67 1"/>
              <a:gd name="f93" fmla="*/ 2052845 f67 1"/>
              <a:gd name="f94" fmla="*/ 767428 f67 1"/>
              <a:gd name="f95" fmla="*/ 5505 f67 1"/>
              <a:gd name="f96" fmla="*/ 578452 f67 1"/>
              <a:gd name="f97" fmla="*/ 514597 f67 1"/>
              <a:gd name="f98" fmla="*/ 662729 f67 1"/>
              <a:gd name="f99" fmla="*/ 1004182 f67 1"/>
              <a:gd name="f100" fmla="*/ 1608523 f67 1"/>
              <a:gd name="f101" fmla="*/ 1557316 f67 1"/>
              <a:gd name="f102" fmla="*/ 1682537 f68 1"/>
              <a:gd name="f103" fmla="*/ 1962549 f67 1"/>
              <a:gd name="f104" fmla="*/ 1955104 f68 1"/>
              <a:gd name="f105" fmla="*/ 2095900 f67 1"/>
              <a:gd name="f106" fmla="*/ 1827546 f68 1"/>
              <a:gd name="f107" fmla="*/ 1826304 f67 1"/>
              <a:gd name="f108" fmla="+- f69 0 f1"/>
              <a:gd name="f109" fmla="*/ f72 1 2296406"/>
              <a:gd name="f110" fmla="*/ f73 1 2296406"/>
              <a:gd name="f111" fmla="*/ f74 1 2296406"/>
              <a:gd name="f112" fmla="*/ f75 1 2296406"/>
              <a:gd name="f113" fmla="*/ f76 1 2296406"/>
              <a:gd name="f114" fmla="*/ f77 1 2296406"/>
              <a:gd name="f115" fmla="*/ f78 1 2296406"/>
              <a:gd name="f116" fmla="*/ f79 1 2296406"/>
              <a:gd name="f117" fmla="*/ f80 1 2296406"/>
              <a:gd name="f118" fmla="*/ f81 1 2296406"/>
              <a:gd name="f119" fmla="*/ f82 1 2296406"/>
              <a:gd name="f120" fmla="*/ f83 1 2296406"/>
              <a:gd name="f121" fmla="*/ f84 1 2296406"/>
              <a:gd name="f122" fmla="*/ f85 1 2296406"/>
              <a:gd name="f123" fmla="*/ f86 1 2354521"/>
              <a:gd name="f124" fmla="*/ f87 1 2296406"/>
              <a:gd name="f125" fmla="*/ f88 1 2354521"/>
              <a:gd name="f126" fmla="*/ f89 1 2354521"/>
              <a:gd name="f127" fmla="*/ f90 1 2354521"/>
              <a:gd name="f128" fmla="*/ f91 1 2354521"/>
              <a:gd name="f129" fmla="*/ f92 1 2354521"/>
              <a:gd name="f130" fmla="*/ f93 1 2354521"/>
              <a:gd name="f131" fmla="*/ f94 1 2354521"/>
              <a:gd name="f132" fmla="*/ f95 1 2354521"/>
              <a:gd name="f133" fmla="*/ f96 1 2354521"/>
              <a:gd name="f134" fmla="*/ f97 1 2354521"/>
              <a:gd name="f135" fmla="*/ f98 1 2354521"/>
              <a:gd name="f136" fmla="*/ f99 1 2354521"/>
              <a:gd name="f137" fmla="*/ f100 1 2354521"/>
              <a:gd name="f138" fmla="*/ f101 1 2354521"/>
              <a:gd name="f139" fmla="*/ f102 1 2296406"/>
              <a:gd name="f140" fmla="*/ f103 1 2354521"/>
              <a:gd name="f141" fmla="*/ f104 1 2296406"/>
              <a:gd name="f142" fmla="*/ f105 1 2354521"/>
              <a:gd name="f143" fmla="*/ f106 1 2296406"/>
              <a:gd name="f144" fmla="*/ f107 1 2354521"/>
              <a:gd name="f145" fmla="*/ f63 1 f70"/>
              <a:gd name="f146" fmla="*/ f64 1 f70"/>
              <a:gd name="f147" fmla="*/ f63 1 f71"/>
              <a:gd name="f148" fmla="*/ f65 1 f71"/>
              <a:gd name="f149" fmla="*/ f120 1 f70"/>
              <a:gd name="f150" fmla="*/ f123 1 f71"/>
              <a:gd name="f151" fmla="*/ f143 1 f70"/>
              <a:gd name="f152" fmla="*/ f144 1 f71"/>
              <a:gd name="f153" fmla="*/ f141 1 f70"/>
              <a:gd name="f154" fmla="*/ f142 1 f71"/>
              <a:gd name="f155" fmla="*/ f139 1 f70"/>
              <a:gd name="f156" fmla="*/ f140 1 f71"/>
              <a:gd name="f157" fmla="*/ f124 1 f70"/>
              <a:gd name="f158" fmla="*/ f125 1 f71"/>
              <a:gd name="f159" fmla="*/ f122 1 f70"/>
              <a:gd name="f160" fmla="*/ f126 1 f71"/>
              <a:gd name="f161" fmla="*/ f109 1 f70"/>
              <a:gd name="f162" fmla="*/ f127 1 f71"/>
              <a:gd name="f163" fmla="*/ f110 1 f70"/>
              <a:gd name="f164" fmla="*/ f128 1 f71"/>
              <a:gd name="f165" fmla="*/ f111 1 f70"/>
              <a:gd name="f166" fmla="*/ f129 1 f71"/>
              <a:gd name="f167" fmla="*/ f112 1 f70"/>
              <a:gd name="f168" fmla="*/ f130 1 f71"/>
              <a:gd name="f169" fmla="*/ f113 1 f70"/>
              <a:gd name="f170" fmla="*/ f131 1 f71"/>
              <a:gd name="f171" fmla="*/ f114 1 f70"/>
              <a:gd name="f172" fmla="*/ f132 1 f71"/>
              <a:gd name="f173" fmla="*/ f115 1 f70"/>
              <a:gd name="f174" fmla="*/ f133 1 f71"/>
              <a:gd name="f175" fmla="*/ f116 1 f70"/>
              <a:gd name="f176" fmla="*/ f134 1 f71"/>
              <a:gd name="f177" fmla="*/ f117 1 f70"/>
              <a:gd name="f178" fmla="*/ f135 1 f71"/>
              <a:gd name="f179" fmla="*/ f118 1 f70"/>
              <a:gd name="f180" fmla="*/ f136 1 f71"/>
              <a:gd name="f181" fmla="*/ f119 1 f70"/>
              <a:gd name="f182" fmla="*/ f137 1 f71"/>
              <a:gd name="f183" fmla="*/ f121 1 f70"/>
              <a:gd name="f184" fmla="*/ f138 1 f71"/>
              <a:gd name="f185" fmla="*/ f145 f61 1"/>
              <a:gd name="f186" fmla="*/ f146 f61 1"/>
              <a:gd name="f187" fmla="*/ f148 f62 1"/>
              <a:gd name="f188" fmla="*/ f147 f62 1"/>
              <a:gd name="f189" fmla="*/ f149 f61 1"/>
              <a:gd name="f190" fmla="*/ f150 f62 1"/>
              <a:gd name="f191" fmla="*/ f151 f61 1"/>
              <a:gd name="f192" fmla="*/ f152 f62 1"/>
              <a:gd name="f193" fmla="*/ f153 f61 1"/>
              <a:gd name="f194" fmla="*/ f154 f62 1"/>
              <a:gd name="f195" fmla="*/ f155 f61 1"/>
              <a:gd name="f196" fmla="*/ f156 f62 1"/>
              <a:gd name="f197" fmla="*/ f157 f61 1"/>
              <a:gd name="f198" fmla="*/ f158 f62 1"/>
              <a:gd name="f199" fmla="*/ f159 f61 1"/>
              <a:gd name="f200" fmla="*/ f160 f62 1"/>
              <a:gd name="f201" fmla="*/ f161 f61 1"/>
              <a:gd name="f202" fmla="*/ f162 f62 1"/>
              <a:gd name="f203" fmla="*/ f163 f61 1"/>
              <a:gd name="f204" fmla="*/ f164 f62 1"/>
              <a:gd name="f205" fmla="*/ f165 f61 1"/>
              <a:gd name="f206" fmla="*/ f166 f62 1"/>
              <a:gd name="f207" fmla="*/ f167 f61 1"/>
              <a:gd name="f208" fmla="*/ f168 f62 1"/>
              <a:gd name="f209" fmla="*/ f169 f61 1"/>
              <a:gd name="f210" fmla="*/ f170 f62 1"/>
              <a:gd name="f211" fmla="*/ f171 f61 1"/>
              <a:gd name="f212" fmla="*/ f172 f62 1"/>
              <a:gd name="f213" fmla="*/ f173 f61 1"/>
              <a:gd name="f214" fmla="*/ f174 f62 1"/>
              <a:gd name="f215" fmla="*/ f175 f61 1"/>
              <a:gd name="f216" fmla="*/ f176 f62 1"/>
              <a:gd name="f217" fmla="*/ f177 f61 1"/>
              <a:gd name="f218" fmla="*/ f178 f62 1"/>
              <a:gd name="f219" fmla="*/ f179 f61 1"/>
              <a:gd name="f220" fmla="*/ f180 f62 1"/>
              <a:gd name="f221" fmla="*/ f181 f61 1"/>
              <a:gd name="f222" fmla="*/ f182 f62 1"/>
              <a:gd name="f223" fmla="*/ f183 f61 1"/>
              <a:gd name="f224" fmla="*/ f184 f62 1"/>
            </a:gdLst>
            <a:ahLst/>
            <a:cxnLst>
              <a:cxn ang="3cd4">
                <a:pos x="hc" y="t"/>
              </a:cxn>
              <a:cxn ang="0">
                <a:pos x="r" y="vc"/>
              </a:cxn>
              <a:cxn ang="cd4">
                <a:pos x="hc" y="b"/>
              </a:cxn>
              <a:cxn ang="cd2">
                <a:pos x="l" y="vc"/>
              </a:cxn>
              <a:cxn ang="f108">
                <a:pos x="f189" y="f190"/>
              </a:cxn>
              <a:cxn ang="f108">
                <a:pos x="f191" y="f192"/>
              </a:cxn>
              <a:cxn ang="f108">
                <a:pos x="f193" y="f194"/>
              </a:cxn>
              <a:cxn ang="f108">
                <a:pos x="f195" y="f196"/>
              </a:cxn>
              <a:cxn ang="f108">
                <a:pos x="f197" y="f198"/>
              </a:cxn>
              <a:cxn ang="f108">
                <a:pos x="f199" y="f200"/>
              </a:cxn>
              <a:cxn ang="f108">
                <a:pos x="f201" y="f202"/>
              </a:cxn>
              <a:cxn ang="f108">
                <a:pos x="f203" y="f204"/>
              </a:cxn>
              <a:cxn ang="f108">
                <a:pos x="f205" y="f206"/>
              </a:cxn>
              <a:cxn ang="f108">
                <a:pos x="f207" y="f208"/>
              </a:cxn>
              <a:cxn ang="f108">
                <a:pos x="f209" y="f210"/>
              </a:cxn>
              <a:cxn ang="f108">
                <a:pos x="f211" y="f212"/>
              </a:cxn>
              <a:cxn ang="f108">
                <a:pos x="f213" y="f214"/>
              </a:cxn>
              <a:cxn ang="f108">
                <a:pos x="f215" y="f216"/>
              </a:cxn>
              <a:cxn ang="f108">
                <a:pos x="f217" y="f218"/>
              </a:cxn>
              <a:cxn ang="f108">
                <a:pos x="f219" y="f220"/>
              </a:cxn>
              <a:cxn ang="f108">
                <a:pos x="f221" y="f222"/>
              </a:cxn>
              <a:cxn ang="f108">
                <a:pos x="f223" y="f224"/>
              </a:cxn>
            </a:cxnLst>
            <a:rect l="f185" t="f188" r="f186" b="f187"/>
            <a:pathLst>
              <a:path w="2296406" h="2354521">
                <a:moveTo>
                  <a:pt x="f8" y="f9"/>
                </a:moveTo>
                <a:lnTo>
                  <a:pt x="f10" y="f11"/>
                </a:lnTo>
                <a:cubicBezTo>
                  <a:pt x="f12" y="f13"/>
                  <a:pt x="f14" y="f15"/>
                  <a:pt x="f16" y="f17"/>
                </a:cubicBezTo>
                <a:cubicBezTo>
                  <a:pt x="f18" y="f19"/>
                  <a:pt x="f20" y="f21"/>
                  <a:pt x="f22" y="f23"/>
                </a:cubicBezTo>
                <a:lnTo>
                  <a:pt x="f24" y="f7"/>
                </a:lnTo>
                <a:lnTo>
                  <a:pt x="f25" y="f26"/>
                </a:lnTo>
                <a:lnTo>
                  <a:pt x="f27" y="f28"/>
                </a:lnTo>
                <a:lnTo>
                  <a:pt x="f29" y="f30"/>
                </a:lnTo>
                <a:lnTo>
                  <a:pt x="f31" y="f32"/>
                </a:lnTo>
                <a:lnTo>
                  <a:pt x="f33" y="f34"/>
                </a:lnTo>
                <a:lnTo>
                  <a:pt x="f35" y="f36"/>
                </a:lnTo>
                <a:cubicBezTo>
                  <a:pt x="f37" y="f38"/>
                  <a:pt x="f39" y="f40"/>
                  <a:pt x="f41" y="f42"/>
                </a:cubicBezTo>
                <a:cubicBezTo>
                  <a:pt x="f43" y="f44"/>
                  <a:pt x="f45" y="f46"/>
                  <a:pt x="f47" y="f48"/>
                </a:cubicBezTo>
                <a:lnTo>
                  <a:pt x="f49" y="f50"/>
                </a:lnTo>
                <a:lnTo>
                  <a:pt x="f6" y="f51"/>
                </a:lnTo>
                <a:lnTo>
                  <a:pt x="f52" y="f53"/>
                </a:lnTo>
                <a:lnTo>
                  <a:pt x="f54" y="f55"/>
                </a:lnTo>
                <a:cubicBezTo>
                  <a:pt x="f56" y="f57"/>
                  <a:pt x="f58" y="f59"/>
                  <a:pt x="f58" y="f59"/>
                </a:cubicBezTo>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2" name="Block Arc 10">
            <a:extLst>
              <a:ext uri="{FF2B5EF4-FFF2-40B4-BE49-F238E27FC236}">
                <a16:creationId xmlns:a16="http://schemas.microsoft.com/office/drawing/2014/main" id="{310A98C3-4B5A-3891-4819-D51E0A9F84B6}"/>
              </a:ext>
            </a:extLst>
          </p:cNvPr>
          <p:cNvSpPr/>
          <p:nvPr/>
        </p:nvSpPr>
        <p:spPr>
          <a:xfrm>
            <a:off x="2429509" y="3514835"/>
            <a:ext cx="521464" cy="353214"/>
          </a:xfrm>
          <a:custGeom>
            <a:avLst/>
            <a:gdLst>
              <a:gd name="f0" fmla="val w"/>
              <a:gd name="f1" fmla="val h"/>
              <a:gd name="f2" fmla="val 0"/>
              <a:gd name="f3" fmla="val 3219104"/>
              <a:gd name="f4" fmla="val 2180445"/>
              <a:gd name="f5" fmla="val 631935"/>
              <a:gd name="f6" fmla="val 660566"/>
              <a:gd name="f7" fmla="val 582229"/>
              <a:gd name="f8" fmla="val 541935"/>
              <a:gd name="f9" fmla="val 700860"/>
              <a:gd name="f10" fmla="val 750566"/>
              <a:gd name="f11" fmla="val 800272"/>
              <a:gd name="f12" fmla="val 840566"/>
              <a:gd name="f13" fmla="val 681641"/>
              <a:gd name="f14" fmla="val 721935"/>
              <a:gd name="f15" fmla="val 2920524"/>
              <a:gd name="f16" fmla="val 132986"/>
              <a:gd name="f17" fmla="val 2884582"/>
              <a:gd name="f18" fmla="val 2855445"/>
              <a:gd name="f19" fmla="val 171564"/>
              <a:gd name="f20" fmla="val 219152"/>
              <a:gd name="f21" fmla="val 266740"/>
              <a:gd name="f22" fmla="val 305318"/>
              <a:gd name="f23" fmla="val 2956466"/>
              <a:gd name="f24" fmla="val 2985603"/>
              <a:gd name="f25" fmla="val 1840097"/>
              <a:gd name="f26" fmla="val 123357"/>
              <a:gd name="f27" fmla="val 1690593"/>
              <a:gd name="f28" fmla="val 125267"/>
              <a:gd name="f29" fmla="val 1541569"/>
              <a:gd name="f30" fmla="val 163386"/>
              <a:gd name="f31" fmla="val 1407089"/>
              <a:gd name="f32" fmla="val 237534"/>
              <a:gd name="f33" fmla="val 1442443"/>
              <a:gd name="f34" fmla="val 299445"/>
              <a:gd name="f35" fmla="val 1690026"/>
              <a:gd name="f36" fmla="val 162934"/>
              <a:gd name="f37" fmla="val 1991162"/>
              <a:gd name="f38" fmla="val 159087"/>
              <a:gd name="f39" fmla="val 2242273"/>
              <a:gd name="f40" fmla="val 289227"/>
              <a:gd name="f41" fmla="val 2275978"/>
              <a:gd name="f42" fmla="val 226435"/>
              <a:gd name="f43" fmla="val 2139582"/>
              <a:gd name="f44" fmla="val 155746"/>
              <a:gd name="f45" fmla="val 1989600"/>
              <a:gd name="f46" fmla="val 121447"/>
              <a:gd name="f47" fmla="val 1808744"/>
              <a:gd name="f48" fmla="val 1233"/>
              <a:gd name="f49" fmla="val 2156106"/>
              <a:gd name="f50" fmla="val -14520"/>
              <a:gd name="f51" fmla="val 2554236"/>
              <a:gd name="f52" fmla="val 122009"/>
              <a:gd name="f53" fmla="val 2727916"/>
              <a:gd name="f54" fmla="val 332053"/>
              <a:gd name="f55" fmla="val 2797407"/>
              <a:gd name="f56" fmla="val 426906"/>
              <a:gd name="f57" fmla="val 2816730"/>
              <a:gd name="f58" fmla="val 407744"/>
              <a:gd name="f59" fmla="val 2822914"/>
              <a:gd name="f60" fmla="val 396798"/>
              <a:gd name="f61" fmla="val 2848347"/>
              <a:gd name="f62" fmla="val 374270"/>
              <a:gd name="f63" fmla="val 2789714"/>
              <a:gd name="f64" fmla="val 335227"/>
              <a:gd name="f65" fmla="val 2770554"/>
              <a:gd name="f66" fmla="val 301522"/>
              <a:gd name="f67" fmla="val 211287"/>
              <a:gd name="f68" fmla="val 109060"/>
              <a:gd name="f69" fmla="val 2826850"/>
              <a:gd name="f70" fmla="val 34523"/>
              <a:gd name="f71" fmla="val 2918697"/>
              <a:gd name="f72" fmla="val 33333"/>
              <a:gd name="f73" fmla="val 3010544"/>
              <a:gd name="f74" fmla="val 32143"/>
              <a:gd name="f75" fmla="val 3068737"/>
              <a:gd name="f76" fmla="val 122977"/>
              <a:gd name="f77" fmla="val 3064459"/>
              <a:gd name="f78" fmla="val 218431"/>
              <a:gd name="f79" fmla="val 3062319"/>
              <a:gd name="f80" fmla="val 266188"/>
              <a:gd name="f81" fmla="val 3063213"/>
              <a:gd name="f82" fmla="val 242475"/>
              <a:gd name="f83" fmla="val 3054577"/>
              <a:gd name="f84" fmla="val 285936"/>
              <a:gd name="f85" fmla="val 3088600"/>
              <a:gd name="f86" fmla="val 260795"/>
              <a:gd name="f87" fmla="val 3146396"/>
              <a:gd name="f88" fmla="val 297212"/>
              <a:gd name="f89" fmla="val 3198377"/>
              <a:gd name="f90" fmla="val 27802"/>
              <a:gd name="f91" fmla="val 3270974"/>
              <a:gd name="f92" fmla="val 270322"/>
              <a:gd name="f93" fmla="val 3142267"/>
              <a:gd name="f94" fmla="val 378871"/>
              <a:gd name="f95" fmla="val 2977023"/>
              <a:gd name="f96" fmla="val 405424"/>
              <a:gd name="f97" fmla="val 2937650"/>
              <a:gd name="f98" fmla="val 455263"/>
              <a:gd name="f99" fmla="val 2906651"/>
              <a:gd name="f100" fmla="val 507366"/>
              <a:gd name="f101" fmla="val 2854455"/>
              <a:gd name="f102" fmla="val 531728"/>
              <a:gd name="f103" fmla="val 2854593"/>
              <a:gd name="f104" fmla="val 531917"/>
              <a:gd name="f105" fmla="val 2854687"/>
              <a:gd name="f106" fmla="val 532126"/>
              <a:gd name="f107" fmla="val 2854781"/>
              <a:gd name="f108" fmla="val 532336"/>
              <a:gd name="f109" fmla="val 2914835"/>
              <a:gd name="f110" fmla="val 719911"/>
              <a:gd name="f111" fmla="val 2982387"/>
              <a:gd name="f112" fmla="val 1030651"/>
              <a:gd name="f113" fmla="val 2875068"/>
              <a:gd name="f114" fmla="val 1334999"/>
              <a:gd name="f115" fmla="val 2751965"/>
              <a:gd name="f116" fmla="val 1458417"/>
              <a:gd name="f117" fmla="val 2718119"/>
              <a:gd name="f118" fmla="val 1752479"/>
              <a:gd name="f119" fmla="val 2636178"/>
              <a:gd name="f120" fmla="val 1904762"/>
              <a:gd name="f121" fmla="val 2564924"/>
              <a:gd name="f122" fmla="val 2133185"/>
              <a:gd name="f123" fmla="val 2548001"/>
              <a:gd name="f124" fmla="val 2174319"/>
              <a:gd name="f125" fmla="val 2290597"/>
              <a:gd name="f126" fmla="val 2162941"/>
              <a:gd name="f127" fmla="val 2284362"/>
              <a:gd name="f128" fmla="val 2130560"/>
              <a:gd name="f129" fmla="val 2253189"/>
              <a:gd name="f130" fmla="val 1989654"/>
              <a:gd name="f131" fmla="val 2205984"/>
              <a:gd name="f132" fmla="val 1832997"/>
              <a:gd name="f133" fmla="val 2190842"/>
              <a:gd name="f134" fmla="val 1681589"/>
              <a:gd name="f135" fmla="val 1937891"/>
              <a:gd name="f136" fmla="val 1727975"/>
              <a:gd name="f137" fmla="val 1628829"/>
              <a:gd name="f138" fmla="val 1727099"/>
              <a:gd name="f139" fmla="val 1429318"/>
              <a:gd name="f140" fmla="val 1710471"/>
              <a:gd name="f141" fmla="val 1387456"/>
              <a:gd name="f142" fmla="val 1891634"/>
              <a:gd name="f143" fmla="val 1268107"/>
              <a:gd name="f144" fmla="val 2057044"/>
              <a:gd name="f145" fmla="val 1143413"/>
              <a:gd name="f146" fmla="val 943012"/>
              <a:gd name="f147" fmla="val 894916"/>
              <a:gd name="f148" fmla="val 2170818"/>
              <a:gd name="f149" fmla="val 902932"/>
              <a:gd name="f150" fmla="val 1825120"/>
              <a:gd name="f151" fmla="val 910948"/>
              <a:gd name="f152" fmla="val 1650083"/>
              <a:gd name="f153" fmla="val 600994"/>
              <a:gd name="f154" fmla="val 1508303"/>
              <a:gd name="f155" fmla="val -80369"/>
              <a:gd name="f156" fmla="val 1319263"/>
              <a:gd name="f157" fmla="val 7807"/>
              <a:gd name="f158" fmla="val 838786"/>
              <a:gd name="f159" fmla="val 13151"/>
              <a:gd name="f160" fmla="val 796777"/>
              <a:gd name="f161" fmla="val 184160"/>
              <a:gd name="f162" fmla="val 802028"/>
              <a:gd name="f163" fmla="val 275009"/>
              <a:gd name="f164" fmla="val 799402"/>
              <a:gd name="f165" fmla="val 369419"/>
              <a:gd name="f166" fmla="val 659373"/>
              <a:gd name="f167" fmla="val 418407"/>
              <a:gd name="f168" fmla="val 582356"/>
              <a:gd name="f169" fmla="val 555570"/>
              <a:gd name="f170" fmla="val 465957"/>
              <a:gd name="f171" fmla="val 547554"/>
              <a:gd name="f172" fmla="val 374062"/>
              <a:gd name="f173" fmla="val 496786"/>
              <a:gd name="f174" fmla="val 206026"/>
              <a:gd name="f175" fmla="val 531522"/>
              <a:gd name="f176" fmla="val 190273"/>
              <a:gd name="f177" fmla="val 764877"/>
              <a:gd name="f178" fmla="val 64246"/>
              <a:gd name="f179" fmla="val 803177"/>
              <a:gd name="f180" fmla="val 250661"/>
              <a:gd name="f181" fmla="val 924308"/>
              <a:gd name="f182" fmla="val 355683"/>
              <a:gd name="f183" fmla="val 1130053"/>
              <a:gd name="f184" fmla="val 143013"/>
              <a:gd name="f185" fmla="val 1554903"/>
              <a:gd name="f186" fmla="val 11735"/>
              <a:gd name="f187" fmla="*/ f0 1 3219104"/>
              <a:gd name="f188" fmla="*/ f1 1 2180445"/>
              <a:gd name="f189" fmla="val f2"/>
              <a:gd name="f190" fmla="val f3"/>
              <a:gd name="f191" fmla="val f4"/>
              <a:gd name="f192" fmla="+- f191 0 f189"/>
              <a:gd name="f193" fmla="+- f190 0 f189"/>
              <a:gd name="f194" fmla="*/ f193 1 3219104"/>
              <a:gd name="f195" fmla="*/ f192 1 2180445"/>
              <a:gd name="f196" fmla="*/ f189 1 f194"/>
              <a:gd name="f197" fmla="*/ f190 1 f194"/>
              <a:gd name="f198" fmla="*/ f189 1 f195"/>
              <a:gd name="f199" fmla="*/ f191 1 f195"/>
              <a:gd name="f200" fmla="*/ f196 f187 1"/>
              <a:gd name="f201" fmla="*/ f197 f187 1"/>
              <a:gd name="f202" fmla="*/ f199 f188 1"/>
              <a:gd name="f203" fmla="*/ f198 f188 1"/>
            </a:gdLst>
            <a:ahLst/>
            <a:cxnLst>
              <a:cxn ang="3cd4">
                <a:pos x="hc" y="t"/>
              </a:cxn>
              <a:cxn ang="0">
                <a:pos x="r" y="vc"/>
              </a:cxn>
              <a:cxn ang="cd4">
                <a:pos x="hc" y="b"/>
              </a:cxn>
              <a:cxn ang="cd2">
                <a:pos x="l" y="vc"/>
              </a:cxn>
            </a:cxnLst>
            <a:rect l="f200" t="f203" r="f201" b="f202"/>
            <a:pathLst>
              <a:path w="3219104" h="2180445">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15" y="f16"/>
                </a:moveTo>
                <a:cubicBezTo>
                  <a:pt x="f17" y="f16"/>
                  <a:pt x="f18" y="f19"/>
                  <a:pt x="f18" y="f20"/>
                </a:cubicBezTo>
                <a:cubicBezTo>
                  <a:pt x="f18" y="f21"/>
                  <a:pt x="f17" y="f22"/>
                  <a:pt x="f15" y="f22"/>
                </a:cubicBezTo>
                <a:cubicBezTo>
                  <a:pt x="f23" y="f22"/>
                  <a:pt x="f24" y="f21"/>
                  <a:pt x="f24" y="f20"/>
                </a:cubicBezTo>
                <a:cubicBezTo>
                  <a:pt x="f24" y="f19"/>
                  <a:pt x="f23" y="f16"/>
                  <a:pt x="f15" y="f16"/>
                </a:cubicBezTo>
                <a:close/>
                <a:moveTo>
                  <a:pt x="f25" y="f26"/>
                </a:moveTo>
                <a:cubicBezTo>
                  <a:pt x="f27" y="f28"/>
                  <a:pt x="f29" y="f30"/>
                  <a:pt x="f31" y="f32"/>
                </a:cubicBezTo>
                <a:lnTo>
                  <a:pt x="f33" y="f34"/>
                </a:lnTo>
                <a:cubicBezTo>
                  <a:pt x="f35" y="f36"/>
                  <a:pt x="f37" y="f38"/>
                  <a:pt x="f39" y="f40"/>
                </a:cubicBezTo>
                <a:lnTo>
                  <a:pt x="f41" y="f42"/>
                </a:lnTo>
                <a:cubicBezTo>
                  <a:pt x="f43" y="f44"/>
                  <a:pt x="f45" y="f46"/>
                  <a:pt x="f25" y="f26"/>
                </a:cubicBezTo>
                <a:close/>
                <a:moveTo>
                  <a:pt x="f47" y="f48"/>
                </a:moveTo>
                <a:cubicBezTo>
                  <a:pt x="f49" y="f50"/>
                  <a:pt x="f51" y="f52"/>
                  <a:pt x="f53" y="f54"/>
                </a:cubicBezTo>
                <a:lnTo>
                  <a:pt x="f55" y="f56"/>
                </a:lnTo>
                <a:cubicBezTo>
                  <a:pt x="f57" y="f58"/>
                  <a:pt x="f59" y="f60"/>
                  <a:pt x="f61" y="f62"/>
                </a:cubicBezTo>
                <a:cubicBezTo>
                  <a:pt x="f63" y="f64"/>
                  <a:pt x="f65" y="f66"/>
                  <a:pt x="f65" y="f67"/>
                </a:cubicBezTo>
                <a:cubicBezTo>
                  <a:pt x="f65" y="f68"/>
                  <a:pt x="f69" y="f70"/>
                  <a:pt x="f71" y="f72"/>
                </a:cubicBezTo>
                <a:cubicBezTo>
                  <a:pt x="f73" y="f74"/>
                  <a:pt x="f75" y="f76"/>
                  <a:pt x="f77" y="f78"/>
                </a:cubicBezTo>
                <a:cubicBezTo>
                  <a:pt x="f79" y="f80"/>
                  <a:pt x="f81" y="f82"/>
                  <a:pt x="f83" y="f84"/>
                </a:cubicBezTo>
                <a:cubicBezTo>
                  <a:pt x="f85" y="f86"/>
                  <a:pt x="f87" y="f88"/>
                  <a:pt x="f89" y="f90"/>
                </a:cubicBezTo>
                <a:cubicBezTo>
                  <a:pt x="f91" y="f92"/>
                  <a:pt x="f93" y="f94"/>
                  <a:pt x="f95" y="f96"/>
                </a:cubicBezTo>
                <a:cubicBezTo>
                  <a:pt x="f97" y="f98"/>
                  <a:pt x="f99" y="f100"/>
                  <a:pt x="f101" y="f102"/>
                </a:cubicBezTo>
                <a:cubicBezTo>
                  <a:pt x="f103" y="f104"/>
                  <a:pt x="f105" y="f106"/>
                  <a:pt x="f107" y="f108"/>
                </a:cubicBezTo>
                <a:lnTo>
                  <a:pt x="f109" y="f110"/>
                </a:lnTo>
                <a:cubicBezTo>
                  <a:pt x="f111" y="f112"/>
                  <a:pt x="f113" y="f114"/>
                  <a:pt x="f115" y="f116"/>
                </a:cubicBezTo>
                <a:cubicBezTo>
                  <a:pt x="f117" y="f118"/>
                  <a:pt x="f119" y="f120"/>
                  <a:pt x="f121" y="f122"/>
                </a:cubicBezTo>
                <a:cubicBezTo>
                  <a:pt x="f123" y="f124"/>
                  <a:pt x="f125" y="f126"/>
                  <a:pt x="f127" y="f128"/>
                </a:cubicBezTo>
                <a:cubicBezTo>
                  <a:pt x="f129" y="f130"/>
                  <a:pt x="f131" y="f132"/>
                  <a:pt x="f133" y="f134"/>
                </a:cubicBezTo>
                <a:cubicBezTo>
                  <a:pt x="f135" y="f136"/>
                  <a:pt x="f137" y="f138"/>
                  <a:pt x="f139" y="f140"/>
                </a:cubicBezTo>
                <a:cubicBezTo>
                  <a:pt x="f141" y="f142"/>
                  <a:pt x="f143" y="f144"/>
                  <a:pt x="f145" y="f4"/>
                </a:cubicBezTo>
                <a:lnTo>
                  <a:pt x="f146" y="f4"/>
                </a:lnTo>
                <a:cubicBezTo>
                  <a:pt x="f147" y="f148"/>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ubicBezTo>
                  <a:pt x="f177" y="f178"/>
                  <a:pt x="f179" y="f180"/>
                  <a:pt x="f181" y="f182"/>
                </a:cubicBezTo>
                <a:cubicBezTo>
                  <a:pt x="f183" y="f184"/>
                  <a:pt x="f185" y="f186"/>
                  <a:pt x="f47" y="f48"/>
                </a:cubicBezTo>
                <a:close/>
              </a:path>
            </a:pathLst>
          </a:custGeom>
          <a:solidFill>
            <a:schemeClr val="bg1"/>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3" name="Freeform 55">
            <a:extLst>
              <a:ext uri="{FF2B5EF4-FFF2-40B4-BE49-F238E27FC236}">
                <a16:creationId xmlns:a16="http://schemas.microsoft.com/office/drawing/2014/main" id="{4437A8AC-5761-38E3-47F0-91B85EA6CA0C}"/>
              </a:ext>
            </a:extLst>
          </p:cNvPr>
          <p:cNvSpPr/>
          <p:nvPr/>
        </p:nvSpPr>
        <p:spPr>
          <a:xfrm>
            <a:off x="1971705" y="4161207"/>
            <a:ext cx="268284" cy="657389"/>
          </a:xfrm>
          <a:custGeom>
            <a:avLst/>
            <a:gdLst>
              <a:gd name="f0" fmla="val w"/>
              <a:gd name="f1" fmla="val h"/>
              <a:gd name="f2" fmla="val 0"/>
              <a:gd name="f3" fmla="val 1060423"/>
              <a:gd name="f4" fmla="val 2598393"/>
              <a:gd name="f5" fmla="val 511607"/>
              <a:gd name="f6" fmla="val 1989888"/>
              <a:gd name="f7" fmla="val 421916"/>
              <a:gd name="f8" fmla="val 2038892"/>
              <a:gd name="f9" fmla="val 392123"/>
              <a:gd name="f10" fmla="val 2248491"/>
              <a:gd name="f11" fmla="val 577615"/>
              <a:gd name="f12" fmla="val 2379095"/>
              <a:gd name="f13" fmla="val 531205"/>
              <a:gd name="f14" fmla="val 2257454"/>
              <a:gd name="f15" fmla="val 562054"/>
              <a:gd name="f16" fmla="val 2197447"/>
              <a:gd name="f17" fmla="val 592034"/>
              <a:gd name="f18" fmla="val 2136572"/>
              <a:gd name="f19" fmla="val 592534"/>
              <a:gd name="f20" fmla="val 2167519"/>
              <a:gd name="f21" fmla="val 560915"/>
              <a:gd name="f22" fmla="val 2234057"/>
              <a:gd name="f23" fmla="val 638675"/>
              <a:gd name="f24" fmla="val 2272816"/>
              <a:gd name="f25" fmla="val 602283"/>
              <a:gd name="f26" fmla="val 2156226"/>
              <a:gd name="f27" fmla="val 756001"/>
              <a:gd name="f28" fmla="val 2119500"/>
              <a:gd name="f29" fmla="val 594605"/>
              <a:gd name="f30" fmla="val 1990756"/>
              <a:gd name="f31" fmla="val 828052"/>
              <a:gd name="f32" fmla="val 2024484"/>
              <a:gd name="f33" fmla="val 759407"/>
              <a:gd name="f34" fmla="val 2143283"/>
              <a:gd name="f35" fmla="val 814896"/>
              <a:gd name="f36" fmla="val 2262952"/>
              <a:gd name="f37" fmla="val 774295"/>
              <a:gd name="f38" fmla="val 2270013"/>
              <a:gd name="f39" fmla="val 715464"/>
              <a:gd name="f40" fmla="val 2161619"/>
              <a:gd name="f41" fmla="val 728685"/>
              <a:gd name="f42" fmla="val 2212952"/>
              <a:gd name="f43" fmla="val 798068"/>
              <a:gd name="f44" fmla="val 2415798"/>
              <a:gd name="f45" fmla="val 590532"/>
              <a:gd name="f46" fmla="val 2421590"/>
              <a:gd name="f47" fmla="val 656442"/>
              <a:gd name="f48" fmla="val 451592"/>
              <a:gd name="f49" fmla="val 2586815"/>
              <a:gd name="f50" fmla="val 511509"/>
              <a:gd name="f51" fmla="val 2396411"/>
              <a:gd name="f52" fmla="val 415171"/>
              <a:gd name="f53" fmla="val 2350110"/>
              <a:gd name="f54" fmla="val 389023"/>
              <a:gd name="f55" fmla="val 2345435"/>
              <a:gd name="f56" fmla="val 357666"/>
              <a:gd name="f57" fmla="val 2366802"/>
              <a:gd name="f58" fmla="val 415723"/>
              <a:gd name="f59" fmla="val 2461957"/>
              <a:gd name="f60" fmla="val 77590"/>
              <a:gd name="f61" fmla="val 2209980"/>
              <a:gd name="f62" fmla="val 314998"/>
              <a:gd name="f63" fmla="val 2004011"/>
              <a:gd name="f64" fmla="val 344786"/>
              <a:gd name="f65" fmla="val 1884983"/>
              <a:gd name="f66" fmla="val 722598"/>
              <a:gd name="f67" fmla="val 716460"/>
              <a:gd name="f68" fmla="val 1906965"/>
              <a:gd name="f69" fmla="val 711917"/>
              <a:gd name="f70" fmla="val 1928321"/>
              <a:gd name="f71" fmla="val 707988"/>
              <a:gd name="f72" fmla="val 1948728"/>
              <a:gd name="f73" fmla="val 357819"/>
              <a:gd name="f74" fmla="val 1948059"/>
              <a:gd name="f75" fmla="val 530212"/>
              <a:gd name="f76" fmla="val 651224"/>
              <a:gd name="f77" fmla="val 585486"/>
              <a:gd name="f78" fmla="val 630294"/>
              <a:gd name="f79" fmla="val 696033"/>
              <a:gd name="f80" fmla="val 751307"/>
              <a:gd name="f81" fmla="val 806581"/>
              <a:gd name="f82" fmla="val 851389"/>
              <a:gd name="f83" fmla="val 474938"/>
              <a:gd name="f84" fmla="val 430129"/>
              <a:gd name="f85" fmla="val 551141"/>
              <a:gd name="f86" fmla="val 419664"/>
              <a:gd name="f87" fmla="val 330046"/>
              <a:gd name="f88" fmla="val 640759"/>
              <a:gd name="f89" fmla="val 861855"/>
              <a:gd name="f90" fmla="val 951472"/>
              <a:gd name="f91" fmla="val 640760"/>
              <a:gd name="f92" fmla="val 730377"/>
              <a:gd name="f93" fmla="val 286245"/>
              <a:gd name="f94" fmla="val 353827"/>
              <a:gd name="f95" fmla="val 438132"/>
              <a:gd name="f96" fmla="val 439406"/>
              <a:gd name="f97" fmla="val 623290"/>
              <a:gd name="f98" fmla="val 440561"/>
              <a:gd name="f99" fmla="val 776100"/>
              <a:gd name="f100" fmla="val 356932"/>
              <a:gd name="f101" fmla="val 941305"/>
              <a:gd name="f102" fmla="val 720175"/>
              <a:gd name="f103" fmla="val 898096"/>
              <a:gd name="f104" fmla="val 1115325"/>
              <a:gd name="f105" fmla="val 825241"/>
              <a:gd name="f106" fmla="val 1447764"/>
              <a:gd name="f107" fmla="val 1673413"/>
              <a:gd name="f108" fmla="val 1021935"/>
              <a:gd name="f109" fmla="val 1978110"/>
              <a:gd name="f110" fmla="val 745125"/>
              <a:gd name="f111" fmla="val 1786699"/>
              <a:gd name="f112" fmla="val 734250"/>
              <a:gd name="f113" fmla="val 1834148"/>
              <a:gd name="f114" fmla="val 332991"/>
              <a:gd name="f115" fmla="val 330005"/>
              <a:gd name="f116" fmla="val 1820736"/>
              <a:gd name="f117" fmla="val 326662"/>
              <a:gd name="f118" fmla="val 1807037"/>
              <a:gd name="f119" fmla="val 323192"/>
              <a:gd name="f120" fmla="val 1793020"/>
              <a:gd name="f121" fmla="val 38489"/>
              <a:gd name="f122" fmla="val 1685191"/>
              <a:gd name="f123" fmla="val 237343"/>
              <a:gd name="f124" fmla="val 1457469"/>
              <a:gd name="f125" fmla="val 238009"/>
              <a:gd name="f126" fmla="val 1459571"/>
              <a:gd name="f127" fmla="val 242012"/>
              <a:gd name="f128" fmla="val 1446515"/>
              <a:gd name="f129" fmla="val 171205"/>
              <a:gd name="f130" fmla="val 1115067"/>
              <a:gd name="f131" fmla="val 127758"/>
              <a:gd name="f132" fmla="val 714059"/>
              <a:gd name="f133" fmla="val 527942"/>
              <a:gd name="f134" fmla="val 622760"/>
              <a:gd name="f135" fmla="val 95693"/>
              <a:gd name="f136" fmla="val 695048"/>
              <a:gd name="f137" fmla="val 196745"/>
              <a:gd name="f138" fmla="val 748164"/>
              <a:gd name="f139" fmla="val 301374"/>
              <a:gd name="f140" fmla="val 612692"/>
              <a:gd name="f141" fmla="val 376844"/>
              <a:gd name="f142" fmla="val 447588"/>
              <a:gd name="f143" fmla="val 375495"/>
              <a:gd name="f144" fmla="val 312997"/>
              <a:gd name="f145" fmla="val 298024"/>
              <a:gd name="f146" fmla="val 364591"/>
              <a:gd name="f147" fmla="val 193505"/>
              <a:gd name="f148" fmla="val 435080"/>
              <a:gd name="f149" fmla="val 93397"/>
              <a:gd name="f150" fmla="*/ f0 1 1060423"/>
              <a:gd name="f151" fmla="*/ f1 1 2598393"/>
              <a:gd name="f152" fmla="val f2"/>
              <a:gd name="f153" fmla="val f3"/>
              <a:gd name="f154" fmla="val f4"/>
              <a:gd name="f155" fmla="+- f154 0 f152"/>
              <a:gd name="f156" fmla="+- f153 0 f152"/>
              <a:gd name="f157" fmla="*/ f156 1 1060423"/>
              <a:gd name="f158" fmla="*/ f155 1 2598393"/>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060423" h="2598393">
                <a:moveTo>
                  <a:pt x="f5" y="f6"/>
                </a:moveTo>
                <a:cubicBezTo>
                  <a:pt x="f7" y="f8"/>
                  <a:pt x="f9" y="f10"/>
                  <a:pt x="f11" y="f12"/>
                </a:cubicBezTo>
                <a:cubicBezTo>
                  <a:pt x="f13" y="f14"/>
                  <a:pt x="f15" y="f16"/>
                  <a:pt x="f17" y="f18"/>
                </a:cubicBezTo>
                <a:cubicBezTo>
                  <a:pt x="f19" y="f20"/>
                  <a:pt x="f21" y="f22"/>
                  <a:pt x="f23" y="f24"/>
                </a:cubicBezTo>
                <a:cubicBezTo>
                  <a:pt x="f25" y="f26"/>
                  <a:pt x="f27" y="f28"/>
                  <a:pt x="f29" y="f30"/>
                </a:cubicBezTo>
                <a:cubicBezTo>
                  <a:pt x="f31" y="f32"/>
                  <a:pt x="f33" y="f34"/>
                  <a:pt x="f35" y="f36"/>
                </a:cubicBezTo>
                <a:cubicBezTo>
                  <a:pt x="f37" y="f38"/>
                  <a:pt x="f39" y="f40"/>
                  <a:pt x="f41" y="f42"/>
                </a:cubicBezTo>
                <a:cubicBezTo>
                  <a:pt x="f43" y="f44"/>
                  <a:pt x="f45" y="f46"/>
                  <a:pt x="f47" y="f4"/>
                </a:cubicBezTo>
                <a:cubicBezTo>
                  <a:pt x="f48" y="f49"/>
                  <a:pt x="f50" y="f51"/>
                  <a:pt x="f52" y="f53"/>
                </a:cubicBezTo>
                <a:cubicBezTo>
                  <a:pt x="f54" y="f55"/>
                  <a:pt x="f56" y="f57"/>
                  <a:pt x="f58" y="f59"/>
                </a:cubicBezTo>
                <a:cubicBezTo>
                  <a:pt x="f60" y="f61"/>
                  <a:pt x="f62" y="f63"/>
                  <a:pt x="f5" y="f6"/>
                </a:cubicBezTo>
                <a:close/>
                <a:moveTo>
                  <a:pt x="f64" y="f65"/>
                </a:moveTo>
                <a:lnTo>
                  <a:pt x="f66" y="f65"/>
                </a:lnTo>
                <a:cubicBezTo>
                  <a:pt x="f67" y="f68"/>
                  <a:pt x="f69" y="f70"/>
                  <a:pt x="f71" y="f72"/>
                </a:cubicBezTo>
                <a:lnTo>
                  <a:pt x="f73" y="f74"/>
                </a:lnTo>
                <a:close/>
                <a:moveTo>
                  <a:pt x="f75" y="f76"/>
                </a:moveTo>
                <a:cubicBezTo>
                  <a:pt x="f77" y="f76"/>
                  <a:pt x="f78" y="f79"/>
                  <a:pt x="f78" y="f80"/>
                </a:cubicBezTo>
                <a:cubicBezTo>
                  <a:pt x="f78" y="f81"/>
                  <a:pt x="f77" y="f82"/>
                  <a:pt x="f75" y="f82"/>
                </a:cubicBezTo>
                <a:cubicBezTo>
                  <a:pt x="f83" y="f82"/>
                  <a:pt x="f84" y="f81"/>
                  <a:pt x="f84" y="f80"/>
                </a:cubicBezTo>
                <a:cubicBezTo>
                  <a:pt x="f84" y="f79"/>
                  <a:pt x="f83" y="f76"/>
                  <a:pt x="f75" y="f76"/>
                </a:cubicBezTo>
                <a:close/>
                <a:moveTo>
                  <a:pt x="f75" y="f85"/>
                </a:moveTo>
                <a:cubicBezTo>
                  <a:pt x="f86" y="f85"/>
                  <a:pt x="f87" y="f88"/>
                  <a:pt x="f87" y="f80"/>
                </a:cubicBezTo>
                <a:cubicBezTo>
                  <a:pt x="f87" y="f89"/>
                  <a:pt x="f86" y="f90"/>
                  <a:pt x="f75" y="f90"/>
                </a:cubicBezTo>
                <a:cubicBezTo>
                  <a:pt x="f91" y="f90"/>
                  <a:pt x="f92" y="f89"/>
                  <a:pt x="f92" y="f80"/>
                </a:cubicBezTo>
                <a:cubicBezTo>
                  <a:pt x="f92" y="f88"/>
                  <a:pt x="f91" y="f85"/>
                  <a:pt x="f75" y="f85"/>
                </a:cubicBezTo>
                <a:close/>
                <a:moveTo>
                  <a:pt x="f93" y="f94"/>
                </a:moveTo>
                <a:cubicBezTo>
                  <a:pt x="f95" y="f96"/>
                  <a:pt x="f97" y="f98"/>
                  <a:pt x="f99" y="f100"/>
                </a:cubicBezTo>
                <a:cubicBezTo>
                  <a:pt x="f101" y="f102"/>
                  <a:pt x="f103" y="f104"/>
                  <a:pt x="f105" y="f106"/>
                </a:cubicBezTo>
                <a:lnTo>
                  <a:pt x="f3" y="f107"/>
                </a:lnTo>
                <a:lnTo>
                  <a:pt x="f108" y="f109"/>
                </a:lnTo>
                <a:lnTo>
                  <a:pt x="f110" y="f111"/>
                </a:lnTo>
                <a:lnTo>
                  <a:pt x="f112" y="f113"/>
                </a:lnTo>
                <a:lnTo>
                  <a:pt x="f114" y="f113"/>
                </a:lnTo>
                <a:cubicBezTo>
                  <a:pt x="f115" y="f116"/>
                  <a:pt x="f117" y="f118"/>
                  <a:pt x="f119" y="f120"/>
                </a:cubicBezTo>
                <a:lnTo>
                  <a:pt x="f121" y="f6"/>
                </a:lnTo>
                <a:lnTo>
                  <a:pt x="f2" y="f122"/>
                </a:lnTo>
                <a:lnTo>
                  <a:pt x="f123" y="f124"/>
                </a:lnTo>
                <a:lnTo>
                  <a:pt x="f125" y="f126"/>
                </a:lnTo>
                <a:lnTo>
                  <a:pt x="f127" y="f128"/>
                </a:lnTo>
                <a:cubicBezTo>
                  <a:pt x="f129" y="f130"/>
                  <a:pt x="f131" y="f132"/>
                  <a:pt x="f93" y="f94"/>
                </a:cubicBezTo>
                <a:close/>
                <a:moveTo>
                  <a:pt x="f133" y="f2"/>
                </a:moveTo>
                <a:cubicBezTo>
                  <a:pt x="f134" y="f135"/>
                  <a:pt x="f136" y="f137"/>
                  <a:pt x="f138" y="f139"/>
                </a:cubicBezTo>
                <a:cubicBezTo>
                  <a:pt x="f140" y="f141"/>
                  <a:pt x="f142" y="f143"/>
                  <a:pt x="f144" y="f145"/>
                </a:cubicBezTo>
                <a:cubicBezTo>
                  <a:pt x="f146" y="f147"/>
                  <a:pt x="f148" y="f149"/>
                  <a:pt x="f133"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4" name="Round Same Side Corner Rectangle 36">
            <a:extLst>
              <a:ext uri="{FF2B5EF4-FFF2-40B4-BE49-F238E27FC236}">
                <a16:creationId xmlns:a16="http://schemas.microsoft.com/office/drawing/2014/main" id="{18A72741-EF0E-0215-991A-F31891842AC9}"/>
              </a:ext>
            </a:extLst>
          </p:cNvPr>
          <p:cNvSpPr/>
          <p:nvPr/>
        </p:nvSpPr>
        <p:spPr>
          <a:xfrm>
            <a:off x="5503257" y="4333709"/>
            <a:ext cx="491581" cy="388647"/>
          </a:xfrm>
          <a:custGeom>
            <a:avLst/>
            <a:gdLst>
              <a:gd name="f0" fmla="val w"/>
              <a:gd name="f1" fmla="val h"/>
              <a:gd name="f2" fmla="val 0"/>
              <a:gd name="f3" fmla="val 3219104"/>
              <a:gd name="f4" fmla="val 2545072"/>
              <a:gd name="f5" fmla="val 2779672"/>
              <a:gd name="f6" fmla="val 457200"/>
              <a:gd name="f7" fmla="val 2975888"/>
              <a:gd name="f8" fmla="val 3110212"/>
              <a:gd name="f9" fmla="val 566092"/>
              <a:gd name="f10" fmla="val 700416"/>
              <a:gd name="f11" fmla="val 2301856"/>
              <a:gd name="f12" fmla="val 2436180"/>
              <a:gd name="f13" fmla="val 243216"/>
              <a:gd name="f14" fmla="val 439432"/>
              <a:gd name="f15" fmla="val 108892"/>
              <a:gd name="f16" fmla="val 1428476"/>
              <a:gd name="f17" fmla="val 174246"/>
              <a:gd name="f18" fmla="val 1372210"/>
              <a:gd name="f19" fmla="val 1326598"/>
              <a:gd name="f20" fmla="val 219858"/>
              <a:gd name="f21" fmla="val 276124"/>
              <a:gd name="f22" fmla="val 1892506"/>
              <a:gd name="f23" fmla="val 1846894"/>
              <a:gd name="f24" fmla="val 1790628"/>
              <a:gd name="f25" fmla="val 1285704"/>
              <a:gd name="f26" fmla="val 1933400"/>
              <a:gd name="f27" fmla="val 2007048"/>
              <a:gd name="f28" fmla="val 2066752"/>
              <a:gd name="f29" fmla="val 59704"/>
              <a:gd name="f30" fmla="val 133352"/>
              <a:gd name="f31" fmla="val 2599672"/>
              <a:gd name="f32" fmla="val 619432"/>
              <a:gd name="f33" fmla="val 1152352"/>
              <a:gd name="f34" fmla="val 1212056"/>
              <a:gd name="f35" fmla="*/ f0 1 3219104"/>
              <a:gd name="f36" fmla="*/ f1 1 2545072"/>
              <a:gd name="f37" fmla="val f2"/>
              <a:gd name="f38" fmla="val f3"/>
              <a:gd name="f39" fmla="val f4"/>
              <a:gd name="f40" fmla="+- f39 0 f37"/>
              <a:gd name="f41" fmla="+- f38 0 f37"/>
              <a:gd name="f42" fmla="*/ f41 1 3219104"/>
              <a:gd name="f43" fmla="*/ f40 1 2545072"/>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3219104" h="2545072">
                <a:moveTo>
                  <a:pt x="f5" y="f6"/>
                </a:moveTo>
                <a:lnTo>
                  <a:pt x="f7" y="f6"/>
                </a:lnTo>
                <a:cubicBezTo>
                  <a:pt x="f8" y="f6"/>
                  <a:pt x="f3" y="f9"/>
                  <a:pt x="f3" y="f10"/>
                </a:cubicBezTo>
                <a:lnTo>
                  <a:pt x="f3" y="f11"/>
                </a:lnTo>
                <a:cubicBezTo>
                  <a:pt x="f3" y="f12"/>
                  <a:pt x="f8" y="f4"/>
                  <a:pt x="f7" y="f4"/>
                </a:cubicBezTo>
                <a:lnTo>
                  <a:pt x="f5" y="f4"/>
                </a:lnTo>
                <a:close/>
                <a:moveTo>
                  <a:pt x="f13" y="f6"/>
                </a:moveTo>
                <a:lnTo>
                  <a:pt x="f14" y="f6"/>
                </a:lnTo>
                <a:lnTo>
                  <a:pt x="f14" y="f4"/>
                </a:lnTo>
                <a:lnTo>
                  <a:pt x="f13" y="f4"/>
                </a:lnTo>
                <a:cubicBezTo>
                  <a:pt x="f15" y="f4"/>
                  <a:pt x="f2" y="f12"/>
                  <a:pt x="f2" y="f11"/>
                </a:cubicBezTo>
                <a:lnTo>
                  <a:pt x="f2" y="f10"/>
                </a:lnTo>
                <a:cubicBezTo>
                  <a:pt x="f2" y="f9"/>
                  <a:pt x="f15" y="f6"/>
                  <a:pt x="f13" y="f6"/>
                </a:cubicBezTo>
                <a:close/>
                <a:moveTo>
                  <a:pt x="f16" y="f17"/>
                </a:moveTo>
                <a:cubicBezTo>
                  <a:pt x="f18" y="f17"/>
                  <a:pt x="f19" y="f20"/>
                  <a:pt x="f19" y="f21"/>
                </a:cubicBezTo>
                <a:lnTo>
                  <a:pt x="f19" y="f6"/>
                </a:lnTo>
                <a:lnTo>
                  <a:pt x="f22" y="f6"/>
                </a:lnTo>
                <a:lnTo>
                  <a:pt x="f22" y="f21"/>
                </a:lnTo>
                <a:cubicBezTo>
                  <a:pt x="f22" y="f20"/>
                  <a:pt x="f23" y="f17"/>
                  <a:pt x="f24" y="f17"/>
                </a:cubicBezTo>
                <a:close/>
                <a:moveTo>
                  <a:pt x="f25" y="f2"/>
                </a:moveTo>
                <a:lnTo>
                  <a:pt x="f26" y="f2"/>
                </a:lnTo>
                <a:cubicBezTo>
                  <a:pt x="f27" y="f2"/>
                  <a:pt x="f28" y="f29"/>
                  <a:pt x="f28" y="f30"/>
                </a:cubicBezTo>
                <a:lnTo>
                  <a:pt x="f28" y="f6"/>
                </a:lnTo>
                <a:lnTo>
                  <a:pt x="f31" y="f6"/>
                </a:lnTo>
                <a:lnTo>
                  <a:pt x="f31" y="f4"/>
                </a:lnTo>
                <a:lnTo>
                  <a:pt x="f32" y="f4"/>
                </a:lnTo>
                <a:lnTo>
                  <a:pt x="f32" y="f6"/>
                </a:lnTo>
                <a:lnTo>
                  <a:pt x="f33" y="f6"/>
                </a:lnTo>
                <a:lnTo>
                  <a:pt x="f33" y="f30"/>
                </a:lnTo>
                <a:cubicBezTo>
                  <a:pt x="f33" y="f29"/>
                  <a:pt x="f34" y="f2"/>
                  <a:pt x="f25" y="f2"/>
                </a:cubicBezTo>
                <a:close/>
              </a:path>
            </a:pathLst>
          </a:custGeom>
          <a:solidFill>
            <a:schemeClr val="tx1">
              <a:lumMod val="75000"/>
              <a:lumOff val="25000"/>
            </a:schemeClr>
          </a:solidFill>
          <a:ln cap="flat">
            <a:noFill/>
            <a:prstDash val="solid"/>
          </a:ln>
        </p:spPr>
        <p:txBody>
          <a:bodyPr vert="horz" wrap="square" lIns="91440" tIns="45720" rIns="91440" bIns="4572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5" name="Oval 21">
            <a:extLst>
              <a:ext uri="{FF2B5EF4-FFF2-40B4-BE49-F238E27FC236}">
                <a16:creationId xmlns:a16="http://schemas.microsoft.com/office/drawing/2014/main" id="{044E040A-F6E1-3026-ECDE-4203274DFC50}"/>
              </a:ext>
            </a:extLst>
          </p:cNvPr>
          <p:cNvSpPr/>
          <p:nvPr/>
        </p:nvSpPr>
        <p:spPr>
          <a:xfrm>
            <a:off x="3107162" y="4314278"/>
            <a:ext cx="404704" cy="408087"/>
          </a:xfrm>
          <a:custGeom>
            <a:avLst/>
            <a:gdLst>
              <a:gd name="f0" fmla="val w"/>
              <a:gd name="f1" fmla="val h"/>
              <a:gd name="f2" fmla="val 0"/>
              <a:gd name="f3" fmla="val 1652142"/>
              <a:gd name="f4" fmla="val 1665940"/>
              <a:gd name="f5" fmla="val 898689"/>
              <a:gd name="f6" fmla="val 548008"/>
              <a:gd name="f7" fmla="val 737950"/>
              <a:gd name="f8" fmla="val 504938"/>
              <a:gd name="f9" fmla="val 572731"/>
              <a:gd name="f10" fmla="val 600328"/>
              <a:gd name="f11" fmla="val 529661"/>
              <a:gd name="f12" fmla="val 761066"/>
              <a:gd name="f13" fmla="val 486591"/>
              <a:gd name="f14" fmla="val 921805"/>
              <a:gd name="f15" fmla="val 581980"/>
              <a:gd name="f16" fmla="val 1087025"/>
              <a:gd name="f17" fmla="val 742719"/>
              <a:gd name="f18" fmla="val 1130094"/>
              <a:gd name="f19" fmla="val 903458"/>
              <a:gd name="f20" fmla="val 1173164"/>
              <a:gd name="f21" fmla="val 1068677"/>
              <a:gd name="f22" fmla="val 1077775"/>
              <a:gd name="f23" fmla="val 1111747"/>
              <a:gd name="f24" fmla="val 917036"/>
              <a:gd name="f25" fmla="val 1154817"/>
              <a:gd name="f26" fmla="val 756297"/>
              <a:gd name="f27" fmla="val 1059428"/>
              <a:gd name="f28" fmla="val 591077"/>
              <a:gd name="f29" fmla="val 952303"/>
              <a:gd name="f30" fmla="val 347916"/>
              <a:gd name="f31" fmla="val 1223549"/>
              <a:gd name="f32" fmla="val 420596"/>
              <a:gd name="f33" fmla="val 1384519"/>
              <a:gd name="f34" fmla="val 699404"/>
              <a:gd name="f35" fmla="val 1311839"/>
              <a:gd name="f36" fmla="val 970650"/>
              <a:gd name="f37" fmla="val 1239159"/>
              <a:gd name="f38" fmla="val 1241896"/>
              <a:gd name="f39" fmla="val 960351"/>
              <a:gd name="f40" fmla="val 1402866"/>
              <a:gd name="f41" fmla="val 689105"/>
              <a:gd name="f42" fmla="val 1330186"/>
              <a:gd name="f43" fmla="val 417859"/>
              <a:gd name="f44" fmla="val 1257506"/>
              <a:gd name="f45" fmla="val 256889"/>
              <a:gd name="f46" fmla="val 978698"/>
              <a:gd name="f47" fmla="val 329569"/>
              <a:gd name="f48" fmla="val 707451"/>
              <a:gd name="f49" fmla="val 402249"/>
              <a:gd name="f50" fmla="val 436205"/>
              <a:gd name="f51" fmla="val 681057"/>
              <a:gd name="f52" fmla="val 275235"/>
              <a:gd name="f53" fmla="val 971799"/>
              <a:gd name="f54" fmla="val 275155"/>
              <a:gd name="f55" fmla="val 660368"/>
              <a:gd name="f56" fmla="val 191707"/>
              <a:gd name="f57" fmla="val 340256"/>
              <a:gd name="f58" fmla="val 376524"/>
              <a:gd name="f59" fmla="val 256808"/>
              <a:gd name="f60" fmla="val 687955"/>
              <a:gd name="f61" fmla="val 173361"/>
              <a:gd name="f62" fmla="val 999387"/>
              <a:gd name="f63" fmla="val 358178"/>
              <a:gd name="f64" fmla="val 1319499"/>
              <a:gd name="f65" fmla="val 669609"/>
              <a:gd name="f66" fmla="val 1402947"/>
              <a:gd name="f67" fmla="val 981040"/>
              <a:gd name="f68" fmla="val 1486395"/>
              <a:gd name="f69" fmla="val 1301152"/>
              <a:gd name="f70" fmla="val 1301577"/>
              <a:gd name="f71" fmla="val 1384600"/>
              <a:gd name="f72" fmla="val 990146"/>
              <a:gd name="f73" fmla="val 1468047"/>
              <a:gd name="f74" fmla="val 678715"/>
              <a:gd name="f75" fmla="val 1283230"/>
              <a:gd name="f76" fmla="val 358603"/>
              <a:gd name="f77" fmla="val 394531"/>
              <a:gd name="f78" fmla="val 1649662"/>
              <a:gd name="f79" fmla="val 403784"/>
              <a:gd name="f80" fmla="val 1647140"/>
              <a:gd name="f81" fmla="val 399895"/>
              <a:gd name="f82" fmla="val 1158157"/>
              <a:gd name="f83" fmla="val 65026"/>
              <a:gd name="f84" fmla="val 1154679"/>
              <a:gd name="f85" fmla="val 271718"/>
              <a:gd name="f86" fmla="val 1148331"/>
              <a:gd name="f87" fmla="val 270017"/>
              <a:gd name="f88" fmla="val 1200055"/>
              <a:gd name="f89" fmla="val 299127"/>
              <a:gd name="f90" fmla="val 1246804"/>
              <a:gd name="f91" fmla="val 334821"/>
              <a:gd name="f92" fmla="val 1286346"/>
              <a:gd name="f93" fmla="val 377149"/>
              <a:gd name="f94" fmla="val 1470353"/>
              <a:gd name="f95" fmla="val 331395"/>
              <a:gd name="f96" fmla="val 1588305"/>
              <a:gd name="f97" fmla="val 553229"/>
              <a:gd name="f98" fmla="val 1457194"/>
              <a:gd name="f99" fmla="val 671432"/>
              <a:gd name="f100" fmla="val 1473630"/>
              <a:gd name="f101" fmla="val 731297"/>
              <a:gd name="f102" fmla="val 1481376"/>
              <a:gd name="f103" fmla="val 793983"/>
              <a:gd name="f104" fmla="val 1478595"/>
              <a:gd name="f105" fmla="val 857704"/>
              <a:gd name="f106" fmla="val 1642362"/>
              <a:gd name="f107" fmla="val 948616"/>
              <a:gd name="f108" fmla="val 1577335"/>
              <a:gd name="f109" fmla="val 1191298"/>
              <a:gd name="f110" fmla="val 1378614"/>
              <a:gd name="f111" fmla="val 1187955"/>
              <a:gd name="f112" fmla="val 1353489"/>
              <a:gd name="f113" fmla="val 1229936"/>
              <a:gd name="f114" fmla="val 1323048"/>
              <a:gd name="f115" fmla="val 1267799"/>
              <a:gd name="f116" fmla="val 1288939"/>
              <a:gd name="f117" fmla="val 1301599"/>
              <a:gd name="f118" fmla="val 1354201"/>
              <a:gd name="f119" fmla="val 1471932"/>
              <a:gd name="f120" fmla="val 1148396"/>
              <a:gd name="f121" fmla="val 1616039"/>
              <a:gd name="f122" fmla="val 992294"/>
              <a:gd name="f123" fmla="val 1480516"/>
              <a:gd name="f124" fmla="val 1011291"/>
              <a:gd name="f125" fmla="val 1467215"/>
              <a:gd name="f126" fmla="val 951500"/>
              <a:gd name="f127" fmla="val 1486565"/>
              <a:gd name="f128" fmla="val 888271"/>
              <a:gd name="f129" fmla="val 1495869"/>
              <a:gd name="f130" fmla="val 823805"/>
              <a:gd name="f131" fmla="val 1495510"/>
              <a:gd name="f132" fmla="val 729193"/>
              <a:gd name="f133" fmla="val 486511"/>
              <a:gd name="f134" fmla="val 1600914"/>
              <a:gd name="f135" fmla="val 489790"/>
              <a:gd name="f136" fmla="val 1406012"/>
              <a:gd name="f137" fmla="val 438364"/>
              <a:gd name="f138" fmla="val 1376702"/>
              <a:gd name="f139" fmla="val 391917"/>
              <a:gd name="f140" fmla="val 1340859"/>
              <a:gd name="f141" fmla="val 352658"/>
              <a:gd name="f142" fmla="val 1298452"/>
              <a:gd name="f143" fmla="val 355803"/>
              <a:gd name="f144" fmla="val 1305197"/>
              <a:gd name="f145" fmla="val 152856"/>
              <a:gd name="f146" fmla="val 1344512"/>
              <a:gd name="f147" fmla="val 46675"/>
              <a:gd name="f148" fmla="val 1116809"/>
              <a:gd name="f149" fmla="val 183929"/>
              <a:gd name="f150" fmla="val 1005520"/>
              <a:gd name="f151" fmla="val 169279"/>
              <a:gd name="f152" fmla="val 951824"/>
              <a:gd name="f153" fmla="val 161626"/>
              <a:gd name="f154" fmla="val 895865"/>
              <a:gd name="f155" fmla="val 161615"/>
              <a:gd name="f156" fmla="val 838915"/>
              <a:gd name="f157" fmla="val 749197"/>
              <a:gd name="f158" fmla="val 506515"/>
              <a:gd name="f159" fmla="val 250227"/>
              <a:gd name="f160" fmla="val 509630"/>
              <a:gd name="f161" fmla="val 275353"/>
              <a:gd name="f162" fmla="val 465291"/>
              <a:gd name="f163" fmla="val 305693"/>
              <a:gd name="f164" fmla="val 424864"/>
              <a:gd name="f165" fmla="val 340015"/>
              <a:gd name="f166" fmla="val 388679"/>
              <a:gd name="f167" fmla="val 277984"/>
              <a:gd name="f168" fmla="val 197357"/>
              <a:gd name="f169" fmla="val 491050"/>
              <a:gd name="f170" fmla="val 64219"/>
              <a:gd name="f171" fmla="val 639843"/>
              <a:gd name="f172" fmla="val 207726"/>
              <a:gd name="f173" fmla="val 638348"/>
              <a:gd name="f174" fmla="val 208660"/>
              <a:gd name="f175" fmla="val 696840"/>
              <a:gd name="f176" fmla="val 190256"/>
              <a:gd name="f177" fmla="val 758594"/>
              <a:gd name="f178" fmla="val 181748"/>
              <a:gd name="f179" fmla="val 821488"/>
              <a:gd name="f180" fmla="val 182440"/>
              <a:gd name="f181" fmla="val 815140"/>
              <a:gd name="f182" fmla="val 180739"/>
              <a:gd name="f183" fmla="val 915476"/>
              <a:gd name="f184" fmla="*/ f0 1 1652142"/>
              <a:gd name="f185" fmla="*/ f1 1 1665940"/>
              <a:gd name="f186" fmla="val f2"/>
              <a:gd name="f187" fmla="val f3"/>
              <a:gd name="f188" fmla="val f4"/>
              <a:gd name="f189" fmla="+- f188 0 f186"/>
              <a:gd name="f190" fmla="+- f187 0 f186"/>
              <a:gd name="f191" fmla="*/ f190 1 1652142"/>
              <a:gd name="f192" fmla="*/ f189 1 1665940"/>
              <a:gd name="f193" fmla="*/ f186 1 f191"/>
              <a:gd name="f194" fmla="*/ f187 1 f191"/>
              <a:gd name="f195" fmla="*/ f186 1 f192"/>
              <a:gd name="f196" fmla="*/ f188 1 f192"/>
              <a:gd name="f197" fmla="*/ f193 f184 1"/>
              <a:gd name="f198" fmla="*/ f194 f184 1"/>
              <a:gd name="f199" fmla="*/ f196 f185 1"/>
              <a:gd name="f200" fmla="*/ f195 f185 1"/>
            </a:gdLst>
            <a:ahLst/>
            <a:cxnLst>
              <a:cxn ang="3cd4">
                <a:pos x="hc" y="t"/>
              </a:cxn>
              <a:cxn ang="0">
                <a:pos x="r" y="vc"/>
              </a:cxn>
              <a:cxn ang="cd4">
                <a:pos x="hc" y="b"/>
              </a:cxn>
              <a:cxn ang="cd2">
                <a:pos x="l" y="vc"/>
              </a:cxn>
            </a:cxnLst>
            <a:rect l="f197" t="f200" r="f198" b="f199"/>
            <a:pathLst>
              <a:path w="1652142" h="1665940">
                <a:moveTo>
                  <a:pt x="f5" y="f6"/>
                </a:moveTo>
                <a:cubicBezTo>
                  <a:pt x="f7" y="f8"/>
                  <a:pt x="f9" y="f10"/>
                  <a:pt x="f11" y="f12"/>
                </a:cubicBezTo>
                <a:cubicBezTo>
                  <a:pt x="f13" y="f14"/>
                  <a:pt x="f15" y="f16"/>
                  <a:pt x="f17" y="f18"/>
                </a:cubicBezTo>
                <a:cubicBezTo>
                  <a:pt x="f19" y="f20"/>
                  <a:pt x="f21" y="f22"/>
                  <a:pt x="f23" y="f24"/>
                </a:cubicBezTo>
                <a:cubicBezTo>
                  <a:pt x="f25" y="f26"/>
                  <a:pt x="f27" y="f28"/>
                  <a:pt x="f5" y="f6"/>
                </a:cubicBezTo>
                <a:close/>
                <a:moveTo>
                  <a:pt x="f29" y="f30"/>
                </a:moveTo>
                <a:cubicBezTo>
                  <a:pt x="f31" y="f32"/>
                  <a:pt x="f33" y="f34"/>
                  <a:pt x="f35" y="f36"/>
                </a:cubicBezTo>
                <a:cubicBezTo>
                  <a:pt x="f37" y="f38"/>
                  <a:pt x="f39" y="f40"/>
                  <a:pt x="f41" y="f42"/>
                </a:cubicBezTo>
                <a:cubicBezTo>
                  <a:pt x="f43" y="f44"/>
                  <a:pt x="f45" y="f46"/>
                  <a:pt x="f47" y="f48"/>
                </a:cubicBezTo>
                <a:cubicBezTo>
                  <a:pt x="f49" y="f50"/>
                  <a:pt x="f51" y="f52"/>
                  <a:pt x="f29" y="f30"/>
                </a:cubicBezTo>
                <a:close/>
                <a:moveTo>
                  <a:pt x="f53" y="f54"/>
                </a:moveTo>
                <a:cubicBezTo>
                  <a:pt x="f55" y="f56"/>
                  <a:pt x="f57" y="f58"/>
                  <a:pt x="f59" y="f60"/>
                </a:cubicBezTo>
                <a:cubicBezTo>
                  <a:pt x="f61" y="f62"/>
                  <a:pt x="f63" y="f64"/>
                  <a:pt x="f65" y="f66"/>
                </a:cubicBezTo>
                <a:cubicBezTo>
                  <a:pt x="f67" y="f68"/>
                  <a:pt x="f69" y="f70"/>
                  <a:pt x="f71" y="f72"/>
                </a:cubicBezTo>
                <a:cubicBezTo>
                  <a:pt x="f73" y="f74"/>
                  <a:pt x="f75" y="f76"/>
                  <a:pt x="f53" y="f54"/>
                </a:cubicBezTo>
                <a:close/>
                <a:moveTo>
                  <a:pt x="f3" y="f77"/>
                </a:moveTo>
                <a:lnTo>
                  <a:pt x="f78" y="f79"/>
                </a:lnTo>
                <a:lnTo>
                  <a:pt x="f80" y="f81"/>
                </a:lnTo>
                <a:close/>
                <a:moveTo>
                  <a:pt x="f82" y="f83"/>
                </a:moveTo>
                <a:lnTo>
                  <a:pt x="f84" y="f85"/>
                </a:lnTo>
                <a:lnTo>
                  <a:pt x="f86" y="f87"/>
                </a:lnTo>
                <a:cubicBezTo>
                  <a:pt x="f88" y="f89"/>
                  <a:pt x="f90" y="f91"/>
                  <a:pt x="f92" y="f93"/>
                </a:cubicBezTo>
                <a:lnTo>
                  <a:pt x="f94" y="f95"/>
                </a:lnTo>
                <a:lnTo>
                  <a:pt x="f96" y="f97"/>
                </a:lnTo>
                <a:lnTo>
                  <a:pt x="f98" y="f99"/>
                </a:lnTo>
                <a:cubicBezTo>
                  <a:pt x="f100" y="f101"/>
                  <a:pt x="f102" y="f103"/>
                  <a:pt x="f104" y="f105"/>
                </a:cubicBezTo>
                <a:lnTo>
                  <a:pt x="f106" y="f107"/>
                </a:lnTo>
                <a:lnTo>
                  <a:pt x="f108" y="f109"/>
                </a:lnTo>
                <a:lnTo>
                  <a:pt x="f110" y="f111"/>
                </a:lnTo>
                <a:cubicBezTo>
                  <a:pt x="f112" y="f113"/>
                  <a:pt x="f114" y="f115"/>
                  <a:pt x="f116" y="f117"/>
                </a:cubicBezTo>
                <a:lnTo>
                  <a:pt x="f118" y="f119"/>
                </a:lnTo>
                <a:lnTo>
                  <a:pt x="f120" y="f121"/>
                </a:lnTo>
                <a:lnTo>
                  <a:pt x="f122" y="f123"/>
                </a:lnTo>
                <a:lnTo>
                  <a:pt x="f124" y="f125"/>
                </a:lnTo>
                <a:cubicBezTo>
                  <a:pt x="f126" y="f127"/>
                  <a:pt x="f128" y="f129"/>
                  <a:pt x="f130" y="f131"/>
                </a:cubicBezTo>
                <a:lnTo>
                  <a:pt x="f132" y="f4"/>
                </a:lnTo>
                <a:lnTo>
                  <a:pt x="f133" y="f134"/>
                </a:lnTo>
                <a:lnTo>
                  <a:pt x="f135" y="f136"/>
                </a:lnTo>
                <a:cubicBezTo>
                  <a:pt x="f137" y="f138"/>
                  <a:pt x="f139" y="f140"/>
                  <a:pt x="f141" y="f142"/>
                </a:cubicBezTo>
                <a:lnTo>
                  <a:pt x="f143" y="f144"/>
                </a:lnTo>
                <a:lnTo>
                  <a:pt x="f145" y="f146"/>
                </a:lnTo>
                <a:lnTo>
                  <a:pt x="f147" y="f148"/>
                </a:lnTo>
                <a:lnTo>
                  <a:pt x="f149" y="f150"/>
                </a:lnTo>
                <a:cubicBezTo>
                  <a:pt x="f151" y="f152"/>
                  <a:pt x="f153" y="f154"/>
                  <a:pt x="f155" y="f156"/>
                </a:cubicBezTo>
                <a:lnTo>
                  <a:pt x="f2" y="f157"/>
                </a:lnTo>
                <a:lnTo>
                  <a:pt x="f83" y="f158"/>
                </a:lnTo>
                <a:lnTo>
                  <a:pt x="f159" y="f160"/>
                </a:lnTo>
                <a:cubicBezTo>
                  <a:pt x="f161" y="f162"/>
                  <a:pt x="f163" y="f164"/>
                  <a:pt x="f165" y="f166"/>
                </a:cubicBezTo>
                <a:lnTo>
                  <a:pt x="f167" y="f168"/>
                </a:lnTo>
                <a:lnTo>
                  <a:pt x="f169" y="f170"/>
                </a:lnTo>
                <a:lnTo>
                  <a:pt x="f171" y="f172"/>
                </a:lnTo>
                <a:lnTo>
                  <a:pt x="f173" y="f174"/>
                </a:lnTo>
                <a:cubicBezTo>
                  <a:pt x="f175" y="f176"/>
                  <a:pt x="f177" y="f178"/>
                  <a:pt x="f179" y="f180"/>
                </a:cubicBezTo>
                <a:lnTo>
                  <a:pt x="f181" y="f182"/>
                </a:lnTo>
                <a:lnTo>
                  <a:pt x="f183" y="f2"/>
                </a:lnTo>
                <a:close/>
              </a:path>
            </a:pathLst>
          </a:custGeom>
          <a:solidFill>
            <a:schemeClr val="tx1">
              <a:lumMod val="75000"/>
              <a:lumOff val="25000"/>
            </a:schemeClr>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sp>
        <p:nvSpPr>
          <p:cNvPr id="16" name="Oval 32">
            <a:extLst>
              <a:ext uri="{FF2B5EF4-FFF2-40B4-BE49-F238E27FC236}">
                <a16:creationId xmlns:a16="http://schemas.microsoft.com/office/drawing/2014/main" id="{E12D0035-1C6A-DEE8-8798-ED02EA63D697}"/>
              </a:ext>
            </a:extLst>
          </p:cNvPr>
          <p:cNvSpPr/>
          <p:nvPr/>
        </p:nvSpPr>
        <p:spPr>
          <a:xfrm>
            <a:off x="6196865" y="3429340"/>
            <a:ext cx="385355" cy="463591"/>
          </a:xfrm>
          <a:custGeom>
            <a:avLst/>
            <a:gdLst>
              <a:gd name="f0" fmla="val w"/>
              <a:gd name="f1" fmla="val h"/>
              <a:gd name="f2" fmla="val 0"/>
              <a:gd name="f3" fmla="val 2671236"/>
              <a:gd name="f4" fmla="val 3213546"/>
              <a:gd name="f5" fmla="val 1336943"/>
              <a:gd name="f6" fmla="val 151152"/>
              <a:gd name="f7" fmla="val 1223677"/>
              <a:gd name="f8" fmla="val 1131857"/>
              <a:gd name="f9" fmla="val 242973"/>
              <a:gd name="f10" fmla="val 356239"/>
              <a:gd name="f11" fmla="val 469506"/>
              <a:gd name="f12" fmla="val 561326"/>
              <a:gd name="f13" fmla="val 1450210"/>
              <a:gd name="f14" fmla="val 1542030"/>
              <a:gd name="f15" fmla="val 1533689"/>
              <a:gd name="f16" fmla="val 1693182"/>
              <a:gd name="f17" fmla="val 159493"/>
              <a:gd name="f18" fmla="val 499348"/>
              <a:gd name="f19" fmla="val 1608797"/>
              <a:gd name="f20" fmla="val 622748"/>
              <a:gd name="f21" fmla="val 1486649"/>
              <a:gd name="f22" fmla="val 678491"/>
              <a:gd name="f23" fmla="val 1504985"/>
              <a:gd name="f24" fmla="val 861628"/>
              <a:gd name="f25" fmla="val 2050955"/>
              <a:gd name="f26" fmla="val 2073924"/>
              <a:gd name="f27" fmla="val 808095"/>
              <a:gd name="f28" fmla="val 2127168"/>
              <a:gd name="f29" fmla="val 770742"/>
              <a:gd name="f30" fmla="val 2189136"/>
              <a:gd name="f31" fmla="val 2272476"/>
              <a:gd name="f32" fmla="val 2340037"/>
              <a:gd name="f33" fmla="val 838303"/>
              <a:gd name="f34" fmla="val 921643"/>
              <a:gd name="f35" fmla="val 1004983"/>
              <a:gd name="f36" fmla="val 1072544"/>
              <a:gd name="f37" fmla="val 1035191"/>
              <a:gd name="f38" fmla="val 981658"/>
              <a:gd name="f39" fmla="val 1517002"/>
              <a:gd name="f40" fmla="val 1678124"/>
              <a:gd name="f41" fmla="val 2590970"/>
              <a:gd name="f42" fmla="val 2063444"/>
              <a:gd name="f43" fmla="val 2451708"/>
              <a:gd name="f44" fmla="val 2360829"/>
              <a:gd name="f45" fmla="val 2287813"/>
              <a:gd name="f46" fmla="val 2381761"/>
              <a:gd name="f47" fmla="val 1860600"/>
              <a:gd name="f48" fmla="val 2329006"/>
              <a:gd name="f49" fmla="val 1862811"/>
              <a:gd name="f50" fmla="val 2276981"/>
              <a:gd name="f51" fmla="val 1871755"/>
              <a:gd name="f52" fmla="val 2228094"/>
              <a:gd name="f53" fmla="val 1886075"/>
              <a:gd name="f54" fmla="val 2324645"/>
              <a:gd name="f55" fmla="val 1771974"/>
              <a:gd name="f56" fmla="val 2415523"/>
              <a:gd name="f57" fmla="val 1665436"/>
              <a:gd name="f58" fmla="val 2449665"/>
              <a:gd name="f59" fmla="val 1504055"/>
              <a:gd name="f60" fmla="val 2485699"/>
              <a:gd name="f61" fmla="val 1663545"/>
              <a:gd name="f62" fmla="val 2574685"/>
              <a:gd name="f63" fmla="val 1764408"/>
              <a:gd name="f64" fmla="val 2622475"/>
              <a:gd name="f65" fmla="val 1872164"/>
              <a:gd name="f66" fmla="val 2568855"/>
              <a:gd name="f67" fmla="val 1862858"/>
              <a:gd name="f68" fmla="val 2513341"/>
              <a:gd name="f69" fmla="val 1860541"/>
              <a:gd name="f70" fmla="val 2486075"/>
              <a:gd name="f71" fmla="val 2436981"/>
              <a:gd name="f72" fmla="val 2151724"/>
              <a:gd name="f73" fmla="val 2992040"/>
              <a:gd name="f74" fmla="val 1522375"/>
              <a:gd name="f75" fmla="val 3040581"/>
              <a:gd name="f76" fmla="val 1427529"/>
              <a:gd name="f77" fmla="val 3119259"/>
              <a:gd name="f78" fmla="val 1392747"/>
              <a:gd name="f79" fmla="val 3155891"/>
              <a:gd name="f80" fmla="val 1284048"/>
              <a:gd name="f81" fmla="val 3153728"/>
              <a:gd name="f82" fmla="val 1252174"/>
              <a:gd name="f83" fmla="val 3120936"/>
              <a:gd name="f84" fmla="val 1157234"/>
              <a:gd name="f85" fmla="val 3046101"/>
              <a:gd name="f86" fmla="val 592479"/>
              <a:gd name="f87" fmla="val 2980043"/>
              <a:gd name="f88" fmla="val 187829"/>
              <a:gd name="f89" fmla="val 2438320"/>
              <a:gd name="f90" fmla="val 160409"/>
              <a:gd name="f91" fmla="val 1860193"/>
              <a:gd name="f92" fmla="val 105366"/>
              <a:gd name="f93" fmla="val 1862056"/>
              <a:gd name="f94" fmla="val 50978"/>
              <a:gd name="f95" fmla="val 1871143"/>
              <a:gd name="f96" fmla="val 96552"/>
              <a:gd name="f97" fmla="val 187429"/>
              <a:gd name="f98" fmla="val 221571"/>
              <a:gd name="f99" fmla="val 257605"/>
              <a:gd name="f100" fmla="val 346591"/>
              <a:gd name="f101" fmla="val 443143"/>
              <a:gd name="f102" fmla="val 396276"/>
              <a:gd name="f103" fmla="val 1872705"/>
              <a:gd name="f104" fmla="val 344922"/>
              <a:gd name="f105" fmla="val 1863589"/>
              <a:gd name="f106" fmla="val 291687"/>
              <a:gd name="f107" fmla="val 1860996"/>
              <a:gd name="f108" fmla="val 313360"/>
              <a:gd name="f109" fmla="val 2289054"/>
              <a:gd name="f110" fmla="val 617325"/>
              <a:gd name="f111" fmla="val 2454996"/>
              <a:gd name="f112" fmla="val 1001768"/>
              <a:gd name="f113" fmla="val 2593980"/>
              <a:gd name="f114" fmla="val 1157883"/>
              <a:gd name="f115" fmla="val 666108"/>
              <a:gd name="f116" fmla="val 643139"/>
              <a:gd name="f117" fmla="val 589896"/>
              <a:gd name="f118" fmla="val 1072543"/>
              <a:gd name="f119" fmla="val 527928"/>
              <a:gd name="f120" fmla="val 444588"/>
              <a:gd name="f121" fmla="val 377027"/>
              <a:gd name="f122" fmla="val 1004982"/>
              <a:gd name="f123" fmla="val 921642"/>
              <a:gd name="f124" fmla="val 838302"/>
              <a:gd name="f125" fmla="val 770741"/>
              <a:gd name="f126" fmla="val 643141"/>
              <a:gd name="f127" fmla="val 666110"/>
              <a:gd name="f128" fmla="val 1169505"/>
              <a:gd name="f129" fmla="val 1187237"/>
              <a:gd name="f130" fmla="val 1065090"/>
              <a:gd name="f131" fmla="val 980704"/>
              <a:gd name="f132" fmla="val 1140198"/>
              <a:gd name="f133" fmla="*/ f0 1 2671236"/>
              <a:gd name="f134" fmla="*/ f1 1 3213546"/>
              <a:gd name="f135" fmla="val f2"/>
              <a:gd name="f136" fmla="val f3"/>
              <a:gd name="f137" fmla="val f4"/>
              <a:gd name="f138" fmla="+- f137 0 f135"/>
              <a:gd name="f139" fmla="+- f136 0 f135"/>
              <a:gd name="f140" fmla="*/ f139 1 2671236"/>
              <a:gd name="f141" fmla="*/ f138 1 3213546"/>
              <a:gd name="f142" fmla="*/ f135 1 f140"/>
              <a:gd name="f143" fmla="*/ f136 1 f140"/>
              <a:gd name="f144" fmla="*/ f135 1 f141"/>
              <a:gd name="f145" fmla="*/ f137 1 f141"/>
              <a:gd name="f146" fmla="*/ f142 f133 1"/>
              <a:gd name="f147" fmla="*/ f143 f133 1"/>
              <a:gd name="f148" fmla="*/ f145 f134 1"/>
              <a:gd name="f149" fmla="*/ f144 f134 1"/>
            </a:gdLst>
            <a:ahLst/>
            <a:cxnLst>
              <a:cxn ang="3cd4">
                <a:pos x="hc" y="t"/>
              </a:cxn>
              <a:cxn ang="0">
                <a:pos x="r" y="vc"/>
              </a:cxn>
              <a:cxn ang="cd4">
                <a:pos x="hc" y="b"/>
              </a:cxn>
              <a:cxn ang="cd2">
                <a:pos x="l" y="vc"/>
              </a:cxn>
            </a:cxnLst>
            <a:rect l="f146" t="f149" r="f147" b="f148"/>
            <a:pathLst>
              <a:path w="2671236" h="3213546">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2"/>
                </a:moveTo>
                <a:cubicBezTo>
                  <a:pt x="f15" y="f2"/>
                  <a:pt x="f16" y="f17"/>
                  <a:pt x="f16" y="f10"/>
                </a:cubicBezTo>
                <a:cubicBezTo>
                  <a:pt x="f16" y="f18"/>
                  <a:pt x="f19" y="f20"/>
                  <a:pt x="f21" y="f22"/>
                </a:cubicBezTo>
                <a:lnTo>
                  <a:pt x="f23" y="f24"/>
                </a:lnTo>
                <a:lnTo>
                  <a:pt x="f25" y="f24"/>
                </a:lnTo>
                <a:cubicBezTo>
                  <a:pt x="f26" y="f27"/>
                  <a:pt x="f28" y="f29"/>
                  <a:pt x="f30" y="f29"/>
                </a:cubicBezTo>
                <a:cubicBezTo>
                  <a:pt x="f31" y="f29"/>
                  <a:pt x="f32" y="f33"/>
                  <a:pt x="f32" y="f34"/>
                </a:cubicBezTo>
                <a:cubicBezTo>
                  <a:pt x="f32" y="f35"/>
                  <a:pt x="f31" y="f36"/>
                  <a:pt x="f30" y="f36"/>
                </a:cubicBezTo>
                <a:cubicBezTo>
                  <a:pt x="f28" y="f36"/>
                  <a:pt x="f26" y="f37"/>
                  <a:pt x="f25" y="f38"/>
                </a:cubicBezTo>
                <a:lnTo>
                  <a:pt x="f39" y="f38"/>
                </a:lnTo>
                <a:lnTo>
                  <a:pt x="f40" y="f41"/>
                </a:lnTo>
                <a:cubicBezTo>
                  <a:pt x="f42" y="f43"/>
                  <a:pt x="f44" y="f45"/>
                  <a:pt x="f46" y="f47"/>
                </a:cubicBezTo>
                <a:cubicBezTo>
                  <a:pt x="f48" y="f49"/>
                  <a:pt x="f50" y="f51"/>
                  <a:pt x="f52" y="f53"/>
                </a:cubicBezTo>
                <a:cubicBezTo>
                  <a:pt x="f54" y="f55"/>
                  <a:pt x="f56" y="f57"/>
                  <a:pt x="f58" y="f59"/>
                </a:cubicBezTo>
                <a:cubicBezTo>
                  <a:pt x="f60" y="f61"/>
                  <a:pt x="f62" y="f63"/>
                  <a:pt x="f3" y="f53"/>
                </a:cubicBezTo>
                <a:cubicBezTo>
                  <a:pt x="f64" y="f65"/>
                  <a:pt x="f66" y="f67"/>
                  <a:pt x="f68" y="f69"/>
                </a:cubicBezTo>
                <a:cubicBezTo>
                  <a:pt x="f70" y="f71"/>
                  <a:pt x="f72" y="f73"/>
                  <a:pt x="f74" y="f75"/>
                </a:cubicBezTo>
                <a:cubicBezTo>
                  <a:pt x="f76" y="f77"/>
                  <a:pt x="f78" y="f79"/>
                  <a:pt x="f5" y="f4"/>
                </a:cubicBezTo>
                <a:cubicBezTo>
                  <a:pt x="f80" y="f81"/>
                  <a:pt x="f82" y="f83"/>
                  <a:pt x="f84" y="f85"/>
                </a:cubicBezTo>
                <a:cubicBezTo>
                  <a:pt x="f86" y="f87"/>
                  <a:pt x="f88" y="f89"/>
                  <a:pt x="f90" y="f91"/>
                </a:cubicBezTo>
                <a:cubicBezTo>
                  <a:pt x="f92" y="f93"/>
                  <a:pt x="f94" y="f95"/>
                  <a:pt x="f2" y="f53"/>
                </a:cubicBezTo>
                <a:cubicBezTo>
                  <a:pt x="f96" y="f55"/>
                  <a:pt x="f97" y="f57"/>
                  <a:pt x="f98" y="f59"/>
                </a:cubicBezTo>
                <a:cubicBezTo>
                  <a:pt x="f99" y="f61"/>
                  <a:pt x="f100" y="f63"/>
                  <a:pt x="f101" y="f53"/>
                </a:cubicBezTo>
                <a:cubicBezTo>
                  <a:pt x="f102" y="f103"/>
                  <a:pt x="f104" y="f105"/>
                  <a:pt x="f106" y="f107"/>
                </a:cubicBezTo>
                <a:cubicBezTo>
                  <a:pt x="f108" y="f109"/>
                  <a:pt x="f110" y="f111"/>
                  <a:pt x="f112" y="f113"/>
                </a:cubicBezTo>
                <a:lnTo>
                  <a:pt x="f114" y="f38"/>
                </a:lnTo>
                <a:lnTo>
                  <a:pt x="f115" y="f38"/>
                </a:lnTo>
                <a:cubicBezTo>
                  <a:pt x="f116" y="f37"/>
                  <a:pt x="f117" y="f118"/>
                  <a:pt x="f119" y="f118"/>
                </a:cubicBezTo>
                <a:cubicBezTo>
                  <a:pt x="f120" y="f118"/>
                  <a:pt x="f121" y="f122"/>
                  <a:pt x="f121" y="f123"/>
                </a:cubicBezTo>
                <a:cubicBezTo>
                  <a:pt x="f121" y="f124"/>
                  <a:pt x="f120" y="f125"/>
                  <a:pt x="f119" y="f125"/>
                </a:cubicBezTo>
                <a:cubicBezTo>
                  <a:pt x="f117" y="f125"/>
                  <a:pt x="f126" y="f27"/>
                  <a:pt x="f127" y="f24"/>
                </a:cubicBezTo>
                <a:lnTo>
                  <a:pt x="f128" y="f24"/>
                </a:lnTo>
                <a:lnTo>
                  <a:pt x="f129" y="f22"/>
                </a:lnTo>
                <a:cubicBezTo>
                  <a:pt x="f130" y="f20"/>
                  <a:pt x="f131" y="f18"/>
                  <a:pt x="f131" y="f10"/>
                </a:cubicBezTo>
                <a:cubicBezTo>
                  <a:pt x="f131" y="f17"/>
                  <a:pt x="f132" y="f2"/>
                  <a:pt x="f5" y="f2"/>
                </a:cubicBezTo>
                <a:close/>
              </a:path>
            </a:pathLst>
          </a:custGeom>
          <a:solidFill>
            <a:schemeClr val="bg1"/>
          </a:solidFill>
          <a:ln cap="flat">
            <a:noFill/>
            <a:prstDash val="solid"/>
          </a:ln>
        </p:spPr>
        <p:txBody>
          <a:bodyPr vert="horz" wrap="square" lIns="68580" tIns="34290" rIns="68580" bIns="34290" anchor="ctr" anchorCtr="1" compatLnSpc="1">
            <a:noAutofit/>
          </a:bodyPr>
          <a:lstStyle/>
          <a:p>
            <a:pPr algn="ctr" defTabSz="914378">
              <a:defRPr sz="1800" b="0" i="0" u="none" strike="noStrike" kern="0" cap="none" spc="0" baseline="0">
                <a:solidFill>
                  <a:srgbClr val="000000"/>
                </a:solidFill>
                <a:uFillTx/>
              </a:defRPr>
            </a:pPr>
            <a:endParaRPr lang="en-US" sz="1050">
              <a:solidFill>
                <a:schemeClr val="bg1"/>
              </a:solidFill>
              <a:ea typeface="맑은 고딕" pitchFamily="34"/>
              <a:cs typeface="B Nazanin" panose="00000700000000000000" pitchFamily="2" charset="-78"/>
            </a:endParaRPr>
          </a:p>
        </p:txBody>
      </p:sp>
      <p:grpSp>
        <p:nvGrpSpPr>
          <p:cNvPr id="17" name="Google Shape;6783;p88">
            <a:extLst>
              <a:ext uri="{FF2B5EF4-FFF2-40B4-BE49-F238E27FC236}">
                <a16:creationId xmlns:a16="http://schemas.microsoft.com/office/drawing/2014/main" id="{36C240F8-B88F-B148-07B9-FFA8AC9562A7}"/>
              </a:ext>
            </a:extLst>
          </p:cNvPr>
          <p:cNvGrpSpPr/>
          <p:nvPr/>
        </p:nvGrpSpPr>
        <p:grpSpPr>
          <a:xfrm>
            <a:off x="6893884" y="926489"/>
            <a:ext cx="425141" cy="424848"/>
            <a:chOff x="8211055" y="926488"/>
            <a:chExt cx="425141" cy="424848"/>
          </a:xfrm>
          <a:solidFill>
            <a:schemeClr val="bg1"/>
          </a:solidFill>
        </p:grpSpPr>
        <p:sp>
          <p:nvSpPr>
            <p:cNvPr id="18" name="Google Shape;6784;p88">
              <a:extLst>
                <a:ext uri="{FF2B5EF4-FFF2-40B4-BE49-F238E27FC236}">
                  <a16:creationId xmlns:a16="http://schemas.microsoft.com/office/drawing/2014/main" id="{0D97596B-1A23-8DC5-D19F-7891541C9289}"/>
                </a:ext>
              </a:extLst>
            </p:cNvPr>
            <p:cNvSpPr/>
            <p:nvPr/>
          </p:nvSpPr>
          <p:spPr>
            <a:xfrm>
              <a:off x="8461976" y="926488"/>
              <a:ext cx="150144" cy="224338"/>
            </a:xfrm>
            <a:custGeom>
              <a:avLst/>
              <a:gdLst>
                <a:gd name="f0" fmla="val w"/>
                <a:gd name="f1" fmla="val h"/>
                <a:gd name="f2" fmla="val 0"/>
                <a:gd name="f3" fmla="val 4128"/>
                <a:gd name="f4" fmla="val 6168"/>
                <a:gd name="f5" fmla="val 2426"/>
                <a:gd name="f6" fmla="val 1"/>
                <a:gd name="f7" fmla="val 2286"/>
                <a:gd name="f8" fmla="val 2136"/>
                <a:gd name="f9" fmla="val 77"/>
                <a:gd name="f10" fmla="val 2112"/>
                <a:gd name="f11" fmla="val 244"/>
                <a:gd name="f12" fmla="val 64"/>
                <a:gd name="f13" fmla="val 5064"/>
                <a:gd name="f14" fmla="val 5222"/>
                <a:gd name="f15" fmla="val 5474"/>
                <a:gd name="f16" fmla="val 253"/>
                <a:gd name="f17" fmla="val 5506"/>
                <a:gd name="f18" fmla="val 295"/>
                <a:gd name="f19" fmla="val 5531"/>
                <a:gd name="f20" fmla="val 342"/>
                <a:gd name="f21" fmla="val 5543"/>
                <a:gd name="f22" fmla="val 389"/>
                <a:gd name="f23" fmla="val 517"/>
                <a:gd name="f24" fmla="val 648"/>
                <a:gd name="f25" fmla="val 5455"/>
                <a:gd name="f26" fmla="val 694"/>
                <a:gd name="f27" fmla="val 5317"/>
                <a:gd name="f28" fmla="val 1261"/>
                <a:gd name="f29" fmla="val 4025"/>
                <a:gd name="f30" fmla="val 1419"/>
                <a:gd name="f31" fmla="val 4088"/>
                <a:gd name="f32" fmla="val 1576"/>
                <a:gd name="f33" fmla="val 4119"/>
                <a:gd name="f34" fmla="val 1765"/>
                <a:gd name="f35" fmla="val 1891"/>
                <a:gd name="f36" fmla="val 1986"/>
                <a:gd name="f37" fmla="val 4056"/>
                <a:gd name="f38" fmla="val 4844"/>
                <a:gd name="f39" fmla="val 1450"/>
                <a:gd name="f40" fmla="val 4970"/>
                <a:gd name="f41" fmla="val 946"/>
                <a:gd name="f42" fmla="val 789"/>
                <a:gd name="f43" fmla="val 6167"/>
                <a:gd name="f44" fmla="val 4002"/>
                <a:gd name="f45" fmla="val 3466"/>
                <a:gd name="f46" fmla="val 5001"/>
                <a:gd name="f47" fmla="val 2773"/>
                <a:gd name="f48" fmla="val 3143"/>
                <a:gd name="f49" fmla="val 2670"/>
                <a:gd name="f50" fmla="val 2458"/>
                <a:gd name="f51" fmla="val 2324"/>
                <a:gd name="f52" fmla="val 2080"/>
                <a:gd name="f53" fmla="val 2166"/>
                <a:gd name="f54" fmla="val 496"/>
                <a:gd name="f55" fmla="val 307"/>
                <a:gd name="f56" fmla="val 2710"/>
                <a:gd name="f57" fmla="val 118"/>
                <a:gd name="f58" fmla="val 2553"/>
                <a:gd name="f59" fmla="val 24"/>
                <a:gd name="f60" fmla="val 2515"/>
                <a:gd name="f61" fmla="val 8"/>
                <a:gd name="f62" fmla="val 2471"/>
                <a:gd name="f63" fmla="*/ f0 1 4128"/>
                <a:gd name="f64" fmla="*/ f1 1 6168"/>
                <a:gd name="f65" fmla="val f2"/>
                <a:gd name="f66" fmla="val f3"/>
                <a:gd name="f67" fmla="val f4"/>
                <a:gd name="f68" fmla="+- f67 0 f65"/>
                <a:gd name="f69" fmla="+- f66 0 f65"/>
                <a:gd name="f70" fmla="*/ f69 1 4128"/>
                <a:gd name="f71" fmla="*/ f68 1 6168"/>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4128" h="6168">
                  <a:moveTo>
                    <a:pt x="f5" y="f6"/>
                  </a:moveTo>
                  <a:cubicBezTo>
                    <a:pt x="f7" y="f6"/>
                    <a:pt x="f8" y="f9"/>
                    <a:pt x="f10" y="f11"/>
                  </a:cubicBezTo>
                  <a:lnTo>
                    <a:pt x="f12" y="f13"/>
                  </a:lnTo>
                  <a:cubicBezTo>
                    <a:pt x="f6" y="f14"/>
                    <a:pt x="f12" y="f15"/>
                    <a:pt x="f16" y="f17"/>
                  </a:cubicBezTo>
                  <a:cubicBezTo>
                    <a:pt x="f18" y="f19"/>
                    <a:pt x="f20" y="f21"/>
                    <a:pt x="f22" y="f21"/>
                  </a:cubicBezTo>
                  <a:cubicBezTo>
                    <a:pt x="f23" y="f21"/>
                    <a:pt x="f24" y="f25"/>
                    <a:pt x="f26" y="f27"/>
                  </a:cubicBezTo>
                  <a:lnTo>
                    <a:pt x="f28" y="f29"/>
                  </a:lnTo>
                  <a:cubicBezTo>
                    <a:pt x="f30" y="f31"/>
                    <a:pt x="f32" y="f33"/>
                    <a:pt x="f34" y="f33"/>
                  </a:cubicBezTo>
                  <a:cubicBezTo>
                    <a:pt x="f35" y="f33"/>
                    <a:pt x="f36" y="f31"/>
                    <a:pt x="f10" y="f37"/>
                  </a:cubicBezTo>
                  <a:lnTo>
                    <a:pt x="f10" y="f38"/>
                  </a:lnTo>
                  <a:cubicBezTo>
                    <a:pt x="f39" y="f40"/>
                    <a:pt x="f41" y="f17"/>
                    <a:pt x="f42" y="f43"/>
                  </a:cubicBezTo>
                  <a:lnTo>
                    <a:pt x="f3" y="f43"/>
                  </a:lnTo>
                  <a:cubicBezTo>
                    <a:pt x="f44" y="f17"/>
                    <a:pt x="f45" y="f46"/>
                    <a:pt x="f47" y="f38"/>
                  </a:cubicBezTo>
                  <a:lnTo>
                    <a:pt x="f47" y="f48"/>
                  </a:lnTo>
                  <a:cubicBezTo>
                    <a:pt x="f47" y="f49"/>
                    <a:pt x="f50" y="f51"/>
                    <a:pt x="f52" y="f53"/>
                  </a:cubicBezTo>
                  <a:lnTo>
                    <a:pt x="f47" y="f54"/>
                  </a:lnTo>
                  <a:cubicBezTo>
                    <a:pt x="f47" y="f55"/>
                    <a:pt x="f56" y="f57"/>
                    <a:pt x="f58" y="f59"/>
                  </a:cubicBezTo>
                  <a:cubicBezTo>
                    <a:pt x="f60" y="f61"/>
                    <a:pt x="f6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9" name="Google Shape;6785;p88">
              <a:extLst>
                <a:ext uri="{FF2B5EF4-FFF2-40B4-BE49-F238E27FC236}">
                  <a16:creationId xmlns:a16="http://schemas.microsoft.com/office/drawing/2014/main" id="{43489967-C920-864B-4E1F-37B1A33CCEB9}"/>
                </a:ext>
              </a:extLst>
            </p:cNvPr>
            <p:cNvSpPr/>
            <p:nvPr/>
          </p:nvSpPr>
          <p:spPr>
            <a:xfrm>
              <a:off x="8211055" y="1078589"/>
              <a:ext cx="225756" cy="272747"/>
            </a:xfrm>
            <a:custGeom>
              <a:avLst/>
              <a:gdLst>
                <a:gd name="f0" fmla="val w"/>
                <a:gd name="f1" fmla="val h"/>
                <a:gd name="f2" fmla="val 0"/>
                <a:gd name="f3" fmla="val 6207"/>
                <a:gd name="f4" fmla="val 7499"/>
                <a:gd name="f5" fmla="val 693"/>
                <a:gd name="f6" fmla="val 315"/>
                <a:gd name="f7" fmla="val 662"/>
                <a:gd name="f8" fmla="val 6490"/>
                <a:gd name="f9" fmla="val 32"/>
                <a:gd name="f10" fmla="val 7026"/>
                <a:gd name="f11" fmla="val 504"/>
                <a:gd name="f12" fmla="val 7498"/>
                <a:gd name="f13" fmla="val 1103"/>
                <a:gd name="f14" fmla="val 5797"/>
                <a:gd name="f15" fmla="val 5608"/>
                <a:gd name="f16" fmla="val 6049"/>
                <a:gd name="f17" fmla="val 5451"/>
                <a:gd name="f18" fmla="val 5860"/>
                <a:gd name="f19" fmla="val 1765"/>
                <a:gd name="f20" fmla="val 1576"/>
                <a:gd name="f21" fmla="val 1418"/>
                <a:gd name="f22" fmla="val 5293"/>
                <a:gd name="f23" fmla="val 5104"/>
                <a:gd name="f24" fmla="val 252"/>
                <a:gd name="f25" fmla="*/ f0 1 6207"/>
                <a:gd name="f26" fmla="*/ f1 1 7499"/>
                <a:gd name="f27" fmla="val f2"/>
                <a:gd name="f28" fmla="val f3"/>
                <a:gd name="f29" fmla="val f4"/>
                <a:gd name="f30" fmla="+- f29 0 f27"/>
                <a:gd name="f31" fmla="+- f28 0 f27"/>
                <a:gd name="f32" fmla="*/ f31 1 6207"/>
                <a:gd name="f33" fmla="*/ f30 1 7499"/>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6207" h="7499">
                  <a:moveTo>
                    <a:pt x="f5" y="f2"/>
                  </a:moveTo>
                  <a:cubicBezTo>
                    <a:pt x="f6" y="f2"/>
                    <a:pt x="f2" y="f6"/>
                    <a:pt x="f2" y="f7"/>
                  </a:cubicBezTo>
                  <a:lnTo>
                    <a:pt x="f2" y="f8"/>
                  </a:lnTo>
                  <a:cubicBezTo>
                    <a:pt x="f9" y="f10"/>
                    <a:pt x="f11" y="f12"/>
                    <a:pt x="f13" y="f12"/>
                  </a:cubicBezTo>
                  <a:lnTo>
                    <a:pt x="f3" y="f12"/>
                  </a:lnTo>
                  <a:lnTo>
                    <a:pt x="f3" y="f14"/>
                  </a:lnTo>
                  <a:cubicBezTo>
                    <a:pt x="f3" y="f15"/>
                    <a:pt x="f16" y="f17"/>
                    <a:pt x="f18" y="f17"/>
                  </a:cubicBezTo>
                  <a:lnTo>
                    <a:pt x="f19" y="f17"/>
                  </a:lnTo>
                  <a:cubicBezTo>
                    <a:pt x="f20" y="f17"/>
                    <a:pt x="f21" y="f22"/>
                    <a:pt x="f21" y="f23"/>
                  </a:cubicBezTo>
                  <a:lnTo>
                    <a:pt x="f21" y="f7"/>
                  </a:lnTo>
                  <a:cubicBezTo>
                    <a:pt x="f21" y="f24"/>
                    <a:pt x="f1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0" name="Google Shape;6786;p88">
              <a:extLst>
                <a:ext uri="{FF2B5EF4-FFF2-40B4-BE49-F238E27FC236}">
                  <a16:creationId xmlns:a16="http://schemas.microsoft.com/office/drawing/2014/main" id="{56B0345B-85C3-566D-7A3E-464B71A8EE46}"/>
                </a:ext>
              </a:extLst>
            </p:cNvPr>
            <p:cNvSpPr/>
            <p:nvPr/>
          </p:nvSpPr>
          <p:spPr>
            <a:xfrm>
              <a:off x="8310743" y="977731"/>
              <a:ext cx="74487" cy="74523"/>
            </a:xfrm>
            <a:custGeom>
              <a:avLst/>
              <a:gdLst>
                <a:gd name="f0" fmla="val w"/>
                <a:gd name="f1" fmla="val h"/>
                <a:gd name="f2" fmla="val 0"/>
                <a:gd name="f3" fmla="val 2048"/>
                <a:gd name="f4" fmla="val 2049"/>
                <a:gd name="f5" fmla="val 1040"/>
                <a:gd name="f6" fmla="val 1"/>
                <a:gd name="f7" fmla="val 473"/>
                <a:gd name="f8" fmla="val 1041"/>
                <a:gd name="f9" fmla="val 1576"/>
                <a:gd name="f10" fmla="val 1607"/>
                <a:gd name="f11" fmla="*/ f0 1 2048"/>
                <a:gd name="f12" fmla="*/ f1 1 2049"/>
                <a:gd name="f13" fmla="val f2"/>
                <a:gd name="f14" fmla="val f3"/>
                <a:gd name="f15" fmla="val f4"/>
                <a:gd name="f16" fmla="+- f15 0 f13"/>
                <a:gd name="f17" fmla="+- f14 0 f13"/>
                <a:gd name="f18" fmla="*/ f17 1 2048"/>
                <a:gd name="f19" fmla="*/ f16 1 204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048" h="2049">
                  <a:moveTo>
                    <a:pt x="f5" y="f6"/>
                  </a:moveTo>
                  <a:cubicBezTo>
                    <a:pt x="f7" y="f6"/>
                    <a:pt x="f2" y="f7"/>
                    <a:pt x="f2" y="f8"/>
                  </a:cubicBezTo>
                  <a:cubicBezTo>
                    <a:pt x="f2" y="f9"/>
                    <a:pt x="f7" y="f4"/>
                    <a:pt x="f5" y="f4"/>
                  </a:cubicBezTo>
                  <a:cubicBezTo>
                    <a:pt x="f9" y="f4"/>
                    <a:pt x="f3" y="f9"/>
                    <a:pt x="f3" y="f8"/>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1" name="Google Shape;6787;p88">
              <a:extLst>
                <a:ext uri="{FF2B5EF4-FFF2-40B4-BE49-F238E27FC236}">
                  <a16:creationId xmlns:a16="http://schemas.microsoft.com/office/drawing/2014/main" id="{775F1AF6-BB8A-F93C-81CB-8233D0C2FD6F}"/>
                </a:ext>
              </a:extLst>
            </p:cNvPr>
            <p:cNvSpPr/>
            <p:nvPr/>
          </p:nvSpPr>
          <p:spPr>
            <a:xfrm>
              <a:off x="8286667" y="1078187"/>
              <a:ext cx="226917" cy="271979"/>
            </a:xfrm>
            <a:custGeom>
              <a:avLst/>
              <a:gdLst>
                <a:gd name="f0" fmla="val w"/>
                <a:gd name="f1" fmla="val h"/>
                <a:gd name="f2" fmla="val 0"/>
                <a:gd name="f3" fmla="val 6239"/>
                <a:gd name="f4" fmla="val 7478"/>
                <a:gd name="f5" fmla="val 1641"/>
                <a:gd name="f6" fmla="val 1"/>
                <a:gd name="f7" fmla="val 1242"/>
                <a:gd name="f8" fmla="val 819"/>
                <a:gd name="f9" fmla="val 205"/>
                <a:gd name="f10" fmla="val 568"/>
                <a:gd name="f11" fmla="val 484"/>
                <a:gd name="f12" fmla="val 190"/>
                <a:gd name="f13" fmla="val 799"/>
                <a:gd name="f14" fmla="val 1209"/>
                <a:gd name="f15" fmla="val 1681"/>
                <a:gd name="f16" fmla="val 4769"/>
                <a:gd name="f17" fmla="val 2679"/>
                <a:gd name="f18" fmla="val 2521"/>
                <a:gd name="f19" fmla="val 4359"/>
                <a:gd name="f20" fmla="val 2175"/>
                <a:gd name="f21" fmla="val 4107"/>
                <a:gd name="f22" fmla="val 1702"/>
                <a:gd name="f23" fmla="val 1040"/>
                <a:gd name="f24" fmla="val 820"/>
                <a:gd name="f25" fmla="val 662"/>
                <a:gd name="f26" fmla="val 3949"/>
                <a:gd name="f27" fmla="val 3729"/>
                <a:gd name="f28" fmla="val 2374"/>
                <a:gd name="f29" fmla="val 2154"/>
                <a:gd name="f30" fmla="val 1996"/>
                <a:gd name="f31" fmla="val 1229"/>
                <a:gd name="f32" fmla="val 1387"/>
                <a:gd name="f33" fmla="val 3382"/>
                <a:gd name="f34" fmla="val 1733"/>
                <a:gd name="f35" fmla="val 2553"/>
                <a:gd name="f36" fmla="val 3277"/>
                <a:gd name="f37" fmla="val 3981"/>
                <a:gd name="f38" fmla="val 3435"/>
                <a:gd name="f39" fmla="val 3813"/>
                <a:gd name="f40" fmla="val 4380"/>
                <a:gd name="f41" fmla="val 4852"/>
                <a:gd name="f42" fmla="val 5241"/>
                <a:gd name="f43" fmla="val 5777"/>
                <a:gd name="f44" fmla="val 5084"/>
                <a:gd name="f45" fmla="val 6176"/>
                <a:gd name="f46" fmla="val 4580"/>
                <a:gd name="f47" fmla="val 5703"/>
                <a:gd name="f48" fmla="val 5168"/>
                <a:gd name="f49" fmla="val 3781"/>
                <a:gd name="f50" fmla="val 3592"/>
                <a:gd name="f51" fmla="val 1807"/>
                <a:gd name="f52" fmla="val 862"/>
                <a:gd name="f53" fmla="val 2710"/>
                <a:gd name="f54" fmla="val 43"/>
                <a:gd name="f55" fmla="val 1796"/>
                <a:gd name="f56" fmla="val 11"/>
                <a:gd name="f57" fmla="val 1745"/>
                <a:gd name="f58" fmla="val 4"/>
                <a:gd name="f59" fmla="val 1694"/>
                <a:gd name="f60" fmla="*/ f0 1 6239"/>
                <a:gd name="f61" fmla="*/ f1 1 7478"/>
                <a:gd name="f62" fmla="val f2"/>
                <a:gd name="f63" fmla="val f3"/>
                <a:gd name="f64" fmla="val f4"/>
                <a:gd name="f65" fmla="+- f64 0 f62"/>
                <a:gd name="f66" fmla="+- f63 0 f62"/>
                <a:gd name="f67" fmla="*/ f66 1 6239"/>
                <a:gd name="f68" fmla="*/ f65 1 7478"/>
                <a:gd name="f69" fmla="*/ f62 1 f67"/>
                <a:gd name="f70" fmla="*/ f63 1 f67"/>
                <a:gd name="f71" fmla="*/ f62 1 f68"/>
                <a:gd name="f72" fmla="*/ f64 1 f68"/>
                <a:gd name="f73" fmla="*/ f69 f60 1"/>
                <a:gd name="f74" fmla="*/ f70 f60 1"/>
                <a:gd name="f75" fmla="*/ f72 f61 1"/>
                <a:gd name="f76" fmla="*/ f71 f61 1"/>
              </a:gdLst>
              <a:ahLst/>
              <a:cxnLst>
                <a:cxn ang="3cd4">
                  <a:pos x="hc" y="t"/>
                </a:cxn>
                <a:cxn ang="0">
                  <a:pos x="r" y="vc"/>
                </a:cxn>
                <a:cxn ang="cd4">
                  <a:pos x="hc" y="b"/>
                </a:cxn>
                <a:cxn ang="cd2">
                  <a:pos x="l" y="vc"/>
                </a:cxn>
              </a:cxnLst>
              <a:rect l="f73" t="f76" r="f74" b="f75"/>
              <a:pathLst>
                <a:path w="6239" h="7478">
                  <a:moveTo>
                    <a:pt x="f5" y="f6"/>
                  </a:moveTo>
                  <a:cubicBezTo>
                    <a:pt x="f7" y="f6"/>
                    <a:pt x="f8" y="f9"/>
                    <a:pt x="f10" y="f11"/>
                  </a:cubicBezTo>
                  <a:cubicBezTo>
                    <a:pt x="f12" y="f13"/>
                    <a:pt x="f6" y="f14"/>
                    <a:pt x="f6" y="f15"/>
                  </a:cubicBezTo>
                  <a:lnTo>
                    <a:pt x="f6" y="f16"/>
                  </a:lnTo>
                  <a:lnTo>
                    <a:pt x="f17" y="f16"/>
                  </a:lnTo>
                  <a:cubicBezTo>
                    <a:pt x="f18" y="f19"/>
                    <a:pt x="f20" y="f21"/>
                    <a:pt x="f22" y="f21"/>
                  </a:cubicBezTo>
                  <a:lnTo>
                    <a:pt x="f23" y="f21"/>
                  </a:lnTo>
                  <a:cubicBezTo>
                    <a:pt x="f24" y="f21"/>
                    <a:pt x="f25" y="f26"/>
                    <a:pt x="f25" y="f27"/>
                  </a:cubicBezTo>
                  <a:lnTo>
                    <a:pt x="f25" y="f28"/>
                  </a:lnTo>
                  <a:cubicBezTo>
                    <a:pt x="f25" y="f29"/>
                    <a:pt x="f24" y="f30"/>
                    <a:pt x="f23" y="f30"/>
                  </a:cubicBezTo>
                  <a:cubicBezTo>
                    <a:pt x="f31" y="f30"/>
                    <a:pt x="f32" y="f29"/>
                    <a:pt x="f32" y="f28"/>
                  </a:cubicBezTo>
                  <a:lnTo>
                    <a:pt x="f32" y="f33"/>
                  </a:lnTo>
                  <a:lnTo>
                    <a:pt x="f34" y="f33"/>
                  </a:lnTo>
                  <a:cubicBezTo>
                    <a:pt x="f35" y="f33"/>
                    <a:pt x="f36" y="f37"/>
                    <a:pt x="f38" y="f16"/>
                  </a:cubicBezTo>
                  <a:lnTo>
                    <a:pt x="f39" y="f16"/>
                  </a:lnTo>
                  <a:cubicBezTo>
                    <a:pt x="f40" y="f16"/>
                    <a:pt x="f41" y="f42"/>
                    <a:pt x="f41" y="f43"/>
                  </a:cubicBezTo>
                  <a:lnTo>
                    <a:pt x="f41" y="f4"/>
                  </a:lnTo>
                  <a:lnTo>
                    <a:pt x="f3" y="f4"/>
                  </a:lnTo>
                  <a:lnTo>
                    <a:pt x="f3" y="f44"/>
                  </a:lnTo>
                  <a:cubicBezTo>
                    <a:pt x="f45" y="f46"/>
                    <a:pt x="f47" y="f21"/>
                    <a:pt x="f48" y="f21"/>
                  </a:cubicBezTo>
                  <a:lnTo>
                    <a:pt x="f49" y="f21"/>
                  </a:lnTo>
                  <a:cubicBezTo>
                    <a:pt x="f50" y="f21"/>
                    <a:pt x="f38" y="f26"/>
                    <a:pt x="f38" y="f27"/>
                  </a:cubicBezTo>
                  <a:lnTo>
                    <a:pt x="f38" y="f51"/>
                  </a:lnTo>
                  <a:cubicBezTo>
                    <a:pt x="f38" y="f52"/>
                    <a:pt x="f53" y="f54"/>
                    <a:pt x="f55" y="f56"/>
                  </a:cubicBezTo>
                  <a:cubicBezTo>
                    <a:pt x="f57" y="f58"/>
                    <a:pt x="f5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2" name="Google Shape;6788;p88">
              <a:extLst>
                <a:ext uri="{FF2B5EF4-FFF2-40B4-BE49-F238E27FC236}">
                  <a16:creationId xmlns:a16="http://schemas.microsoft.com/office/drawing/2014/main" id="{13D0E431-D3DC-A3F4-B340-B5B579FD146D}"/>
                </a:ext>
              </a:extLst>
            </p:cNvPr>
            <p:cNvSpPr/>
            <p:nvPr/>
          </p:nvSpPr>
          <p:spPr>
            <a:xfrm>
              <a:off x="8436775" y="1177116"/>
              <a:ext cx="199421" cy="48152"/>
            </a:xfrm>
            <a:custGeom>
              <a:avLst/>
              <a:gdLst>
                <a:gd name="f0" fmla="val w"/>
                <a:gd name="f1" fmla="val h"/>
                <a:gd name="f2" fmla="val 0"/>
                <a:gd name="f3" fmla="val 5483"/>
                <a:gd name="f4" fmla="val 1324"/>
                <a:gd name="f5" fmla="val 1"/>
                <a:gd name="f6" fmla="val 662"/>
                <a:gd name="f7" fmla="val 1041"/>
                <a:gd name="f8" fmla="val 1576"/>
                <a:gd name="f9" fmla="val 2080"/>
                <a:gd name="f10" fmla="val 946"/>
                <a:gd name="f11" fmla="val 2395"/>
                <a:gd name="f12" fmla="val 5136"/>
                <a:gd name="f13" fmla="val 5325"/>
                <a:gd name="f14" fmla="val 1166"/>
                <a:gd name="f15" fmla="val 977"/>
                <a:gd name="f16" fmla="val 316"/>
                <a:gd name="f17" fmla="val 158"/>
                <a:gd name="f18" fmla="*/ f0 1 5483"/>
                <a:gd name="f19" fmla="*/ f1 1 1324"/>
                <a:gd name="f20" fmla="val f2"/>
                <a:gd name="f21" fmla="val f3"/>
                <a:gd name="f22" fmla="val f4"/>
                <a:gd name="f23" fmla="+- f22 0 f20"/>
                <a:gd name="f24" fmla="+- f21 0 f20"/>
                <a:gd name="f25" fmla="*/ f24 1 5483"/>
                <a:gd name="f26" fmla="*/ f23 1 1324"/>
                <a:gd name="f27" fmla="*/ f20 1 f25"/>
                <a:gd name="f28" fmla="*/ f21 1 f25"/>
                <a:gd name="f29" fmla="*/ f20 1 f26"/>
                <a:gd name="f30" fmla="*/ f22 1 f26"/>
                <a:gd name="f31" fmla="*/ f27 f18 1"/>
                <a:gd name="f32" fmla="*/ f28 f18 1"/>
                <a:gd name="f33" fmla="*/ f30 f19 1"/>
                <a:gd name="f34" fmla="*/ f29 f19 1"/>
              </a:gdLst>
              <a:ahLst/>
              <a:cxnLst>
                <a:cxn ang="3cd4">
                  <a:pos x="hc" y="t"/>
                </a:cxn>
                <a:cxn ang="0">
                  <a:pos x="r" y="vc"/>
                </a:cxn>
                <a:cxn ang="cd4">
                  <a:pos x="hc" y="b"/>
                </a:cxn>
                <a:cxn ang="cd2">
                  <a:pos x="l" y="vc"/>
                </a:cxn>
              </a:cxnLst>
              <a:rect l="f31" t="f34" r="f32" b="f33"/>
              <a:pathLst>
                <a:path w="5483" h="1324">
                  <a:moveTo>
                    <a:pt x="f5" y="f5"/>
                  </a:moveTo>
                  <a:lnTo>
                    <a:pt x="f5" y="f6"/>
                  </a:lnTo>
                  <a:lnTo>
                    <a:pt x="f7" y="f6"/>
                  </a:lnTo>
                  <a:cubicBezTo>
                    <a:pt x="f8" y="f6"/>
                    <a:pt x="f9" y="f10"/>
                    <a:pt x="f11" y="f4"/>
                  </a:cubicBezTo>
                  <a:lnTo>
                    <a:pt x="f12" y="f4"/>
                  </a:lnTo>
                  <a:cubicBezTo>
                    <a:pt x="f13" y="f4"/>
                    <a:pt x="f3" y="f14"/>
                    <a:pt x="f3" y="f15"/>
                  </a:cubicBezTo>
                  <a:lnTo>
                    <a:pt x="f3" y="f16"/>
                  </a:lnTo>
                  <a:cubicBezTo>
                    <a:pt x="f3" y="f17"/>
                    <a:pt x="f13" y="f5"/>
                    <a:pt x="f1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3" name="Google Shape;6800;p88">
            <a:extLst>
              <a:ext uri="{FF2B5EF4-FFF2-40B4-BE49-F238E27FC236}">
                <a16:creationId xmlns:a16="http://schemas.microsoft.com/office/drawing/2014/main" id="{EC805267-ED73-1C95-F4C9-2921232BEF52}"/>
              </a:ext>
            </a:extLst>
          </p:cNvPr>
          <p:cNvGrpSpPr/>
          <p:nvPr/>
        </p:nvGrpSpPr>
        <p:grpSpPr>
          <a:xfrm>
            <a:off x="6178001" y="1728547"/>
            <a:ext cx="414057" cy="412961"/>
            <a:chOff x="7495172" y="1728545"/>
            <a:chExt cx="414057" cy="412961"/>
          </a:xfrm>
          <a:solidFill>
            <a:schemeClr val="bg1"/>
          </a:solidFill>
        </p:grpSpPr>
        <p:sp>
          <p:nvSpPr>
            <p:cNvPr id="24" name="Google Shape;6801;p88">
              <a:extLst>
                <a:ext uri="{FF2B5EF4-FFF2-40B4-BE49-F238E27FC236}">
                  <a16:creationId xmlns:a16="http://schemas.microsoft.com/office/drawing/2014/main" id="{0D27348E-62C0-757A-D713-E80D2D0E2863}"/>
                </a:ext>
              </a:extLst>
            </p:cNvPr>
            <p:cNvSpPr/>
            <p:nvPr/>
          </p:nvSpPr>
          <p:spPr>
            <a:xfrm>
              <a:off x="7519714" y="1728545"/>
              <a:ext cx="366098" cy="171376"/>
            </a:xfrm>
            <a:custGeom>
              <a:avLst/>
              <a:gdLst>
                <a:gd name="f0" fmla="val w"/>
                <a:gd name="f1" fmla="val h"/>
                <a:gd name="f2" fmla="val 0"/>
                <a:gd name="f3" fmla="val 10335"/>
                <a:gd name="f4" fmla="val 4838"/>
                <a:gd name="f5" fmla="val 1040"/>
                <a:gd name="f6" fmla="val 473"/>
                <a:gd name="f7" fmla="val 1"/>
                <a:gd name="f8" fmla="val 1071"/>
                <a:gd name="f9" fmla="val 2458"/>
                <a:gd name="f10" fmla="val 2993"/>
                <a:gd name="f11" fmla="val 3466"/>
                <a:gd name="f12" fmla="val 2048"/>
                <a:gd name="f13" fmla="val 4505"/>
                <a:gd name="f14" fmla="val 4663"/>
                <a:gd name="f15" fmla="val 2143"/>
                <a:gd name="f16" fmla="val 4757"/>
                <a:gd name="f17" fmla="val 2269"/>
                <a:gd name="f18" fmla="val 4820"/>
                <a:gd name="f19" fmla="val 2300"/>
                <a:gd name="f20" fmla="val 4831"/>
                <a:gd name="f21" fmla="val 2339"/>
                <a:gd name="f22" fmla="val 2380"/>
                <a:gd name="f23" fmla="val 2461"/>
                <a:gd name="f24" fmla="val 2552"/>
                <a:gd name="f25" fmla="val 4810"/>
                <a:gd name="f26" fmla="val 2615"/>
                <a:gd name="f27" fmla="val 4726"/>
                <a:gd name="f28" fmla="val 3876"/>
                <a:gd name="f29" fmla="val 6365"/>
                <a:gd name="f30" fmla="val 7625"/>
                <a:gd name="f31" fmla="val 7688"/>
                <a:gd name="f32" fmla="val 7765"/>
                <a:gd name="f33" fmla="val 7846"/>
                <a:gd name="f34" fmla="val 7887"/>
                <a:gd name="f35" fmla="val 7929"/>
                <a:gd name="f36" fmla="val 7971"/>
                <a:gd name="f37" fmla="val 8097"/>
                <a:gd name="f38" fmla="val 4789"/>
                <a:gd name="f39" fmla="val 8160"/>
                <a:gd name="f40" fmla="val 4631"/>
                <a:gd name="f41" fmla="val 9231"/>
                <a:gd name="f42" fmla="val 9862"/>
                <a:gd name="f43" fmla="val 10334"/>
                <a:gd name="f44" fmla="val 536"/>
                <a:gd name="f45" fmla="val 9294"/>
                <a:gd name="f46" fmla="*/ f0 1 10335"/>
                <a:gd name="f47" fmla="*/ f1 1 4838"/>
                <a:gd name="f48" fmla="val f2"/>
                <a:gd name="f49" fmla="val f3"/>
                <a:gd name="f50" fmla="val f4"/>
                <a:gd name="f51" fmla="+- f50 0 f48"/>
                <a:gd name="f52" fmla="+- f49 0 f48"/>
                <a:gd name="f53" fmla="*/ f52 1 10335"/>
                <a:gd name="f54" fmla="*/ f51 1 4838"/>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10335" h="4838">
                  <a:moveTo>
                    <a:pt x="f5" y="f2"/>
                  </a:moveTo>
                  <a:cubicBezTo>
                    <a:pt x="f6" y="f2"/>
                    <a:pt x="f7" y="f6"/>
                    <a:pt x="f7" y="f8"/>
                  </a:cubicBezTo>
                  <a:lnTo>
                    <a:pt x="f7" y="f9"/>
                  </a:lnTo>
                  <a:cubicBezTo>
                    <a:pt x="f7" y="f10"/>
                    <a:pt x="f6" y="f11"/>
                    <a:pt x="f5" y="f11"/>
                  </a:cubicBezTo>
                  <a:lnTo>
                    <a:pt x="f12" y="f11"/>
                  </a:lnTo>
                  <a:lnTo>
                    <a:pt x="f12" y="f13"/>
                  </a:lnTo>
                  <a:cubicBezTo>
                    <a:pt x="f12" y="f14"/>
                    <a:pt x="f15" y="f16"/>
                    <a:pt x="f17" y="f18"/>
                  </a:cubicBezTo>
                  <a:cubicBezTo>
                    <a:pt x="f19" y="f20"/>
                    <a:pt x="f21" y="f4"/>
                    <a:pt x="f22" y="f4"/>
                  </a:cubicBezTo>
                  <a:cubicBezTo>
                    <a:pt x="f23" y="f4"/>
                    <a:pt x="f24" y="f25"/>
                    <a:pt x="f26" y="f27"/>
                  </a:cubicBezTo>
                  <a:lnTo>
                    <a:pt x="f28" y="f11"/>
                  </a:lnTo>
                  <a:lnTo>
                    <a:pt x="f29" y="f11"/>
                  </a:lnTo>
                  <a:lnTo>
                    <a:pt x="f30" y="f27"/>
                  </a:lnTo>
                  <a:cubicBezTo>
                    <a:pt x="f31" y="f25"/>
                    <a:pt x="f32" y="f4"/>
                    <a:pt x="f33" y="f4"/>
                  </a:cubicBezTo>
                  <a:cubicBezTo>
                    <a:pt x="f34" y="f4"/>
                    <a:pt x="f35" y="f20"/>
                    <a:pt x="f36" y="f18"/>
                  </a:cubicBezTo>
                  <a:cubicBezTo>
                    <a:pt x="f37" y="f38"/>
                    <a:pt x="f39" y="f40"/>
                    <a:pt x="f39" y="f13"/>
                  </a:cubicBezTo>
                  <a:lnTo>
                    <a:pt x="f39" y="f11"/>
                  </a:lnTo>
                  <a:lnTo>
                    <a:pt x="f41" y="f11"/>
                  </a:lnTo>
                  <a:cubicBezTo>
                    <a:pt x="f42" y="f11"/>
                    <a:pt x="f43" y="f10"/>
                    <a:pt x="f43" y="f9"/>
                  </a:cubicBezTo>
                  <a:lnTo>
                    <a:pt x="f43" y="f8"/>
                  </a:lnTo>
                  <a:cubicBezTo>
                    <a:pt x="f43" y="f44"/>
                    <a:pt x="f42" y="f2"/>
                    <a:pt x="f4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5" name="Google Shape;6802;p88">
              <a:extLst>
                <a:ext uri="{FF2B5EF4-FFF2-40B4-BE49-F238E27FC236}">
                  <a16:creationId xmlns:a16="http://schemas.microsoft.com/office/drawing/2014/main" id="{362B4927-0E8F-6450-5CE8-7FF62D0008D1}"/>
                </a:ext>
              </a:extLst>
            </p:cNvPr>
            <p:cNvSpPr/>
            <p:nvPr/>
          </p:nvSpPr>
          <p:spPr>
            <a:xfrm>
              <a:off x="7544266" y="1923833"/>
              <a:ext cx="97127" cy="98261"/>
            </a:xfrm>
            <a:custGeom>
              <a:avLst/>
              <a:gdLst>
                <a:gd name="f0" fmla="val w"/>
                <a:gd name="f1" fmla="val h"/>
                <a:gd name="f2" fmla="val 0"/>
                <a:gd name="f3" fmla="val 2742"/>
                <a:gd name="f4" fmla="val 2774"/>
                <a:gd name="f5" fmla="val 1387"/>
                <a:gd name="f6" fmla="val 1"/>
                <a:gd name="f7" fmla="val 599"/>
                <a:gd name="f8" fmla="val 631"/>
                <a:gd name="f9" fmla="val 2143"/>
                <a:gd name="f10" fmla="val 2773"/>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8"/>
                    <a:pt x="f6" y="f5"/>
                  </a:cubicBezTo>
                  <a:cubicBezTo>
                    <a:pt x="f6" y="f9"/>
                    <a:pt x="f7" y="f10"/>
                    <a:pt x="f5" y="f10"/>
                  </a:cubicBezTo>
                  <a:cubicBezTo>
                    <a:pt x="f9" y="f10"/>
                    <a:pt x="f3" y="f9"/>
                    <a:pt x="f3" y="f5"/>
                  </a:cubicBezTo>
                  <a:cubicBezTo>
                    <a:pt x="f3" y="f8"/>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6" name="Google Shape;6803;p88">
              <a:extLst>
                <a:ext uri="{FF2B5EF4-FFF2-40B4-BE49-F238E27FC236}">
                  <a16:creationId xmlns:a16="http://schemas.microsoft.com/office/drawing/2014/main" id="{16BE89E1-55D6-BA05-9AC0-2F4080052F9A}"/>
                </a:ext>
              </a:extLst>
            </p:cNvPr>
            <p:cNvSpPr/>
            <p:nvPr/>
          </p:nvSpPr>
          <p:spPr>
            <a:xfrm>
              <a:off x="7495172" y="2045476"/>
              <a:ext cx="194227" cy="96030"/>
            </a:xfrm>
            <a:custGeom>
              <a:avLst/>
              <a:gdLst>
                <a:gd name="f0" fmla="val w"/>
                <a:gd name="f1" fmla="val h"/>
                <a:gd name="f2" fmla="val 0"/>
                <a:gd name="f3" fmla="val 5483"/>
                <a:gd name="f4" fmla="val 2711"/>
                <a:gd name="f5" fmla="val 2741"/>
                <a:gd name="f6" fmla="val 1"/>
                <a:gd name="f7" fmla="val 1387"/>
                <a:gd name="f8" fmla="val 221"/>
                <a:gd name="f9" fmla="val 1040"/>
                <a:gd name="f10" fmla="val 32"/>
                <a:gd name="f11" fmla="val 2332"/>
                <a:gd name="f12" fmla="val 2521"/>
                <a:gd name="f13" fmla="val 158"/>
                <a:gd name="f14" fmla="val 2710"/>
                <a:gd name="f15" fmla="val 378"/>
                <a:gd name="f16" fmla="val 5104"/>
                <a:gd name="f17" fmla="val 5325"/>
                <a:gd name="f18" fmla="val 5482"/>
                <a:gd name="f19" fmla="val 5262"/>
                <a:gd name="f20" fmla="val 977"/>
                <a:gd name="f21" fmla="val 4128"/>
                <a:gd name="f22" fmla="*/ f0 1 5483"/>
                <a:gd name="f23" fmla="*/ f1 1 2711"/>
                <a:gd name="f24" fmla="val f2"/>
                <a:gd name="f25" fmla="val f3"/>
                <a:gd name="f26" fmla="val f4"/>
                <a:gd name="f27" fmla="+- f26 0 f24"/>
                <a:gd name="f28" fmla="+- f25 0 f24"/>
                <a:gd name="f29" fmla="*/ f28 1 5483"/>
                <a:gd name="f30" fmla="*/ f27 1 2711"/>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5483" h="2711">
                  <a:moveTo>
                    <a:pt x="f5" y="f6"/>
                  </a:moveTo>
                  <a:cubicBezTo>
                    <a:pt x="f7" y="f6"/>
                    <a:pt x="f8" y="f9"/>
                    <a:pt x="f10" y="f11"/>
                  </a:cubicBezTo>
                  <a:cubicBezTo>
                    <a:pt x="f2" y="f12"/>
                    <a:pt x="f13" y="f14"/>
                    <a:pt x="f15" y="f14"/>
                  </a:cubicBezTo>
                  <a:lnTo>
                    <a:pt x="f16" y="f14"/>
                  </a:lnTo>
                  <a:cubicBezTo>
                    <a:pt x="f17" y="f14"/>
                    <a:pt x="f18" y="f12"/>
                    <a:pt x="f18" y="f11"/>
                  </a:cubicBezTo>
                  <a:cubicBezTo>
                    <a:pt x="f19" y="f20"/>
                    <a:pt x="f2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7" name="Google Shape;6804;p88">
              <a:extLst>
                <a:ext uri="{FF2B5EF4-FFF2-40B4-BE49-F238E27FC236}">
                  <a16:creationId xmlns:a16="http://schemas.microsoft.com/office/drawing/2014/main" id="{89FDEB93-3DE4-F106-0092-0579B9E0F32A}"/>
                </a:ext>
              </a:extLst>
            </p:cNvPr>
            <p:cNvSpPr/>
            <p:nvPr/>
          </p:nvSpPr>
          <p:spPr>
            <a:xfrm>
              <a:off x="7763009" y="1923833"/>
              <a:ext cx="97127" cy="98261"/>
            </a:xfrm>
            <a:custGeom>
              <a:avLst/>
              <a:gdLst>
                <a:gd name="f0" fmla="val w"/>
                <a:gd name="f1" fmla="val h"/>
                <a:gd name="f2" fmla="val 0"/>
                <a:gd name="f3" fmla="val 2742"/>
                <a:gd name="f4" fmla="val 2774"/>
                <a:gd name="f5" fmla="val 1387"/>
                <a:gd name="f6" fmla="val 1"/>
                <a:gd name="f7" fmla="val 631"/>
                <a:gd name="f8" fmla="val 2143"/>
                <a:gd name="f9" fmla="val 2773"/>
                <a:gd name="f10" fmla="val 2111"/>
                <a:gd name="f11" fmla="*/ f0 1 2742"/>
                <a:gd name="f12" fmla="*/ f1 1 2774"/>
                <a:gd name="f13" fmla="val f2"/>
                <a:gd name="f14" fmla="val f3"/>
                <a:gd name="f15" fmla="val f4"/>
                <a:gd name="f16" fmla="+- f15 0 f13"/>
                <a:gd name="f17" fmla="+- f14 0 f13"/>
                <a:gd name="f18" fmla="*/ f17 1 2742"/>
                <a:gd name="f19" fmla="*/ f16 1 2774"/>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2742" h="2774">
                  <a:moveTo>
                    <a:pt x="f5" y="f6"/>
                  </a:moveTo>
                  <a:cubicBezTo>
                    <a:pt x="f7" y="f6"/>
                    <a:pt x="f6" y="f7"/>
                    <a:pt x="f6" y="f5"/>
                  </a:cubicBezTo>
                  <a:cubicBezTo>
                    <a:pt x="f6" y="f8"/>
                    <a:pt x="f7" y="f9"/>
                    <a:pt x="f5" y="f9"/>
                  </a:cubicBezTo>
                  <a:cubicBezTo>
                    <a:pt x="f10" y="f9"/>
                    <a:pt x="f3" y="f8"/>
                    <a:pt x="f3" y="f5"/>
                  </a:cubicBezTo>
                  <a:cubicBezTo>
                    <a:pt x="f3" y="f7"/>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28" name="Google Shape;6805;p88">
              <a:extLst>
                <a:ext uri="{FF2B5EF4-FFF2-40B4-BE49-F238E27FC236}">
                  <a16:creationId xmlns:a16="http://schemas.microsoft.com/office/drawing/2014/main" id="{5B6ED26A-474B-1E9C-BAFE-112BBE7E89F1}"/>
                </a:ext>
              </a:extLst>
            </p:cNvPr>
            <p:cNvSpPr/>
            <p:nvPr/>
          </p:nvSpPr>
          <p:spPr>
            <a:xfrm>
              <a:off x="7713905" y="2045476"/>
              <a:ext cx="195324" cy="96030"/>
            </a:xfrm>
            <a:custGeom>
              <a:avLst/>
              <a:gdLst>
                <a:gd name="f0" fmla="val w"/>
                <a:gd name="f1" fmla="val h"/>
                <a:gd name="f2" fmla="val 0"/>
                <a:gd name="f3" fmla="val 5514"/>
                <a:gd name="f4" fmla="val 2711"/>
                <a:gd name="f5" fmla="val 2773"/>
                <a:gd name="f6" fmla="val 1"/>
                <a:gd name="f7" fmla="val 1387"/>
                <a:gd name="f8" fmla="val 252"/>
                <a:gd name="f9" fmla="val 1040"/>
                <a:gd name="f10" fmla="val 32"/>
                <a:gd name="f11" fmla="val 2332"/>
                <a:gd name="f12" fmla="val 2521"/>
                <a:gd name="f13" fmla="val 158"/>
                <a:gd name="f14" fmla="val 2710"/>
                <a:gd name="f15" fmla="val 410"/>
                <a:gd name="f16" fmla="val 5167"/>
                <a:gd name="f17" fmla="val 5356"/>
                <a:gd name="f18" fmla="val 5293"/>
                <a:gd name="f19" fmla="val 977"/>
                <a:gd name="f20" fmla="val 4128"/>
                <a:gd name="f21" fmla="*/ f0 1 5514"/>
                <a:gd name="f22" fmla="*/ f1 1 2711"/>
                <a:gd name="f23" fmla="val f2"/>
                <a:gd name="f24" fmla="val f3"/>
                <a:gd name="f25" fmla="val f4"/>
                <a:gd name="f26" fmla="+- f25 0 f23"/>
                <a:gd name="f27" fmla="+- f24 0 f23"/>
                <a:gd name="f28" fmla="*/ f27 1 5514"/>
                <a:gd name="f29" fmla="*/ f26 1 2711"/>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514" h="2711">
                  <a:moveTo>
                    <a:pt x="f5" y="f6"/>
                  </a:moveTo>
                  <a:cubicBezTo>
                    <a:pt x="f7" y="f6"/>
                    <a:pt x="f8" y="f9"/>
                    <a:pt x="f10" y="f11"/>
                  </a:cubicBezTo>
                  <a:cubicBezTo>
                    <a:pt x="f2" y="f12"/>
                    <a:pt x="f13" y="f14"/>
                    <a:pt x="f15" y="f14"/>
                  </a:cubicBezTo>
                  <a:lnTo>
                    <a:pt x="f16" y="f14"/>
                  </a:lnTo>
                  <a:cubicBezTo>
                    <a:pt x="f17" y="f14"/>
                    <a:pt x="f3" y="f12"/>
                    <a:pt x="f3" y="f11"/>
                  </a:cubicBezTo>
                  <a:cubicBezTo>
                    <a:pt x="f18" y="f1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29" name="Google Shape;6866;p88">
            <a:extLst>
              <a:ext uri="{FF2B5EF4-FFF2-40B4-BE49-F238E27FC236}">
                <a16:creationId xmlns:a16="http://schemas.microsoft.com/office/drawing/2014/main" id="{36900384-EB15-106A-1E25-3F34212B8B7A}"/>
              </a:ext>
            </a:extLst>
          </p:cNvPr>
          <p:cNvGrpSpPr/>
          <p:nvPr/>
        </p:nvGrpSpPr>
        <p:grpSpPr>
          <a:xfrm>
            <a:off x="3118016" y="3483023"/>
            <a:ext cx="381642" cy="422306"/>
            <a:chOff x="4435187" y="3483022"/>
            <a:chExt cx="381642" cy="422306"/>
          </a:xfrm>
          <a:solidFill>
            <a:schemeClr val="bg1"/>
          </a:solidFill>
        </p:grpSpPr>
        <p:sp>
          <p:nvSpPr>
            <p:cNvPr id="30" name="Google Shape;6867;p88">
              <a:extLst>
                <a:ext uri="{FF2B5EF4-FFF2-40B4-BE49-F238E27FC236}">
                  <a16:creationId xmlns:a16="http://schemas.microsoft.com/office/drawing/2014/main" id="{34C0FACF-4FFE-C1A4-C5F0-47C4E6364562}"/>
                </a:ext>
              </a:extLst>
            </p:cNvPr>
            <p:cNvSpPr/>
            <p:nvPr/>
          </p:nvSpPr>
          <p:spPr>
            <a:xfrm>
              <a:off x="4435187" y="3534256"/>
              <a:ext cx="180045" cy="369947"/>
            </a:xfrm>
            <a:custGeom>
              <a:avLst/>
              <a:gdLst>
                <a:gd name="f0" fmla="val w"/>
                <a:gd name="f1" fmla="val h"/>
                <a:gd name="f2" fmla="val 0"/>
                <a:gd name="f3" fmla="val 5515"/>
                <a:gd name="f4" fmla="val 10240"/>
                <a:gd name="f5" fmla="val 662"/>
                <a:gd name="f6" fmla="val 284"/>
                <a:gd name="f7" fmla="val 1"/>
                <a:gd name="f8" fmla="val 315"/>
                <a:gd name="f9" fmla="val 4411"/>
                <a:gd name="f10" fmla="val 4632"/>
                <a:gd name="f11" fmla="val 64"/>
                <a:gd name="f12" fmla="val 4884"/>
                <a:gd name="f13" fmla="val 190"/>
                <a:gd name="f14" fmla="val 5073"/>
                <a:gd name="f15" fmla="val 1639"/>
                <a:gd name="f16" fmla="val 7467"/>
                <a:gd name="f17" fmla="val 1891"/>
                <a:gd name="f18" fmla="val 7877"/>
                <a:gd name="f19" fmla="val 2049"/>
                <a:gd name="f20" fmla="val 8097"/>
                <a:gd name="f21" fmla="val 8538"/>
                <a:gd name="f22" fmla="val 9861"/>
                <a:gd name="f23" fmla="val 10082"/>
                <a:gd name="f24" fmla="val 2206"/>
                <a:gd name="f25" fmla="val 10239"/>
                <a:gd name="f26" fmla="val 2395"/>
                <a:gd name="f27" fmla="val 5514"/>
                <a:gd name="f28" fmla="val 6364"/>
                <a:gd name="f29" fmla="val 5986"/>
                <a:gd name="f30" fmla="val 5357"/>
                <a:gd name="f31" fmla="val 5671"/>
                <a:gd name="f32" fmla="val 5168"/>
                <a:gd name="f33" fmla="val 5419"/>
                <a:gd name="f34" fmla="val 5167"/>
                <a:gd name="f35" fmla="val 5420"/>
                <a:gd name="f36" fmla="val 5165"/>
                <a:gd name="f37" fmla="val 5421"/>
                <a:gd name="f38" fmla="val 5163"/>
                <a:gd name="f39" fmla="val 5042"/>
                <a:gd name="f40" fmla="val 3214"/>
                <a:gd name="f41" fmla="val 3623"/>
                <a:gd name="f42" fmla="val 3183"/>
                <a:gd name="f43" fmla="val 3592"/>
                <a:gd name="f44" fmla="val 3041"/>
                <a:gd name="f45" fmla="val 3432"/>
                <a:gd name="f46" fmla="val 2828"/>
                <a:gd name="f47" fmla="val 3332"/>
                <a:gd name="f48" fmla="val 2613"/>
                <a:gd name="f49" fmla="val 2448"/>
                <a:gd name="f50" fmla="val 2280"/>
                <a:gd name="f51" fmla="val 3392"/>
                <a:gd name="f52" fmla="val 2143"/>
                <a:gd name="f53" fmla="val 3529"/>
                <a:gd name="f54" fmla="val 3812"/>
                <a:gd name="f55" fmla="val 1923"/>
                <a:gd name="f56" fmla="val 4285"/>
                <a:gd name="f57" fmla="val 2112"/>
                <a:gd name="f58" fmla="val 4442"/>
                <a:gd name="f59" fmla="val 3970"/>
                <a:gd name="f60" fmla="val 6301"/>
                <a:gd name="f61" fmla="val 4097"/>
                <a:gd name="f62" fmla="val 6427"/>
                <a:gd name="f63" fmla="val 6648"/>
                <a:gd name="f64" fmla="val 6774"/>
                <a:gd name="f65" fmla="val 3907"/>
                <a:gd name="f66" fmla="val 6821"/>
                <a:gd name="f67" fmla="val 3821"/>
                <a:gd name="f68" fmla="val 6845"/>
                <a:gd name="f69" fmla="val 3734"/>
                <a:gd name="f70" fmla="val 3648"/>
                <a:gd name="f71" fmla="val 3561"/>
                <a:gd name="f72" fmla="val 3498"/>
                <a:gd name="f73" fmla="val 4915"/>
                <a:gd name="f74" fmla="val 1450"/>
                <a:gd name="f75" fmla="val 4726"/>
                <a:gd name="f76" fmla="val 1324"/>
                <a:gd name="f77" fmla="val 4190"/>
                <a:gd name="f78" fmla="val 252"/>
                <a:gd name="f79" fmla="val 1009"/>
                <a:gd name="f80" fmla="*/ f0 1 5515"/>
                <a:gd name="f81" fmla="*/ f1 1 10240"/>
                <a:gd name="f82" fmla="val f2"/>
                <a:gd name="f83" fmla="val f3"/>
                <a:gd name="f84" fmla="val f4"/>
                <a:gd name="f85" fmla="+- f84 0 f82"/>
                <a:gd name="f86" fmla="+- f83 0 f82"/>
                <a:gd name="f87" fmla="*/ f86 1 5515"/>
                <a:gd name="f88" fmla="*/ f85 1 10240"/>
                <a:gd name="f89" fmla="*/ f82 1 f87"/>
                <a:gd name="f90" fmla="*/ f83 1 f87"/>
                <a:gd name="f91" fmla="*/ f82 1 f88"/>
                <a:gd name="f92" fmla="*/ f84 1 f88"/>
                <a:gd name="f93" fmla="*/ f89 f80 1"/>
                <a:gd name="f94" fmla="*/ f90 f80 1"/>
                <a:gd name="f95" fmla="*/ f92 f81 1"/>
                <a:gd name="f96" fmla="*/ f91 f81 1"/>
              </a:gdLst>
              <a:ahLst/>
              <a:cxnLst>
                <a:cxn ang="3cd4">
                  <a:pos x="hc" y="t"/>
                </a:cxn>
                <a:cxn ang="0">
                  <a:pos x="r" y="vc"/>
                </a:cxn>
                <a:cxn ang="cd4">
                  <a:pos x="hc" y="b"/>
                </a:cxn>
                <a:cxn ang="cd2">
                  <a:pos x="l" y="vc"/>
                </a:cxn>
              </a:cxnLst>
              <a:rect l="f93" t="f96" r="f94" b="f95"/>
              <a:pathLst>
                <a:path w="5515" h="10240">
                  <a:moveTo>
                    <a:pt x="f5" y="f2"/>
                  </a:moveTo>
                  <a:cubicBezTo>
                    <a:pt x="f6" y="f2"/>
                    <a:pt x="f7" y="f8"/>
                    <a:pt x="f7" y="f5"/>
                  </a:cubicBezTo>
                  <a:lnTo>
                    <a:pt x="f7" y="f9"/>
                  </a:lnTo>
                  <a:cubicBezTo>
                    <a:pt x="f7" y="f10"/>
                    <a:pt x="f11" y="f12"/>
                    <a:pt x="f13" y="f14"/>
                  </a:cubicBezTo>
                  <a:lnTo>
                    <a:pt x="f15" y="f16"/>
                  </a:lnTo>
                  <a:cubicBezTo>
                    <a:pt x="f17" y="f18"/>
                    <a:pt x="f19" y="f20"/>
                    <a:pt x="f19" y="f21"/>
                  </a:cubicBezTo>
                  <a:lnTo>
                    <a:pt x="f19" y="f22"/>
                  </a:lnTo>
                  <a:cubicBezTo>
                    <a:pt x="f19" y="f23"/>
                    <a:pt x="f24" y="f25"/>
                    <a:pt x="f26" y="f25"/>
                  </a:cubicBezTo>
                  <a:lnTo>
                    <a:pt x="f27" y="f25"/>
                  </a:lnTo>
                  <a:lnTo>
                    <a:pt x="f27" y="f28"/>
                  </a:lnTo>
                  <a:cubicBezTo>
                    <a:pt x="f27" y="f29"/>
                    <a:pt x="f30" y="f31"/>
                    <a:pt x="f32" y="f33"/>
                  </a:cubicBezTo>
                  <a:cubicBezTo>
                    <a:pt x="f34" y="f35"/>
                    <a:pt x="f36" y="f37"/>
                    <a:pt x="f38" y="f37"/>
                  </a:cubicBezTo>
                  <a:cubicBezTo>
                    <a:pt x="f39" y="f37"/>
                    <a:pt x="f40" y="f41"/>
                    <a:pt x="f42" y="f43"/>
                  </a:cubicBezTo>
                  <a:cubicBezTo>
                    <a:pt x="f44" y="f45"/>
                    <a:pt x="f46" y="f47"/>
                    <a:pt x="f48" y="f47"/>
                  </a:cubicBezTo>
                  <a:cubicBezTo>
                    <a:pt x="f49" y="f47"/>
                    <a:pt x="f50" y="f51"/>
                    <a:pt x="f52" y="f53"/>
                  </a:cubicBezTo>
                  <a:cubicBezTo>
                    <a:pt x="f17" y="f54"/>
                    <a:pt x="f55" y="f56"/>
                    <a:pt x="f57" y="f58"/>
                  </a:cubicBezTo>
                  <a:lnTo>
                    <a:pt x="f59" y="f60"/>
                  </a:lnTo>
                  <a:cubicBezTo>
                    <a:pt x="f61" y="f62"/>
                    <a:pt x="f61" y="f63"/>
                    <a:pt x="f59" y="f64"/>
                  </a:cubicBezTo>
                  <a:cubicBezTo>
                    <a:pt x="f65" y="f66"/>
                    <a:pt x="f67" y="f68"/>
                    <a:pt x="f69" y="f68"/>
                  </a:cubicBezTo>
                  <a:cubicBezTo>
                    <a:pt x="f70" y="f68"/>
                    <a:pt x="f71" y="f66"/>
                    <a:pt x="f72" y="f64"/>
                  </a:cubicBezTo>
                  <a:lnTo>
                    <a:pt x="f15" y="f73"/>
                  </a:lnTo>
                  <a:cubicBezTo>
                    <a:pt x="f74" y="f75"/>
                    <a:pt x="f76" y="f58"/>
                    <a:pt x="f76" y="f77"/>
                  </a:cubicBezTo>
                  <a:lnTo>
                    <a:pt x="f76" y="f5"/>
                  </a:lnTo>
                  <a:cubicBezTo>
                    <a:pt x="f76" y="f78"/>
                    <a:pt x="f7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1" name="Google Shape;6868;p88">
              <a:extLst>
                <a:ext uri="{FF2B5EF4-FFF2-40B4-BE49-F238E27FC236}">
                  <a16:creationId xmlns:a16="http://schemas.microsoft.com/office/drawing/2014/main" id="{256D0DFA-9B4E-74A0-7F99-E195ED956B55}"/>
                </a:ext>
              </a:extLst>
            </p:cNvPr>
            <p:cNvSpPr/>
            <p:nvPr/>
          </p:nvSpPr>
          <p:spPr>
            <a:xfrm>
              <a:off x="4637827" y="3534256"/>
              <a:ext cx="179002" cy="371072"/>
            </a:xfrm>
            <a:custGeom>
              <a:avLst/>
              <a:gdLst>
                <a:gd name="f0" fmla="val w"/>
                <a:gd name="f1" fmla="val h"/>
                <a:gd name="f2" fmla="val 0"/>
                <a:gd name="f3" fmla="val 5483"/>
                <a:gd name="f4" fmla="val 10271"/>
                <a:gd name="f5" fmla="val 4758"/>
                <a:gd name="f6" fmla="val 4380"/>
                <a:gd name="f7" fmla="val 4096"/>
                <a:gd name="f8" fmla="val 315"/>
                <a:gd name="f9" fmla="val 662"/>
                <a:gd name="f10" fmla="val 4190"/>
                <a:gd name="f11" fmla="val 4474"/>
                <a:gd name="f12" fmla="val 3970"/>
                <a:gd name="f13" fmla="val 3781"/>
                <a:gd name="f14" fmla="val 4915"/>
                <a:gd name="f15" fmla="val 1922"/>
                <a:gd name="f16" fmla="val 6774"/>
                <a:gd name="f17" fmla="val 1875"/>
                <a:gd name="f18" fmla="val 6821"/>
                <a:gd name="f19" fmla="val 1788"/>
                <a:gd name="f20" fmla="val 6845"/>
                <a:gd name="f21" fmla="val 1698"/>
                <a:gd name="f22" fmla="val 1607"/>
                <a:gd name="f23" fmla="val 1513"/>
                <a:gd name="f24" fmla="val 1450"/>
                <a:gd name="f25" fmla="val 1355"/>
                <a:gd name="f26" fmla="val 6648"/>
                <a:gd name="f27" fmla="val 6427"/>
                <a:gd name="f28" fmla="val 6301"/>
                <a:gd name="f29" fmla="val 3308"/>
                <a:gd name="f30" fmla="val 4442"/>
                <a:gd name="f31" fmla="val 3497"/>
                <a:gd name="f32" fmla="val 4285"/>
                <a:gd name="f33" fmla="val 3560"/>
                <a:gd name="f34" fmla="val 3812"/>
                <a:gd name="f35" fmla="val 3277"/>
                <a:gd name="f36" fmla="val 3529"/>
                <a:gd name="f37" fmla="val 3140"/>
                <a:gd name="f38" fmla="val 3392"/>
                <a:gd name="f39" fmla="val 2972"/>
                <a:gd name="f40" fmla="val 3332"/>
                <a:gd name="f41" fmla="val 2807"/>
                <a:gd name="f42" fmla="val 2592"/>
                <a:gd name="f43" fmla="val 2379"/>
                <a:gd name="f44" fmla="val 3432"/>
                <a:gd name="f45" fmla="val 2237"/>
                <a:gd name="f46" fmla="val 3592"/>
                <a:gd name="f47" fmla="val 347"/>
                <a:gd name="f48" fmla="val 5419"/>
                <a:gd name="f49" fmla="val 5482"/>
                <a:gd name="f50" fmla="val 158"/>
                <a:gd name="f51" fmla="val 5671"/>
                <a:gd name="f52" fmla="val 6018"/>
                <a:gd name="f53" fmla="val 8129"/>
                <a:gd name="f54" fmla="val 8412"/>
                <a:gd name="f55" fmla="val 3088"/>
                <a:gd name="f56" fmla="val 3434"/>
                <a:gd name="f57" fmla="val 10113"/>
                <a:gd name="f58" fmla="val 9924"/>
                <a:gd name="f59" fmla="val 8570"/>
                <a:gd name="f60" fmla="val 3623"/>
                <a:gd name="f61" fmla="val 7908"/>
                <a:gd name="f62" fmla="val 7530"/>
                <a:gd name="f63" fmla="val 5293"/>
                <a:gd name="f64" fmla="val 5104"/>
                <a:gd name="f65" fmla="val 5388"/>
                <a:gd name="f66" fmla="val 4663"/>
                <a:gd name="f67" fmla="val 4411"/>
                <a:gd name="f68" fmla="val 5451"/>
                <a:gd name="f69" fmla="val 284"/>
                <a:gd name="f70" fmla="val 5136"/>
                <a:gd name="f71" fmla="*/ f0 1 5483"/>
                <a:gd name="f72" fmla="*/ f1 1 10271"/>
                <a:gd name="f73" fmla="val f2"/>
                <a:gd name="f74" fmla="val f3"/>
                <a:gd name="f75" fmla="val f4"/>
                <a:gd name="f76" fmla="+- f75 0 f73"/>
                <a:gd name="f77" fmla="+- f74 0 f73"/>
                <a:gd name="f78" fmla="*/ f77 1 5483"/>
                <a:gd name="f79" fmla="*/ f76 1 10271"/>
                <a:gd name="f80" fmla="*/ f73 1 f78"/>
                <a:gd name="f81" fmla="*/ f74 1 f78"/>
                <a:gd name="f82" fmla="*/ f73 1 f79"/>
                <a:gd name="f83" fmla="*/ f75 1 f79"/>
                <a:gd name="f84" fmla="*/ f80 f71 1"/>
                <a:gd name="f85" fmla="*/ f81 f71 1"/>
                <a:gd name="f86" fmla="*/ f83 f72 1"/>
                <a:gd name="f87" fmla="*/ f82 f72 1"/>
              </a:gdLst>
              <a:ahLst/>
              <a:cxnLst>
                <a:cxn ang="3cd4">
                  <a:pos x="hc" y="t"/>
                </a:cxn>
                <a:cxn ang="0">
                  <a:pos x="r" y="vc"/>
                </a:cxn>
                <a:cxn ang="cd4">
                  <a:pos x="hc" y="b"/>
                </a:cxn>
                <a:cxn ang="cd2">
                  <a:pos x="l" y="vc"/>
                </a:cxn>
              </a:cxnLst>
              <a:rect l="f84" t="f87" r="f85" b="f86"/>
              <a:pathLst>
                <a:path w="5483" h="10271">
                  <a:moveTo>
                    <a:pt x="f5" y="f2"/>
                  </a:moveTo>
                  <a:cubicBezTo>
                    <a:pt x="f6" y="f2"/>
                    <a:pt x="f7" y="f8"/>
                    <a:pt x="f7" y="f9"/>
                  </a:cubicBezTo>
                  <a:lnTo>
                    <a:pt x="f7" y="f10"/>
                  </a:lnTo>
                  <a:cubicBezTo>
                    <a:pt x="f7" y="f11"/>
                    <a:pt x="f12" y="f5"/>
                    <a:pt x="f13" y="f14"/>
                  </a:cubicBezTo>
                  <a:lnTo>
                    <a:pt x="f15" y="f16"/>
                  </a:lnTo>
                  <a:cubicBezTo>
                    <a:pt x="f17" y="f18"/>
                    <a:pt x="f19" y="f20"/>
                    <a:pt x="f21" y="f20"/>
                  </a:cubicBezTo>
                  <a:cubicBezTo>
                    <a:pt x="f22" y="f20"/>
                    <a:pt x="f23" y="f18"/>
                    <a:pt x="f24" y="f16"/>
                  </a:cubicBezTo>
                  <a:cubicBezTo>
                    <a:pt x="f25" y="f26"/>
                    <a:pt x="f25" y="f27"/>
                    <a:pt x="f24" y="f28"/>
                  </a:cubicBezTo>
                  <a:lnTo>
                    <a:pt x="f29" y="f30"/>
                  </a:lnTo>
                  <a:cubicBezTo>
                    <a:pt x="f31" y="f32"/>
                    <a:pt x="f33" y="f34"/>
                    <a:pt x="f35" y="f36"/>
                  </a:cubicBezTo>
                  <a:cubicBezTo>
                    <a:pt x="f37" y="f38"/>
                    <a:pt x="f39" y="f40"/>
                    <a:pt x="f41" y="f40"/>
                  </a:cubicBezTo>
                  <a:cubicBezTo>
                    <a:pt x="f42" y="f40"/>
                    <a:pt x="f43" y="f44"/>
                    <a:pt x="f45" y="f46"/>
                  </a:cubicBezTo>
                  <a:cubicBezTo>
                    <a:pt x="f45" y="f46"/>
                    <a:pt x="f47" y="f48"/>
                    <a:pt x="f47" y="f49"/>
                  </a:cubicBezTo>
                  <a:cubicBezTo>
                    <a:pt x="f50" y="f51"/>
                    <a:pt x="f2" y="f52"/>
                    <a:pt x="f2" y="f27"/>
                  </a:cubicBezTo>
                  <a:lnTo>
                    <a:pt x="f2" y="f53"/>
                  </a:lnTo>
                  <a:lnTo>
                    <a:pt x="f2" y="f54"/>
                  </a:lnTo>
                  <a:lnTo>
                    <a:pt x="f2" y="f4"/>
                  </a:lnTo>
                  <a:lnTo>
                    <a:pt x="f55" y="f4"/>
                  </a:lnTo>
                  <a:cubicBezTo>
                    <a:pt x="f35" y="f4"/>
                    <a:pt x="f56" y="f57"/>
                    <a:pt x="f56" y="f58"/>
                  </a:cubicBezTo>
                  <a:lnTo>
                    <a:pt x="f56" y="f59"/>
                  </a:lnTo>
                  <a:cubicBezTo>
                    <a:pt x="f56" y="f53"/>
                    <a:pt x="f60" y="f61"/>
                    <a:pt x="f34" y="f62"/>
                  </a:cubicBezTo>
                  <a:lnTo>
                    <a:pt x="f63" y="f64"/>
                  </a:lnTo>
                  <a:cubicBezTo>
                    <a:pt x="f65" y="f14"/>
                    <a:pt x="f49" y="f66"/>
                    <a:pt x="f49" y="f67"/>
                  </a:cubicBezTo>
                  <a:lnTo>
                    <a:pt x="f49" y="f9"/>
                  </a:lnTo>
                  <a:cubicBezTo>
                    <a:pt x="f68" y="f69"/>
                    <a:pt x="f7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2" name="Google Shape;6869;p88">
              <a:extLst>
                <a:ext uri="{FF2B5EF4-FFF2-40B4-BE49-F238E27FC236}">
                  <a16:creationId xmlns:a16="http://schemas.microsoft.com/office/drawing/2014/main" id="{DD0F546F-F334-0434-EF81-68EB9111D954}"/>
                </a:ext>
              </a:extLst>
            </p:cNvPr>
            <p:cNvSpPr/>
            <p:nvPr/>
          </p:nvSpPr>
          <p:spPr>
            <a:xfrm>
              <a:off x="4714966" y="3580927"/>
              <a:ext cx="33951" cy="54662"/>
            </a:xfrm>
            <a:custGeom>
              <a:avLst/>
              <a:gdLst>
                <a:gd name="f0" fmla="val w"/>
                <a:gd name="f1" fmla="val h"/>
                <a:gd name="f2" fmla="val 0"/>
                <a:gd name="f3" fmla="val 1040"/>
                <a:gd name="f4" fmla="val 1513"/>
                <a:gd name="f5" fmla="val 504"/>
                <a:gd name="f6" fmla="val 252"/>
                <a:gd name="f7" fmla="val 32"/>
                <a:gd name="f8" fmla="val 284"/>
                <a:gd name="f9" fmla="val 567"/>
                <a:gd name="f10" fmla="val 1418"/>
                <a:gd name="f11" fmla="val 126"/>
                <a:gd name="f12" fmla="val 1386"/>
                <a:gd name="f13" fmla="val 1355"/>
                <a:gd name="f14" fmla="val 410"/>
                <a:gd name="f15" fmla="val 630"/>
                <a:gd name="f16" fmla="val 819"/>
                <a:gd name="f17" fmla="val 1512"/>
                <a:gd name="f18" fmla="val 788"/>
                <a:gd name="f19" fmla="*/ f0 1 1040"/>
                <a:gd name="f20" fmla="*/ f1 1 1513"/>
                <a:gd name="f21" fmla="val f2"/>
                <a:gd name="f22" fmla="val f3"/>
                <a:gd name="f23" fmla="val f4"/>
                <a:gd name="f24" fmla="+- f23 0 f21"/>
                <a:gd name="f25" fmla="+- f22 0 f21"/>
                <a:gd name="f26" fmla="*/ f25 1 1040"/>
                <a:gd name="f27" fmla="*/ f24 1 1513"/>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1040" h="1513">
                  <a:moveTo>
                    <a:pt x="f5" y="f2"/>
                  </a:moveTo>
                  <a:cubicBezTo>
                    <a:pt x="f6" y="f7"/>
                    <a:pt x="f2" y="f8"/>
                    <a:pt x="f2" y="f9"/>
                  </a:cubicBezTo>
                  <a:lnTo>
                    <a:pt x="f2" y="f10"/>
                  </a:lnTo>
                  <a:cubicBezTo>
                    <a:pt x="f11" y="f12"/>
                    <a:pt x="f6" y="f13"/>
                    <a:pt x="f14" y="f13"/>
                  </a:cubicBezTo>
                  <a:cubicBezTo>
                    <a:pt x="f15" y="f13"/>
                    <a:pt x="f16" y="f12"/>
                    <a:pt x="f3" y="f17"/>
                  </a:cubicBezTo>
                  <a:lnTo>
                    <a:pt x="f3" y="f5"/>
                  </a:lnTo>
                  <a:cubicBezTo>
                    <a:pt x="f3" y="f6"/>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3" name="Google Shape;6870;p88">
              <a:extLst>
                <a:ext uri="{FF2B5EF4-FFF2-40B4-BE49-F238E27FC236}">
                  <a16:creationId xmlns:a16="http://schemas.microsoft.com/office/drawing/2014/main" id="{2DD7738D-FDA3-0D64-CF41-0D98CDEA52A3}"/>
                </a:ext>
              </a:extLst>
            </p:cNvPr>
            <p:cNvSpPr/>
            <p:nvPr/>
          </p:nvSpPr>
          <p:spPr>
            <a:xfrm>
              <a:off x="4502048" y="3583963"/>
              <a:ext cx="32936" cy="52742"/>
            </a:xfrm>
            <a:custGeom>
              <a:avLst/>
              <a:gdLst>
                <a:gd name="f0" fmla="val w"/>
                <a:gd name="f1" fmla="val h"/>
                <a:gd name="f2" fmla="val 0"/>
                <a:gd name="f3" fmla="val 1009"/>
                <a:gd name="f4" fmla="val 1460"/>
                <a:gd name="f5" fmla="val 418"/>
                <a:gd name="f6" fmla="val 1"/>
                <a:gd name="f7" fmla="val 177"/>
                <a:gd name="f8" fmla="val 229"/>
                <a:gd name="f9" fmla="val 483"/>
                <a:gd name="f10" fmla="val 190"/>
                <a:gd name="f11" fmla="val 1334"/>
                <a:gd name="f12" fmla="val 379"/>
                <a:gd name="f13" fmla="val 1302"/>
                <a:gd name="f14" fmla="val 631"/>
                <a:gd name="f15" fmla="val 725"/>
                <a:gd name="f16" fmla="val 883"/>
                <a:gd name="f17" fmla="val 1365"/>
                <a:gd name="f18" fmla="val 515"/>
                <a:gd name="f19" fmla="val 231"/>
                <a:gd name="f20" fmla="val 788"/>
                <a:gd name="f21" fmla="val 11"/>
                <a:gd name="f22" fmla="val 505"/>
                <a:gd name="f23" fmla="val 475"/>
                <a:gd name="f24" fmla="val 4"/>
                <a:gd name="f25" fmla="val 446"/>
                <a:gd name="f26" fmla="*/ f0 1 1009"/>
                <a:gd name="f27" fmla="*/ f1 1 1460"/>
                <a:gd name="f28" fmla="val f2"/>
                <a:gd name="f29" fmla="val f3"/>
                <a:gd name="f30" fmla="val f4"/>
                <a:gd name="f31" fmla="+- f30 0 f28"/>
                <a:gd name="f32" fmla="+- f29 0 f28"/>
                <a:gd name="f33" fmla="*/ f32 1 1009"/>
                <a:gd name="f34" fmla="*/ f31 1 1460"/>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1009" h="1460">
                  <a:moveTo>
                    <a:pt x="f5" y="f6"/>
                  </a:moveTo>
                  <a:cubicBezTo>
                    <a:pt x="f7" y="f6"/>
                    <a:pt x="f6" y="f8"/>
                    <a:pt x="f6" y="f9"/>
                  </a:cubicBezTo>
                  <a:lnTo>
                    <a:pt x="f6" y="f4"/>
                  </a:lnTo>
                  <a:cubicBezTo>
                    <a:pt x="f10" y="f11"/>
                    <a:pt x="f12" y="f13"/>
                    <a:pt x="f14" y="f13"/>
                  </a:cubicBezTo>
                  <a:cubicBezTo>
                    <a:pt x="f15" y="f13"/>
                    <a:pt x="f16" y="f11"/>
                    <a:pt x="f3" y="f17"/>
                  </a:cubicBezTo>
                  <a:lnTo>
                    <a:pt x="f3" y="f18"/>
                  </a:lnTo>
                  <a:cubicBezTo>
                    <a:pt x="f3" y="f19"/>
                    <a:pt x="f20" y="f21"/>
                    <a:pt x="f22" y="f21"/>
                  </a:cubicBezTo>
                  <a:cubicBezTo>
                    <a:pt x="f23" y="f24"/>
                    <a:pt x="f25"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4" name="Google Shape;6871;p88">
              <a:extLst>
                <a:ext uri="{FF2B5EF4-FFF2-40B4-BE49-F238E27FC236}">
                  <a16:creationId xmlns:a16="http://schemas.microsoft.com/office/drawing/2014/main" id="{257D7E9E-DDAC-57FE-D1F8-7A79B2074609}"/>
                </a:ext>
              </a:extLst>
            </p:cNvPr>
            <p:cNvSpPr/>
            <p:nvPr/>
          </p:nvSpPr>
          <p:spPr>
            <a:xfrm>
              <a:off x="4580238" y="3483022"/>
              <a:ext cx="89483" cy="99066"/>
            </a:xfrm>
            <a:custGeom>
              <a:avLst/>
              <a:gdLst>
                <a:gd name="f0" fmla="val w"/>
                <a:gd name="f1" fmla="val h"/>
                <a:gd name="f2" fmla="val 0"/>
                <a:gd name="f3" fmla="val 2741"/>
                <a:gd name="f4" fmla="val 2742"/>
                <a:gd name="f5" fmla="val 1386"/>
                <a:gd name="f6" fmla="val 1"/>
                <a:gd name="f7" fmla="val 630"/>
                <a:gd name="f8" fmla="val 631"/>
                <a:gd name="f9" fmla="val 1387"/>
                <a:gd name="f10" fmla="val 2174"/>
                <a:gd name="f11" fmla="val 2111"/>
                <a:gd name="f12" fmla="*/ f0 1 2741"/>
                <a:gd name="f13" fmla="*/ f1 1 2742"/>
                <a:gd name="f14" fmla="val f2"/>
                <a:gd name="f15" fmla="val f3"/>
                <a:gd name="f16" fmla="val f4"/>
                <a:gd name="f17" fmla="+- f16 0 f14"/>
                <a:gd name="f18" fmla="+- f15 0 f14"/>
                <a:gd name="f19" fmla="*/ f18 1 2741"/>
                <a:gd name="f20" fmla="*/ f17 1 2742"/>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2741" h="2742">
                  <a:moveTo>
                    <a:pt x="f5" y="f6"/>
                  </a:moveTo>
                  <a:cubicBezTo>
                    <a:pt x="f7" y="f6"/>
                    <a:pt x="f2" y="f8"/>
                    <a:pt x="f2" y="f9"/>
                  </a:cubicBezTo>
                  <a:cubicBezTo>
                    <a:pt x="f2" y="f10"/>
                    <a:pt x="f7" y="f4"/>
                    <a:pt x="f5" y="f4"/>
                  </a:cubicBezTo>
                  <a:cubicBezTo>
                    <a:pt x="f11" y="f4"/>
                    <a:pt x="f3" y="f11"/>
                    <a:pt x="f3" y="f9"/>
                  </a:cubicBezTo>
                  <a:cubicBezTo>
                    <a:pt x="f3" y="f8"/>
                    <a:pt x="f1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5" name="Google Shape;6872;p88">
              <a:extLst>
                <a:ext uri="{FF2B5EF4-FFF2-40B4-BE49-F238E27FC236}">
                  <a16:creationId xmlns:a16="http://schemas.microsoft.com/office/drawing/2014/main" id="{97520D90-66C7-EF08-7C77-67E71FECB529}"/>
                </a:ext>
              </a:extLst>
            </p:cNvPr>
            <p:cNvSpPr/>
            <p:nvPr/>
          </p:nvSpPr>
          <p:spPr>
            <a:xfrm>
              <a:off x="4554507" y="3607088"/>
              <a:ext cx="140936" cy="99066"/>
            </a:xfrm>
            <a:custGeom>
              <a:avLst/>
              <a:gdLst>
                <a:gd name="f0" fmla="val w"/>
                <a:gd name="f1" fmla="val h"/>
                <a:gd name="f2" fmla="val 0"/>
                <a:gd name="f3" fmla="val 4317"/>
                <a:gd name="f4" fmla="val 2742"/>
                <a:gd name="f5" fmla="val 2174"/>
                <a:gd name="f6" fmla="val 1"/>
                <a:gd name="f7" fmla="val 1292"/>
                <a:gd name="f8" fmla="val 505"/>
                <a:gd name="f9" fmla="val 379"/>
                <a:gd name="f10" fmla="val 1040"/>
                <a:gd name="f11" fmla="val 32"/>
                <a:gd name="f12" fmla="val 1103"/>
                <a:gd name="f13" fmla="val 946"/>
                <a:gd name="f14" fmla="val 1985"/>
                <a:gd name="f15" fmla="val 1450"/>
                <a:gd name="f16" fmla="val 2458"/>
                <a:gd name="f17" fmla="val 1702"/>
                <a:gd name="f18" fmla="val 2647"/>
                <a:gd name="f19" fmla="val 4254"/>
                <a:gd name="f20" fmla="val 1135"/>
                <a:gd name="f21" fmla="val 3813"/>
                <a:gd name="f22" fmla="val 410"/>
                <a:gd name="f23" fmla="val 3025"/>
                <a:gd name="f24" fmla="*/ f0 1 4317"/>
                <a:gd name="f25" fmla="*/ f1 1 2742"/>
                <a:gd name="f26" fmla="val f2"/>
                <a:gd name="f27" fmla="val f3"/>
                <a:gd name="f28" fmla="val f4"/>
                <a:gd name="f29" fmla="+- f28 0 f26"/>
                <a:gd name="f30" fmla="+- f27 0 f26"/>
                <a:gd name="f31" fmla="*/ f30 1 4317"/>
                <a:gd name="f32" fmla="*/ f29 1 2742"/>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317" h="2742">
                  <a:moveTo>
                    <a:pt x="f5" y="f6"/>
                  </a:moveTo>
                  <a:cubicBezTo>
                    <a:pt x="f7" y="f6"/>
                    <a:pt x="f8" y="f9"/>
                    <a:pt x="f2" y="f10"/>
                  </a:cubicBezTo>
                  <a:lnTo>
                    <a:pt x="f11" y="f12"/>
                  </a:lnTo>
                  <a:cubicBezTo>
                    <a:pt x="f13" y="f14"/>
                    <a:pt x="f15" y="f16"/>
                    <a:pt x="f17" y="f4"/>
                  </a:cubicBezTo>
                  <a:lnTo>
                    <a:pt x="f18" y="f4"/>
                  </a:lnTo>
                  <a:lnTo>
                    <a:pt x="f19" y="f20"/>
                  </a:lnTo>
                  <a:lnTo>
                    <a:pt x="f3" y="f10"/>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36" name="Google Shape;6957;p88">
            <a:extLst>
              <a:ext uri="{FF2B5EF4-FFF2-40B4-BE49-F238E27FC236}">
                <a16:creationId xmlns:a16="http://schemas.microsoft.com/office/drawing/2014/main" id="{C5DF5525-89F5-78B4-4838-5C2ACCF9A71F}"/>
              </a:ext>
            </a:extLst>
          </p:cNvPr>
          <p:cNvGrpSpPr/>
          <p:nvPr/>
        </p:nvGrpSpPr>
        <p:grpSpPr>
          <a:xfrm>
            <a:off x="2413774" y="986054"/>
            <a:ext cx="373559" cy="372837"/>
            <a:chOff x="3730944" y="986052"/>
            <a:chExt cx="373559" cy="372837"/>
          </a:xfrm>
          <a:solidFill>
            <a:schemeClr val="bg1"/>
          </a:solidFill>
        </p:grpSpPr>
        <p:sp>
          <p:nvSpPr>
            <p:cNvPr id="37" name="Google Shape;6958;p88">
              <a:extLst>
                <a:ext uri="{FF2B5EF4-FFF2-40B4-BE49-F238E27FC236}">
                  <a16:creationId xmlns:a16="http://schemas.microsoft.com/office/drawing/2014/main" id="{20FC4DC3-F22F-3D64-6F48-A4D921A86F98}"/>
                </a:ext>
              </a:extLst>
            </p:cNvPr>
            <p:cNvSpPr/>
            <p:nvPr/>
          </p:nvSpPr>
          <p:spPr>
            <a:xfrm>
              <a:off x="3808475" y="986052"/>
              <a:ext cx="131929" cy="43589"/>
            </a:xfrm>
            <a:custGeom>
              <a:avLst/>
              <a:gdLst>
                <a:gd name="f0" fmla="val w"/>
                <a:gd name="f1" fmla="val h"/>
                <a:gd name="f2" fmla="val 0"/>
                <a:gd name="f3" fmla="val 4128"/>
                <a:gd name="f4" fmla="val 1364"/>
                <a:gd name="f5" fmla="val 645"/>
                <a:gd name="f6" fmla="val 263"/>
                <a:gd name="f7" fmla="val 296"/>
                <a:gd name="f8" fmla="val 670"/>
                <a:gd name="f9" fmla="val 1016"/>
                <a:gd name="f10" fmla="val 1205"/>
                <a:gd name="f11" fmla="val 158"/>
                <a:gd name="f12" fmla="val 1363"/>
                <a:gd name="f13" fmla="val 347"/>
                <a:gd name="f14" fmla="val 3781"/>
                <a:gd name="f15" fmla="val 3970"/>
                <a:gd name="f16" fmla="val 4127"/>
                <a:gd name="f17" fmla="val 260"/>
                <a:gd name="f18" fmla="val 3812"/>
                <a:gd name="f19" fmla="val 8"/>
                <a:gd name="f20" fmla="val 3466"/>
                <a:gd name="f21" fmla="val 756"/>
                <a:gd name="f22" fmla="val 718"/>
                <a:gd name="f23" fmla="val 3"/>
                <a:gd name="f24" fmla="val 681"/>
                <a:gd name="f25" fmla="*/ f0 1 4128"/>
                <a:gd name="f26" fmla="*/ f1 1 1364"/>
                <a:gd name="f27" fmla="val f2"/>
                <a:gd name="f28" fmla="val f3"/>
                <a:gd name="f29" fmla="val f4"/>
                <a:gd name="f30" fmla="+- f29 0 f27"/>
                <a:gd name="f31" fmla="+- f28 0 f27"/>
                <a:gd name="f32" fmla="*/ f31 1 4128"/>
                <a:gd name="f33" fmla="*/ f30 1 1364"/>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4128" h="1364">
                  <a:moveTo>
                    <a:pt x="f5" y="f2"/>
                  </a:moveTo>
                  <a:cubicBezTo>
                    <a:pt x="f6" y="f2"/>
                    <a:pt x="f2" y="f7"/>
                    <a:pt x="f2" y="f8"/>
                  </a:cubicBezTo>
                  <a:lnTo>
                    <a:pt x="f2" y="f9"/>
                  </a:lnTo>
                  <a:cubicBezTo>
                    <a:pt x="f2" y="f10"/>
                    <a:pt x="f11" y="f12"/>
                    <a:pt x="f13" y="f12"/>
                  </a:cubicBezTo>
                  <a:lnTo>
                    <a:pt x="f14" y="f12"/>
                  </a:lnTo>
                  <a:cubicBezTo>
                    <a:pt x="f15" y="f12"/>
                    <a:pt x="f16" y="f10"/>
                    <a:pt x="f16" y="f9"/>
                  </a:cubicBezTo>
                  <a:lnTo>
                    <a:pt x="f16" y="f8"/>
                  </a:lnTo>
                  <a:cubicBezTo>
                    <a:pt x="f16" y="f17"/>
                    <a:pt x="f18" y="f19"/>
                    <a:pt x="f20" y="f19"/>
                  </a:cubicBezTo>
                  <a:lnTo>
                    <a:pt x="f21" y="f19"/>
                  </a:lnTo>
                  <a:cubicBezTo>
                    <a:pt x="f22" y="f23"/>
                    <a:pt x="f2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8" name="Google Shape;6959;p88">
              <a:extLst>
                <a:ext uri="{FF2B5EF4-FFF2-40B4-BE49-F238E27FC236}">
                  <a16:creationId xmlns:a16="http://schemas.microsoft.com/office/drawing/2014/main" id="{BB6ECC99-5320-6477-EBCE-7929ECCEA119}"/>
                </a:ext>
              </a:extLst>
            </p:cNvPr>
            <p:cNvSpPr/>
            <p:nvPr/>
          </p:nvSpPr>
          <p:spPr>
            <a:xfrm>
              <a:off x="3797384" y="1180618"/>
              <a:ext cx="21159" cy="23198"/>
            </a:xfrm>
            <a:custGeom>
              <a:avLst/>
              <a:gdLst>
                <a:gd name="f0" fmla="val w"/>
                <a:gd name="f1" fmla="val h"/>
                <a:gd name="f2" fmla="val 0"/>
                <a:gd name="f3" fmla="val 662"/>
                <a:gd name="f4" fmla="val 726"/>
                <a:gd name="f5" fmla="val 1"/>
                <a:gd name="f6" fmla="val 725"/>
                <a:gd name="f7" fmla="*/ f0 1 662"/>
                <a:gd name="f8" fmla="*/ f1 1 726"/>
                <a:gd name="f9" fmla="val f2"/>
                <a:gd name="f10" fmla="val f3"/>
                <a:gd name="f11" fmla="val f4"/>
                <a:gd name="f12" fmla="+- f11 0 f9"/>
                <a:gd name="f13" fmla="+- f10 0 f9"/>
                <a:gd name="f14" fmla="*/ f13 1 662"/>
                <a:gd name="f15" fmla="*/ f12 1 726"/>
                <a:gd name="f16" fmla="*/ f9 1 f14"/>
                <a:gd name="f17" fmla="*/ f10 1 f14"/>
                <a:gd name="f18" fmla="*/ f9 1 f15"/>
                <a:gd name="f19" fmla="*/ f11 1 f15"/>
                <a:gd name="f20" fmla="*/ f16 f7 1"/>
                <a:gd name="f21" fmla="*/ f17 f7 1"/>
                <a:gd name="f22" fmla="*/ f19 f8 1"/>
                <a:gd name="f23" fmla="*/ f18 f8 1"/>
              </a:gdLst>
              <a:ahLst/>
              <a:cxnLst>
                <a:cxn ang="3cd4">
                  <a:pos x="hc" y="t"/>
                </a:cxn>
                <a:cxn ang="0">
                  <a:pos x="r" y="vc"/>
                </a:cxn>
                <a:cxn ang="cd4">
                  <a:pos x="hc" y="b"/>
                </a:cxn>
                <a:cxn ang="cd2">
                  <a:pos x="l" y="vc"/>
                </a:cxn>
              </a:cxnLst>
              <a:rect l="f20" t="f23" r="f21" b="f22"/>
              <a:pathLst>
                <a:path w="662" h="726">
                  <a:moveTo>
                    <a:pt x="f5" y="f5"/>
                  </a:moveTo>
                  <a:lnTo>
                    <a:pt x="f5" y="f6"/>
                  </a:ln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39" name="Google Shape;6960;p88">
              <a:extLst>
                <a:ext uri="{FF2B5EF4-FFF2-40B4-BE49-F238E27FC236}">
                  <a16:creationId xmlns:a16="http://schemas.microsoft.com/office/drawing/2014/main" id="{CBC5393C-7C83-3062-F09B-A8236CE7547A}"/>
                </a:ext>
              </a:extLst>
            </p:cNvPr>
            <p:cNvSpPr/>
            <p:nvPr/>
          </p:nvSpPr>
          <p:spPr>
            <a:xfrm>
              <a:off x="3797384" y="1094043"/>
              <a:ext cx="21159" cy="21159"/>
            </a:xfrm>
            <a:custGeom>
              <a:avLst/>
              <a:gdLst>
                <a:gd name="f0" fmla="val w"/>
                <a:gd name="f1" fmla="val h"/>
                <a:gd name="f2" fmla="val 0"/>
                <a:gd name="f3" fmla="val 662"/>
                <a:gd name="f4" fmla="val 1"/>
                <a:gd name="f5" fmla="*/ f0 1 662"/>
                <a:gd name="f6" fmla="*/ f1 1 662"/>
                <a:gd name="f7" fmla="val f2"/>
                <a:gd name="f8" fmla="val f3"/>
                <a:gd name="f9" fmla="+- f8 0 f7"/>
                <a:gd name="f10" fmla="*/ f9 1 662"/>
                <a:gd name="f11" fmla="*/ f7 1 f10"/>
                <a:gd name="f12" fmla="*/ f8 1 f10"/>
                <a:gd name="f13" fmla="*/ f11 f5 1"/>
                <a:gd name="f14" fmla="*/ f12 f5 1"/>
                <a:gd name="f15" fmla="*/ f12 f6 1"/>
                <a:gd name="f16" fmla="*/ f11 f6 1"/>
              </a:gdLst>
              <a:ahLst/>
              <a:cxnLst>
                <a:cxn ang="3cd4">
                  <a:pos x="hc" y="t"/>
                </a:cxn>
                <a:cxn ang="0">
                  <a:pos x="r" y="vc"/>
                </a:cxn>
                <a:cxn ang="cd4">
                  <a:pos x="hc" y="b"/>
                </a:cxn>
                <a:cxn ang="cd2">
                  <a:pos x="l" y="vc"/>
                </a:cxn>
              </a:cxnLst>
              <a:rect l="f13" t="f16" r="f14" b="f15"/>
              <a:pathLst>
                <a:path w="662" h="662">
                  <a:moveTo>
                    <a:pt x="f4" y="f2"/>
                  </a:moveTo>
                  <a:lnTo>
                    <a:pt x="f4" y="f3"/>
                  </a:lnTo>
                  <a:lnTo>
                    <a:pt x="f3" y="f3"/>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0" name="Google Shape;6961;p88">
              <a:extLst>
                <a:ext uri="{FF2B5EF4-FFF2-40B4-BE49-F238E27FC236}">
                  <a16:creationId xmlns:a16="http://schemas.microsoft.com/office/drawing/2014/main" id="{530E1F0C-B090-C2DE-6010-66E9ABE95F25}"/>
                </a:ext>
              </a:extLst>
            </p:cNvPr>
            <p:cNvSpPr/>
            <p:nvPr/>
          </p:nvSpPr>
          <p:spPr>
            <a:xfrm>
              <a:off x="3797384" y="1270229"/>
              <a:ext cx="21159" cy="21186"/>
            </a:xfrm>
            <a:custGeom>
              <a:avLst/>
              <a:gdLst>
                <a:gd name="f0" fmla="val w"/>
                <a:gd name="f1" fmla="val h"/>
                <a:gd name="f2" fmla="val 0"/>
                <a:gd name="f3" fmla="val 662"/>
                <a:gd name="f4" fmla="val 663"/>
                <a:gd name="f5" fmla="val 1"/>
                <a:gd name="f6" fmla="*/ f0 1 662"/>
                <a:gd name="f7" fmla="*/ f1 1 663"/>
                <a:gd name="f8" fmla="val f2"/>
                <a:gd name="f9" fmla="val f3"/>
                <a:gd name="f10" fmla="val f4"/>
                <a:gd name="f11" fmla="+- f10 0 f8"/>
                <a:gd name="f12" fmla="+- f9 0 f8"/>
                <a:gd name="f13" fmla="*/ f12 1 662"/>
                <a:gd name="f14" fmla="*/ f11 1 663"/>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662" h="663">
                  <a:moveTo>
                    <a:pt x="f5" y="f5"/>
                  </a:moveTo>
                  <a:lnTo>
                    <a:pt x="f5" y="f3"/>
                  </a:lnTo>
                  <a:lnTo>
                    <a:pt x="f3" y="f3"/>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1" name="Google Shape;6962;p88">
              <a:extLst>
                <a:ext uri="{FF2B5EF4-FFF2-40B4-BE49-F238E27FC236}">
                  <a16:creationId xmlns:a16="http://schemas.microsoft.com/office/drawing/2014/main" id="{379E4D91-4F68-728C-56BB-3EB132E3F771}"/>
                </a:ext>
              </a:extLst>
            </p:cNvPr>
            <p:cNvSpPr/>
            <p:nvPr/>
          </p:nvSpPr>
          <p:spPr>
            <a:xfrm>
              <a:off x="3730944" y="1007440"/>
              <a:ext cx="284945" cy="351449"/>
            </a:xfrm>
            <a:custGeom>
              <a:avLst/>
              <a:gdLst>
                <a:gd name="f0" fmla="val w"/>
                <a:gd name="f1" fmla="val h"/>
                <a:gd name="f2" fmla="val 0"/>
                <a:gd name="f3" fmla="val 8916"/>
                <a:gd name="f4" fmla="val 10997"/>
                <a:gd name="f5" fmla="val 7183"/>
                <a:gd name="f6" fmla="val 2049"/>
                <a:gd name="f7" fmla="val 7404"/>
                <a:gd name="f8" fmla="val 7561"/>
                <a:gd name="f9" fmla="val 2206"/>
                <a:gd name="f10" fmla="val 2395"/>
                <a:gd name="f11" fmla="val 2584"/>
                <a:gd name="f12" fmla="val 2742"/>
                <a:gd name="f13" fmla="val 4474"/>
                <a:gd name="f14" fmla="val 4285"/>
                <a:gd name="f15" fmla="val 4127"/>
                <a:gd name="f16" fmla="val 3151"/>
                <a:gd name="f17" fmla="val 2017"/>
                <a:gd name="f18" fmla="val 3340"/>
                <a:gd name="f19" fmla="val 3497"/>
                <a:gd name="f20" fmla="val 2175"/>
                <a:gd name="f21" fmla="val 2364"/>
                <a:gd name="f22" fmla="val 3750"/>
                <a:gd name="f23" fmla="val 3939"/>
                <a:gd name="f24" fmla="val 4097"/>
                <a:gd name="f25" fmla="val 1764"/>
                <a:gd name="f26" fmla="val 1575"/>
                <a:gd name="f27" fmla="val 1418"/>
                <a:gd name="f28" fmla="val 5860"/>
                <a:gd name="f29" fmla="val 3372"/>
                <a:gd name="f30" fmla="val 6049"/>
                <a:gd name="f31" fmla="val 6207"/>
                <a:gd name="f32" fmla="val 3529"/>
                <a:gd name="f33" fmla="val 4758"/>
                <a:gd name="f34" fmla="val 4916"/>
                <a:gd name="f35" fmla="val 5105"/>
                <a:gd name="f36" fmla="val 5325"/>
                <a:gd name="f37" fmla="val 5483"/>
                <a:gd name="f38" fmla="val 6491"/>
                <a:gd name="f39" fmla="val 6680"/>
                <a:gd name="f40" fmla="val 6837"/>
                <a:gd name="f41" fmla="val 6144"/>
                <a:gd name="f42" fmla="val 6302"/>
                <a:gd name="f43" fmla="val 7562"/>
                <a:gd name="f44" fmla="val 7720"/>
                <a:gd name="f45" fmla="val 7909"/>
                <a:gd name="f46" fmla="val 8098"/>
                <a:gd name="f47" fmla="val 8255"/>
                <a:gd name="f48" fmla="val 7531"/>
                <a:gd name="f49" fmla="val 7657"/>
                <a:gd name="f50" fmla="val 7877"/>
                <a:gd name="f51" fmla="val 9232"/>
                <a:gd name="f52" fmla="val 9452"/>
                <a:gd name="f53" fmla="val 9610"/>
                <a:gd name="f54" fmla="val 8885"/>
                <a:gd name="f55" fmla="val 9043"/>
                <a:gd name="f56" fmla="val 1040"/>
                <a:gd name="f57" fmla="val 1"/>
                <a:gd name="f58" fmla="val 504"/>
                <a:gd name="f59" fmla="val 473"/>
                <a:gd name="f60" fmla="val 1009"/>
                <a:gd name="f61" fmla="val 9956"/>
                <a:gd name="f62" fmla="val 32"/>
                <a:gd name="f63" fmla="val 10524"/>
                <a:gd name="f64" fmla="val 10996"/>
                <a:gd name="f65" fmla="val 7908"/>
                <a:gd name="f66" fmla="val 8444"/>
                <a:gd name="f67" fmla="val 347"/>
                <a:gd name="f68" fmla="val 915"/>
                <a:gd name="f69" fmla="val 6711"/>
                <a:gd name="f70" fmla="val 1387"/>
                <a:gd name="f71" fmla="val 6175"/>
                <a:gd name="f72" fmla="val 2741"/>
                <a:gd name="f73" fmla="val 1733"/>
                <a:gd name="f74" fmla="*/ f0 1 8916"/>
                <a:gd name="f75" fmla="*/ f1 1 10997"/>
                <a:gd name="f76" fmla="val f2"/>
                <a:gd name="f77" fmla="val f3"/>
                <a:gd name="f78" fmla="val f4"/>
                <a:gd name="f79" fmla="+- f78 0 f76"/>
                <a:gd name="f80" fmla="+- f77 0 f76"/>
                <a:gd name="f81" fmla="*/ f80 1 8916"/>
                <a:gd name="f82" fmla="*/ f79 1 10997"/>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8916" h="10997">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lnTo>
                    <a:pt x="f19" y="f22"/>
                  </a:lnTo>
                  <a:cubicBezTo>
                    <a:pt x="f19" y="f23"/>
                    <a:pt x="f18" y="f24"/>
                    <a:pt x="f16" y="f24"/>
                  </a:cubicBezTo>
                  <a:lnTo>
                    <a:pt x="f25" y="f24"/>
                  </a:lnTo>
                  <a:cubicBezTo>
                    <a:pt x="f26" y="f24"/>
                    <a:pt x="f27" y="f23"/>
                    <a:pt x="f27" y="f22"/>
                  </a:cubicBezTo>
                  <a:lnTo>
                    <a:pt x="f27" y="f21"/>
                  </a:lnTo>
                  <a:cubicBezTo>
                    <a:pt x="f27" y="f20"/>
                    <a:pt x="f26" y="f17"/>
                    <a:pt x="f25" y="f17"/>
                  </a:cubicBezTo>
                  <a:close/>
                  <a:moveTo>
                    <a:pt x="f28" y="f29"/>
                  </a:moveTo>
                  <a:cubicBezTo>
                    <a:pt x="f30" y="f29"/>
                    <a:pt x="f31" y="f32"/>
                    <a:pt x="f31" y="f22"/>
                  </a:cubicBezTo>
                  <a:cubicBezTo>
                    <a:pt x="f31" y="f23"/>
                    <a:pt x="f30" y="f24"/>
                    <a:pt x="f28" y="f24"/>
                  </a:cubicBezTo>
                  <a:lnTo>
                    <a:pt x="f13" y="f24"/>
                  </a:lnTo>
                  <a:cubicBezTo>
                    <a:pt x="f14" y="f24"/>
                    <a:pt x="f15" y="f23"/>
                    <a:pt x="f15" y="f22"/>
                  </a:cubicBezTo>
                  <a:cubicBezTo>
                    <a:pt x="f15" y="f32"/>
                    <a:pt x="f14" y="f29"/>
                    <a:pt x="f13" y="f29"/>
                  </a:cubicBezTo>
                  <a:close/>
                  <a:moveTo>
                    <a:pt x="f5" y="f33"/>
                  </a:moveTo>
                  <a:cubicBezTo>
                    <a:pt x="f7" y="f33"/>
                    <a:pt x="f8" y="f34"/>
                    <a:pt x="f8" y="f35"/>
                  </a:cubicBezTo>
                  <a:cubicBezTo>
                    <a:pt x="f8" y="f36"/>
                    <a:pt x="f7" y="f37"/>
                    <a:pt x="f5" y="f37"/>
                  </a:cubicBezTo>
                  <a:lnTo>
                    <a:pt x="f13" y="f37"/>
                  </a:lnTo>
                  <a:cubicBezTo>
                    <a:pt x="f14" y="f37"/>
                    <a:pt x="f15" y="f36"/>
                    <a:pt x="f15" y="f35"/>
                  </a:cubicBezTo>
                  <a:cubicBezTo>
                    <a:pt x="f15" y="f34"/>
                    <a:pt x="f14" y="f33"/>
                    <a:pt x="f13" y="f33"/>
                  </a:cubicBezTo>
                  <a:close/>
                  <a:moveTo>
                    <a:pt x="f16" y="f33"/>
                  </a:moveTo>
                  <a:cubicBezTo>
                    <a:pt x="f18" y="f33"/>
                    <a:pt x="f19" y="f34"/>
                    <a:pt x="f19" y="f35"/>
                  </a:cubicBezTo>
                  <a:lnTo>
                    <a:pt x="f19" y="f38"/>
                  </a:lnTo>
                  <a:cubicBezTo>
                    <a:pt x="f19" y="f39"/>
                    <a:pt x="f18" y="f40"/>
                    <a:pt x="f16" y="f40"/>
                  </a:cubicBezTo>
                  <a:lnTo>
                    <a:pt x="f25" y="f40"/>
                  </a:lnTo>
                  <a:cubicBezTo>
                    <a:pt x="f26" y="f40"/>
                    <a:pt x="f27" y="f39"/>
                    <a:pt x="f27" y="f38"/>
                  </a:cubicBezTo>
                  <a:lnTo>
                    <a:pt x="f27" y="f35"/>
                  </a:lnTo>
                  <a:cubicBezTo>
                    <a:pt x="f27" y="f34"/>
                    <a:pt x="f26" y="f33"/>
                    <a:pt x="f25" y="f33"/>
                  </a:cubicBezTo>
                  <a:close/>
                  <a:moveTo>
                    <a:pt x="f28" y="f41"/>
                  </a:moveTo>
                  <a:cubicBezTo>
                    <a:pt x="f30" y="f41"/>
                    <a:pt x="f31" y="f42"/>
                    <a:pt x="f31" y="f38"/>
                  </a:cubicBezTo>
                  <a:cubicBezTo>
                    <a:pt x="f31" y="f39"/>
                    <a:pt x="f30" y="f40"/>
                    <a:pt x="f28" y="f40"/>
                  </a:cubicBezTo>
                  <a:lnTo>
                    <a:pt x="f13" y="f40"/>
                  </a:lnTo>
                  <a:cubicBezTo>
                    <a:pt x="f14" y="f40"/>
                    <a:pt x="f15" y="f39"/>
                    <a:pt x="f15" y="f38"/>
                  </a:cubicBezTo>
                  <a:cubicBezTo>
                    <a:pt x="f15" y="f42"/>
                    <a:pt x="f14" y="f41"/>
                    <a:pt x="f13" y="f41"/>
                  </a:cubicBezTo>
                  <a:close/>
                  <a:moveTo>
                    <a:pt x="f5" y="f43"/>
                  </a:moveTo>
                  <a:cubicBezTo>
                    <a:pt x="f7" y="f43"/>
                    <a:pt x="f8" y="f44"/>
                    <a:pt x="f8" y="f45"/>
                  </a:cubicBezTo>
                  <a:cubicBezTo>
                    <a:pt x="f8" y="f46"/>
                    <a:pt x="f7" y="f47"/>
                    <a:pt x="f5" y="f47"/>
                  </a:cubicBezTo>
                  <a:lnTo>
                    <a:pt x="f13" y="f47"/>
                  </a:lnTo>
                  <a:cubicBezTo>
                    <a:pt x="f14" y="f47"/>
                    <a:pt x="f15" y="f46"/>
                    <a:pt x="f15" y="f45"/>
                  </a:cubicBezTo>
                  <a:cubicBezTo>
                    <a:pt x="f15" y="f44"/>
                    <a:pt x="f14" y="f43"/>
                    <a:pt x="f13" y="f43"/>
                  </a:cubicBezTo>
                  <a:close/>
                  <a:moveTo>
                    <a:pt x="f16" y="f48"/>
                  </a:moveTo>
                  <a:cubicBezTo>
                    <a:pt x="f18" y="f48"/>
                    <a:pt x="f19" y="f49"/>
                    <a:pt x="f19" y="f50"/>
                  </a:cubicBezTo>
                  <a:lnTo>
                    <a:pt x="f19" y="f51"/>
                  </a:lnTo>
                  <a:cubicBezTo>
                    <a:pt x="f19" y="f52"/>
                    <a:pt x="f18" y="f53"/>
                    <a:pt x="f16" y="f53"/>
                  </a:cubicBezTo>
                  <a:lnTo>
                    <a:pt x="f25" y="f53"/>
                  </a:lnTo>
                  <a:cubicBezTo>
                    <a:pt x="f26" y="f53"/>
                    <a:pt x="f27" y="f52"/>
                    <a:pt x="f27" y="f51"/>
                  </a:cubicBezTo>
                  <a:lnTo>
                    <a:pt x="f27" y="f50"/>
                  </a:lnTo>
                  <a:cubicBezTo>
                    <a:pt x="f27" y="f49"/>
                    <a:pt x="f26" y="f48"/>
                    <a:pt x="f25" y="f48"/>
                  </a:cubicBezTo>
                  <a:close/>
                  <a:moveTo>
                    <a:pt x="f28" y="f54"/>
                  </a:moveTo>
                  <a:cubicBezTo>
                    <a:pt x="f30" y="f54"/>
                    <a:pt x="f31" y="f55"/>
                    <a:pt x="f31" y="f51"/>
                  </a:cubicBezTo>
                  <a:cubicBezTo>
                    <a:pt x="f31" y="f52"/>
                    <a:pt x="f30" y="f53"/>
                    <a:pt x="f28" y="f53"/>
                  </a:cubicBezTo>
                  <a:lnTo>
                    <a:pt x="f13" y="f53"/>
                  </a:lnTo>
                  <a:cubicBezTo>
                    <a:pt x="f14" y="f53"/>
                    <a:pt x="f15" y="f52"/>
                    <a:pt x="f15" y="f51"/>
                  </a:cubicBezTo>
                  <a:cubicBezTo>
                    <a:pt x="f15" y="f55"/>
                    <a:pt x="f14" y="f54"/>
                    <a:pt x="f13" y="f54"/>
                  </a:cubicBezTo>
                  <a:close/>
                  <a:moveTo>
                    <a:pt x="f56" y="f57"/>
                  </a:moveTo>
                  <a:cubicBezTo>
                    <a:pt x="f58" y="f57"/>
                    <a:pt x="f2" y="f59"/>
                    <a:pt x="f2" y="f60"/>
                  </a:cubicBezTo>
                  <a:lnTo>
                    <a:pt x="f2" y="f61"/>
                  </a:lnTo>
                  <a:cubicBezTo>
                    <a:pt x="f62" y="f63"/>
                    <a:pt x="f58" y="f64"/>
                    <a:pt x="f56" y="f64"/>
                  </a:cubicBezTo>
                  <a:lnTo>
                    <a:pt x="f65" y="f64"/>
                  </a:lnTo>
                  <a:cubicBezTo>
                    <a:pt x="f66" y="f64"/>
                    <a:pt x="f3" y="f63"/>
                    <a:pt x="f3" y="f61"/>
                  </a:cubicBezTo>
                  <a:lnTo>
                    <a:pt x="f3" y="f60"/>
                  </a:lnTo>
                  <a:cubicBezTo>
                    <a:pt x="f3" y="f59"/>
                    <a:pt x="f66" y="f57"/>
                    <a:pt x="f65" y="f57"/>
                  </a:cubicBezTo>
                  <a:lnTo>
                    <a:pt x="f5" y="f57"/>
                  </a:lnTo>
                  <a:lnTo>
                    <a:pt x="f5" y="f67"/>
                  </a:lnTo>
                  <a:cubicBezTo>
                    <a:pt x="f5" y="f68"/>
                    <a:pt x="f69" y="f70"/>
                    <a:pt x="f71" y="f70"/>
                  </a:cubicBezTo>
                  <a:lnTo>
                    <a:pt x="f72" y="f70"/>
                  </a:lnTo>
                  <a:cubicBezTo>
                    <a:pt x="f9" y="f70"/>
                    <a:pt x="f73" y="f68"/>
                    <a:pt x="f73" y="f67"/>
                  </a:cubicBezTo>
                  <a:lnTo>
                    <a:pt x="f73" y="f57"/>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2" name="Google Shape;6963;p88">
              <a:extLst>
                <a:ext uri="{FF2B5EF4-FFF2-40B4-BE49-F238E27FC236}">
                  <a16:creationId xmlns:a16="http://schemas.microsoft.com/office/drawing/2014/main" id="{5A6D0B79-6D7E-A7CB-D5E5-C0E5AD0618E6}"/>
                </a:ext>
              </a:extLst>
            </p:cNvPr>
            <p:cNvSpPr/>
            <p:nvPr/>
          </p:nvSpPr>
          <p:spPr>
            <a:xfrm>
              <a:off x="4039023" y="1115165"/>
              <a:ext cx="65480" cy="132944"/>
            </a:xfrm>
            <a:custGeom>
              <a:avLst/>
              <a:gdLst>
                <a:gd name="f0" fmla="val w"/>
                <a:gd name="f1" fmla="val h"/>
                <a:gd name="f2" fmla="val 0"/>
                <a:gd name="f3" fmla="val 2049"/>
                <a:gd name="f4" fmla="val 4160"/>
                <a:gd name="f5" fmla="val 1"/>
                <a:gd name="f6" fmla="*/ f0 1 2049"/>
                <a:gd name="f7" fmla="*/ f1 1 4160"/>
                <a:gd name="f8" fmla="val f2"/>
                <a:gd name="f9" fmla="val f3"/>
                <a:gd name="f10" fmla="val f4"/>
                <a:gd name="f11" fmla="+- f10 0 f8"/>
                <a:gd name="f12" fmla="+- f9 0 f8"/>
                <a:gd name="f13" fmla="*/ f12 1 2049"/>
                <a:gd name="f14" fmla="*/ f11 1 4160"/>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2049" h="4160">
                  <a:moveTo>
                    <a:pt x="f5" y="f5"/>
                  </a:moveTo>
                  <a:lnTo>
                    <a:pt x="f5" y="f4"/>
                  </a:lnTo>
                  <a:lnTo>
                    <a:pt x="f3" y="f4"/>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3" name="Google Shape;6964;p88">
              <a:extLst>
                <a:ext uri="{FF2B5EF4-FFF2-40B4-BE49-F238E27FC236}">
                  <a16:creationId xmlns:a16="http://schemas.microsoft.com/office/drawing/2014/main" id="{90A0A656-8E43-F6A5-1275-52579011D307}"/>
                </a:ext>
              </a:extLst>
            </p:cNvPr>
            <p:cNvSpPr/>
            <p:nvPr/>
          </p:nvSpPr>
          <p:spPr>
            <a:xfrm>
              <a:off x="4039023" y="1028590"/>
              <a:ext cx="65480" cy="65480"/>
            </a:xfrm>
            <a:custGeom>
              <a:avLst/>
              <a:gdLst>
                <a:gd name="f0" fmla="val w"/>
                <a:gd name="f1" fmla="val h"/>
                <a:gd name="f2" fmla="val 0"/>
                <a:gd name="f3" fmla="val 2049"/>
                <a:gd name="f4" fmla="val 1009"/>
                <a:gd name="f5" fmla="val 1"/>
                <a:gd name="f6" fmla="val 473"/>
                <a:gd name="f7" fmla="val 1040"/>
                <a:gd name="f8" fmla="val 2048"/>
                <a:gd name="f9" fmla="val 1576"/>
                <a:gd name="f10" fmla="*/ f0 1 2049"/>
                <a:gd name="f11" fmla="*/ f1 1 2049"/>
                <a:gd name="f12" fmla="val f2"/>
                <a:gd name="f13" fmla="val f3"/>
                <a:gd name="f14" fmla="+- f13 0 f12"/>
                <a:gd name="f15" fmla="*/ f14 1 2049"/>
                <a:gd name="f16" fmla="*/ f12 1 f15"/>
                <a:gd name="f17" fmla="*/ f13 1 f15"/>
                <a:gd name="f18" fmla="*/ f16 f10 1"/>
                <a:gd name="f19" fmla="*/ f17 f10 1"/>
                <a:gd name="f20" fmla="*/ f17 f11 1"/>
                <a:gd name="f21" fmla="*/ f16 f11 1"/>
              </a:gdLst>
              <a:ahLst/>
              <a:cxnLst>
                <a:cxn ang="3cd4">
                  <a:pos x="hc" y="t"/>
                </a:cxn>
                <a:cxn ang="0">
                  <a:pos x="r" y="vc"/>
                </a:cxn>
                <a:cxn ang="cd4">
                  <a:pos x="hc" y="b"/>
                </a:cxn>
                <a:cxn ang="cd2">
                  <a:pos x="l" y="vc"/>
                </a:cxn>
              </a:cxnLst>
              <a:rect l="f18" t="f21" r="f19" b="f20"/>
              <a:pathLst>
                <a:path w="2049" h="2049">
                  <a:moveTo>
                    <a:pt x="f4" y="f5"/>
                  </a:moveTo>
                  <a:cubicBezTo>
                    <a:pt x="f6" y="f5"/>
                    <a:pt x="f5" y="f6"/>
                    <a:pt x="f5" y="f7"/>
                  </a:cubicBezTo>
                  <a:lnTo>
                    <a:pt x="f5" y="f8"/>
                  </a:lnTo>
                  <a:lnTo>
                    <a:pt x="f3" y="f8"/>
                  </a:lnTo>
                  <a:lnTo>
                    <a:pt x="f3" y="f7"/>
                  </a:lnTo>
                  <a:cubicBezTo>
                    <a:pt x="f3" y="f6"/>
                    <a:pt x="f9"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4" name="Google Shape;6965;p88">
              <a:extLst>
                <a:ext uri="{FF2B5EF4-FFF2-40B4-BE49-F238E27FC236}">
                  <a16:creationId xmlns:a16="http://schemas.microsoft.com/office/drawing/2014/main" id="{B0297F3E-0355-D92C-EF2E-07330E5C83FA}"/>
                </a:ext>
              </a:extLst>
            </p:cNvPr>
            <p:cNvSpPr/>
            <p:nvPr/>
          </p:nvSpPr>
          <p:spPr>
            <a:xfrm>
              <a:off x="4041044" y="1270229"/>
              <a:ext cx="59445" cy="65480"/>
            </a:xfrm>
            <a:custGeom>
              <a:avLst/>
              <a:gdLst>
                <a:gd name="f0" fmla="val w"/>
                <a:gd name="f1" fmla="val h"/>
                <a:gd name="f2" fmla="val 0"/>
                <a:gd name="f3" fmla="val 1860"/>
                <a:gd name="f4" fmla="val 2049"/>
                <a:gd name="f5" fmla="val 1"/>
                <a:gd name="f6" fmla="val 599"/>
                <a:gd name="f7" fmla="val 1796"/>
                <a:gd name="f8" fmla="val 694"/>
                <a:gd name="f9" fmla="val 1985"/>
                <a:gd name="f10" fmla="val 788"/>
                <a:gd name="f11" fmla="val 2048"/>
                <a:gd name="f12" fmla="val 946"/>
                <a:gd name="f13" fmla="val 1103"/>
                <a:gd name="f14" fmla="val 1229"/>
                <a:gd name="f15" fmla="val 1261"/>
                <a:gd name="f16" fmla="*/ f0 1 1860"/>
                <a:gd name="f17" fmla="*/ f1 1 2049"/>
                <a:gd name="f18" fmla="val f2"/>
                <a:gd name="f19" fmla="val f3"/>
                <a:gd name="f20" fmla="val f4"/>
                <a:gd name="f21" fmla="+- f20 0 f18"/>
                <a:gd name="f22" fmla="+- f19 0 f18"/>
                <a:gd name="f23" fmla="*/ f22 1 1860"/>
                <a:gd name="f24" fmla="*/ f21 1 2049"/>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1860" h="2049">
                  <a:moveTo>
                    <a:pt x="f5" y="f5"/>
                  </a:moveTo>
                  <a:lnTo>
                    <a:pt x="f6" y="f7"/>
                  </a:lnTo>
                  <a:cubicBezTo>
                    <a:pt x="f8" y="f9"/>
                    <a:pt x="f10" y="f11"/>
                    <a:pt x="f12" y="f11"/>
                  </a:cubicBezTo>
                  <a:cubicBezTo>
                    <a:pt x="f13" y="f11"/>
                    <a:pt x="f14" y="f9"/>
                    <a:pt x="f15" y="f7"/>
                  </a:cubicBez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45" name="Google Shape;6966;p88">
            <a:extLst>
              <a:ext uri="{FF2B5EF4-FFF2-40B4-BE49-F238E27FC236}">
                <a16:creationId xmlns:a16="http://schemas.microsoft.com/office/drawing/2014/main" id="{912E0CDD-1515-D6AC-E2A2-E2A8982B31DF}"/>
              </a:ext>
            </a:extLst>
          </p:cNvPr>
          <p:cNvGrpSpPr/>
          <p:nvPr/>
        </p:nvGrpSpPr>
        <p:grpSpPr>
          <a:xfrm>
            <a:off x="6872469" y="2558382"/>
            <a:ext cx="453661" cy="454365"/>
            <a:chOff x="8189640" y="2558381"/>
            <a:chExt cx="453661" cy="454365"/>
          </a:xfrm>
          <a:solidFill>
            <a:schemeClr val="bg1"/>
          </a:solidFill>
        </p:grpSpPr>
        <p:sp>
          <p:nvSpPr>
            <p:cNvPr id="46" name="Google Shape;6967;p88">
              <a:extLst>
                <a:ext uri="{FF2B5EF4-FFF2-40B4-BE49-F238E27FC236}">
                  <a16:creationId xmlns:a16="http://schemas.microsoft.com/office/drawing/2014/main" id="{4D4BC596-ACBF-B6EF-27FB-D006BFDBEA96}"/>
                </a:ext>
              </a:extLst>
            </p:cNvPr>
            <p:cNvSpPr/>
            <p:nvPr/>
          </p:nvSpPr>
          <p:spPr>
            <a:xfrm>
              <a:off x="8317162" y="2858761"/>
              <a:ext cx="12298" cy="19650"/>
            </a:xfrm>
            <a:custGeom>
              <a:avLst/>
              <a:gdLst>
                <a:gd name="f0" fmla="val w"/>
                <a:gd name="f1" fmla="val h"/>
                <a:gd name="f2" fmla="val 0"/>
                <a:gd name="f3" fmla="val 316"/>
                <a:gd name="f4" fmla="val 505"/>
                <a:gd name="f5" fmla="val 158"/>
                <a:gd name="f6" fmla="val 1"/>
                <a:gd name="f7" fmla="val 315"/>
                <a:gd name="f8" fmla="*/ f0 1 316"/>
                <a:gd name="f9" fmla="*/ f1 1 505"/>
                <a:gd name="f10" fmla="val f2"/>
                <a:gd name="f11" fmla="val f3"/>
                <a:gd name="f12" fmla="val f4"/>
                <a:gd name="f13" fmla="+- f12 0 f10"/>
                <a:gd name="f14" fmla="+- f11 0 f10"/>
                <a:gd name="f15" fmla="*/ f14 1 316"/>
                <a:gd name="f16" fmla="*/ f13 1 505"/>
                <a:gd name="f17" fmla="*/ f10 1 f15"/>
                <a:gd name="f18" fmla="*/ f11 1 f15"/>
                <a:gd name="f19" fmla="*/ f10 1 f16"/>
                <a:gd name="f20" fmla="*/ f12 1 f16"/>
                <a:gd name="f21" fmla="*/ f17 f8 1"/>
                <a:gd name="f22" fmla="*/ f18 f8 1"/>
                <a:gd name="f23" fmla="*/ f20 f9 1"/>
                <a:gd name="f24" fmla="*/ f19 f9 1"/>
              </a:gdLst>
              <a:ahLst/>
              <a:cxnLst>
                <a:cxn ang="3cd4">
                  <a:pos x="hc" y="t"/>
                </a:cxn>
                <a:cxn ang="0">
                  <a:pos x="r" y="vc"/>
                </a:cxn>
                <a:cxn ang="cd4">
                  <a:pos x="hc" y="b"/>
                </a:cxn>
                <a:cxn ang="cd2">
                  <a:pos x="l" y="vc"/>
                </a:cxn>
              </a:cxnLst>
              <a:rect l="f21" t="f24" r="f22" b="f23"/>
              <a:pathLst>
                <a:path w="316" h="505">
                  <a:moveTo>
                    <a:pt x="f5" y="f6"/>
                  </a:moveTo>
                  <a:lnTo>
                    <a:pt x="f2" y="f4"/>
                  </a:lnTo>
                  <a:lnTo>
                    <a:pt x="f7" y="f4"/>
                  </a:ln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7" name="Google Shape;6968;p88">
              <a:extLst>
                <a:ext uri="{FF2B5EF4-FFF2-40B4-BE49-F238E27FC236}">
                  <a16:creationId xmlns:a16="http://schemas.microsoft.com/office/drawing/2014/main" id="{00BB422D-F3F7-C175-7F90-26DE8576605D}"/>
                </a:ext>
              </a:extLst>
            </p:cNvPr>
            <p:cNvSpPr/>
            <p:nvPr/>
          </p:nvSpPr>
          <p:spPr>
            <a:xfrm>
              <a:off x="8189640" y="2743538"/>
              <a:ext cx="267297" cy="269208"/>
            </a:xfrm>
            <a:custGeom>
              <a:avLst/>
              <a:gdLst>
                <a:gd name="f0" fmla="val w"/>
                <a:gd name="f1" fmla="val h"/>
                <a:gd name="f2" fmla="val 0"/>
                <a:gd name="f3" fmla="val 6869"/>
                <a:gd name="f4" fmla="val 6918"/>
                <a:gd name="f5" fmla="val 3427"/>
                <a:gd name="f6" fmla="val 1449"/>
                <a:gd name="f7" fmla="val 3569"/>
                <a:gd name="f8" fmla="val 3718"/>
                <a:gd name="f9" fmla="val 1512"/>
                <a:gd name="f10" fmla="val 3781"/>
                <a:gd name="f11" fmla="val 1638"/>
                <a:gd name="f12" fmla="val 4317"/>
                <a:gd name="f13" fmla="val 3466"/>
                <a:gd name="f14" fmla="val 4474"/>
                <a:gd name="f15" fmla="val 4695"/>
                <a:gd name="f16" fmla="val 4852"/>
                <a:gd name="f17" fmla="val 3623"/>
                <a:gd name="f18" fmla="val 3812"/>
                <a:gd name="f19" fmla="val 3970"/>
                <a:gd name="f20" fmla="val 4726"/>
                <a:gd name="f21" fmla="val 4127"/>
                <a:gd name="f22" fmla="val 4537"/>
                <a:gd name="f23" fmla="val 4789"/>
                <a:gd name="f24" fmla="val 5072"/>
                <a:gd name="f25" fmla="val 5262"/>
                <a:gd name="f26" fmla="val 4758"/>
                <a:gd name="f27" fmla="val 5419"/>
                <a:gd name="f28" fmla="val 4569"/>
                <a:gd name="f29" fmla="val 5514"/>
                <a:gd name="f30" fmla="val 4545"/>
                <a:gd name="f31" fmla="val 5518"/>
                <a:gd name="f32" fmla="val 4521"/>
                <a:gd name="f33" fmla="val 5520"/>
                <a:gd name="f34" fmla="val 4498"/>
                <a:gd name="f35" fmla="val 4341"/>
                <a:gd name="f36" fmla="val 4210"/>
                <a:gd name="f37" fmla="val 5427"/>
                <a:gd name="f38" fmla="val 4128"/>
                <a:gd name="f39" fmla="val 3057"/>
                <a:gd name="f40" fmla="val 2710"/>
                <a:gd name="f41" fmla="val 2683"/>
                <a:gd name="f42" fmla="val 2535"/>
                <a:gd name="f43" fmla="val 2351"/>
                <a:gd name="f44" fmla="val 2325"/>
                <a:gd name="f45" fmla="val 2297"/>
                <a:gd name="f46" fmla="val 2269"/>
                <a:gd name="f47" fmla="val 2080"/>
                <a:gd name="f48" fmla="val 5451"/>
                <a:gd name="f49" fmla="val 2017"/>
                <a:gd name="f50" fmla="val 2049"/>
                <a:gd name="f51" fmla="val 2332"/>
                <a:gd name="f52" fmla="val 2175"/>
                <a:gd name="f53" fmla="val 4096"/>
                <a:gd name="f54" fmla="val 2206"/>
                <a:gd name="f55" fmla="val 2395"/>
                <a:gd name="f56" fmla="val 2553"/>
                <a:gd name="f57" fmla="val 3120"/>
                <a:gd name="f58" fmla="val 3151"/>
                <a:gd name="f59" fmla="val 3285"/>
                <a:gd name="f60" fmla="val 3435"/>
                <a:gd name="f61" fmla="val 1544"/>
                <a:gd name="f62" fmla="val 1"/>
                <a:gd name="f63" fmla="val 3434"/>
                <a:gd name="f64" fmla="val 5356"/>
                <a:gd name="f65" fmla="val 6900"/>
                <a:gd name="f66" fmla="val 4065"/>
                <a:gd name="f67" fmla="val 4632"/>
                <a:gd name="f68" fmla="val 6742"/>
                <a:gd name="f69" fmla="val 5168"/>
                <a:gd name="f70" fmla="val 6427"/>
                <a:gd name="f71" fmla="val 6365"/>
                <a:gd name="f72" fmla="val 6407"/>
                <a:gd name="f73" fmla="val 6910"/>
                <a:gd name="f74" fmla="val 6449"/>
                <a:gd name="f75" fmla="val 6917"/>
                <a:gd name="f76" fmla="val 6491"/>
                <a:gd name="f77" fmla="val 6575"/>
                <a:gd name="f78" fmla="val 6659"/>
                <a:gd name="f79" fmla="val 6889"/>
                <a:gd name="f80" fmla="val 6743"/>
                <a:gd name="f81" fmla="val 6805"/>
                <a:gd name="f82" fmla="val 6806"/>
                <a:gd name="f83" fmla="val 6616"/>
                <a:gd name="f84" fmla="val 6459"/>
                <a:gd name="f85" fmla="val 5009"/>
                <a:gd name="f86" fmla="val 4001"/>
                <a:gd name="f87" fmla="val 3119"/>
                <a:gd name="f88" fmla="val 6774"/>
                <a:gd name="f89" fmla="val 2804"/>
                <a:gd name="f90" fmla="val 6711"/>
                <a:gd name="f91" fmla="val 2489"/>
                <a:gd name="f92" fmla="val 6617"/>
                <a:gd name="f93" fmla="val 2426"/>
                <a:gd name="f94" fmla="val 6428"/>
                <a:gd name="f95" fmla="val 2363"/>
                <a:gd name="f96" fmla="val 5389"/>
                <a:gd name="f97" fmla="val 2755"/>
                <a:gd name="f98" fmla="val 5256"/>
                <a:gd name="f99" fmla="val 2780"/>
                <a:gd name="f100" fmla="val 5125"/>
                <a:gd name="f101" fmla="val 4892"/>
                <a:gd name="f102" fmla="val 4667"/>
                <a:gd name="f103" fmla="val 2702"/>
                <a:gd name="f104" fmla="val 4506"/>
                <a:gd name="f105" fmla="val 2521"/>
                <a:gd name="f106" fmla="val 4222"/>
                <a:gd name="f107" fmla="val 1891"/>
                <a:gd name="f108" fmla="val 4159"/>
                <a:gd name="f109" fmla="val 1481"/>
                <a:gd name="f110" fmla="val 4443"/>
                <a:gd name="f111" fmla="val 221"/>
                <a:gd name="f112" fmla="val 189"/>
                <a:gd name="f113" fmla="val 4411"/>
                <a:gd name="f114" fmla="val 158"/>
                <a:gd name="f115" fmla="val 63"/>
                <a:gd name="f116" fmla="*/ f0 1 6869"/>
                <a:gd name="f117" fmla="*/ f1 1 6918"/>
                <a:gd name="f118" fmla="val f2"/>
                <a:gd name="f119" fmla="val f3"/>
                <a:gd name="f120" fmla="val f4"/>
                <a:gd name="f121" fmla="+- f120 0 f118"/>
                <a:gd name="f122" fmla="+- f119 0 f118"/>
                <a:gd name="f123" fmla="*/ f122 1 6869"/>
                <a:gd name="f124" fmla="*/ f121 1 6918"/>
                <a:gd name="f125" fmla="*/ f118 1 f123"/>
                <a:gd name="f126" fmla="*/ f119 1 f123"/>
                <a:gd name="f127" fmla="*/ f118 1 f124"/>
                <a:gd name="f128" fmla="*/ f120 1 f124"/>
                <a:gd name="f129" fmla="*/ f125 f116 1"/>
                <a:gd name="f130" fmla="*/ f126 f116 1"/>
                <a:gd name="f131" fmla="*/ f128 f117 1"/>
                <a:gd name="f132" fmla="*/ f127 f117 1"/>
              </a:gdLst>
              <a:ahLst/>
              <a:cxnLst>
                <a:cxn ang="3cd4">
                  <a:pos x="hc" y="t"/>
                </a:cxn>
                <a:cxn ang="0">
                  <a:pos x="r" y="vc"/>
                </a:cxn>
                <a:cxn ang="cd4">
                  <a:pos x="hc" y="b"/>
                </a:cxn>
                <a:cxn ang="cd2">
                  <a:pos x="l" y="vc"/>
                </a:cxn>
              </a:cxnLst>
              <a:rect l="f129" t="f132" r="f130" b="f131"/>
              <a:pathLst>
                <a:path w="6869" h="6918">
                  <a:moveTo>
                    <a:pt x="f5" y="f6"/>
                  </a:moveTo>
                  <a:cubicBezTo>
                    <a:pt x="f7" y="f6"/>
                    <a:pt x="f8" y="f9"/>
                    <a:pt x="f10" y="f11"/>
                  </a:cubicBezTo>
                  <a:lnTo>
                    <a:pt x="f12" y="f13"/>
                  </a:lnTo>
                  <a:lnTo>
                    <a:pt x="f14" y="f13"/>
                  </a:lnTo>
                  <a:cubicBezTo>
                    <a:pt x="f15" y="f13"/>
                    <a:pt x="f16" y="f17"/>
                    <a:pt x="f16" y="f18"/>
                  </a:cubicBezTo>
                  <a:cubicBezTo>
                    <a:pt x="f16" y="f19"/>
                    <a:pt x="f20" y="f21"/>
                    <a:pt x="f22" y="f21"/>
                  </a:cubicBezTo>
                  <a:lnTo>
                    <a:pt x="f23" y="f24"/>
                  </a:lnTo>
                  <a:cubicBezTo>
                    <a:pt x="f16" y="f25"/>
                    <a:pt x="f26" y="f27"/>
                    <a:pt x="f28" y="f29"/>
                  </a:cubicBezTo>
                  <a:cubicBezTo>
                    <a:pt x="f30" y="f31"/>
                    <a:pt x="f32" y="f33"/>
                    <a:pt x="f34" y="f33"/>
                  </a:cubicBezTo>
                  <a:cubicBezTo>
                    <a:pt x="f35" y="f33"/>
                    <a:pt x="f36" y="f37"/>
                    <a:pt x="f38" y="f25"/>
                  </a:cubicBezTo>
                  <a:lnTo>
                    <a:pt x="f10" y="f21"/>
                  </a:lnTo>
                  <a:lnTo>
                    <a:pt x="f39" y="f21"/>
                  </a:lnTo>
                  <a:lnTo>
                    <a:pt x="f40" y="f25"/>
                  </a:lnTo>
                  <a:cubicBezTo>
                    <a:pt x="f41" y="f37"/>
                    <a:pt x="f42" y="f33"/>
                    <a:pt x="f43" y="f33"/>
                  </a:cubicBezTo>
                  <a:cubicBezTo>
                    <a:pt x="f44" y="f33"/>
                    <a:pt x="f45" y="f31"/>
                    <a:pt x="f46" y="f29"/>
                  </a:cubicBezTo>
                  <a:cubicBezTo>
                    <a:pt x="f47" y="f48"/>
                    <a:pt x="f49" y="f25"/>
                    <a:pt x="f50" y="f24"/>
                  </a:cubicBezTo>
                  <a:lnTo>
                    <a:pt x="f51" y="f21"/>
                  </a:lnTo>
                  <a:cubicBezTo>
                    <a:pt x="f52" y="f53"/>
                    <a:pt x="f49" y="f19"/>
                    <a:pt x="f49" y="f18"/>
                  </a:cubicBezTo>
                  <a:cubicBezTo>
                    <a:pt x="f50" y="f17"/>
                    <a:pt x="f54" y="f13"/>
                    <a:pt x="f55" y="f13"/>
                  </a:cubicBezTo>
                  <a:lnTo>
                    <a:pt x="f56" y="f13"/>
                  </a:lnTo>
                  <a:lnTo>
                    <a:pt x="f57" y="f11"/>
                  </a:lnTo>
                  <a:cubicBezTo>
                    <a:pt x="f58" y="f9"/>
                    <a:pt x="f59" y="f6"/>
                    <a:pt x="f5" y="f6"/>
                  </a:cubicBezTo>
                  <a:close/>
                  <a:moveTo>
                    <a:pt x="f60" y="f2"/>
                  </a:moveTo>
                  <a:cubicBezTo>
                    <a:pt x="f61" y="f2"/>
                    <a:pt x="f62" y="f61"/>
                    <a:pt x="f62" y="f63"/>
                  </a:cubicBezTo>
                  <a:cubicBezTo>
                    <a:pt x="f62" y="f64"/>
                    <a:pt x="f61" y="f65"/>
                    <a:pt x="f60" y="f65"/>
                  </a:cubicBezTo>
                  <a:cubicBezTo>
                    <a:pt x="f66" y="f65"/>
                    <a:pt x="f67" y="f68"/>
                    <a:pt x="f69" y="f70"/>
                  </a:cubicBezTo>
                  <a:lnTo>
                    <a:pt x="f71" y="f65"/>
                  </a:lnTo>
                  <a:cubicBezTo>
                    <a:pt x="f72" y="f73"/>
                    <a:pt x="f74" y="f75"/>
                    <a:pt x="f76" y="f75"/>
                  </a:cubicBezTo>
                  <a:cubicBezTo>
                    <a:pt x="f77" y="f75"/>
                    <a:pt x="f78" y="f79"/>
                    <a:pt x="f80" y="f81"/>
                  </a:cubicBezTo>
                  <a:cubicBezTo>
                    <a:pt x="f82" y="f68"/>
                    <a:pt x="f3" y="f83"/>
                    <a:pt x="f3" y="f84"/>
                  </a:cubicBezTo>
                  <a:lnTo>
                    <a:pt x="f76" y="f85"/>
                  </a:lnTo>
                  <a:cubicBezTo>
                    <a:pt x="f80" y="f22"/>
                    <a:pt x="f3" y="f86"/>
                    <a:pt x="f3" y="f13"/>
                  </a:cubicBezTo>
                  <a:cubicBezTo>
                    <a:pt x="f3" y="f87"/>
                    <a:pt x="f88" y="f89"/>
                    <a:pt x="f90" y="f91"/>
                  </a:cubicBezTo>
                  <a:cubicBezTo>
                    <a:pt x="f92" y="f93"/>
                    <a:pt x="f76" y="f55"/>
                    <a:pt x="f94" y="f95"/>
                  </a:cubicBezTo>
                  <a:lnTo>
                    <a:pt x="f29" y="f40"/>
                  </a:lnTo>
                  <a:cubicBezTo>
                    <a:pt x="f96" y="f97"/>
                    <a:pt x="f98" y="f99"/>
                    <a:pt x="f100" y="f99"/>
                  </a:cubicBezTo>
                  <a:cubicBezTo>
                    <a:pt x="f101" y="f99"/>
                    <a:pt x="f102" y="f103"/>
                    <a:pt x="f104" y="f105"/>
                  </a:cubicBezTo>
                  <a:cubicBezTo>
                    <a:pt x="f106" y="f46"/>
                    <a:pt x="f53" y="f107"/>
                    <a:pt x="f108" y="f109"/>
                  </a:cubicBezTo>
                  <a:lnTo>
                    <a:pt x="f110" y="f111"/>
                  </a:lnTo>
                  <a:cubicBezTo>
                    <a:pt x="f110" y="f112"/>
                    <a:pt x="f110" y="f112"/>
                    <a:pt x="f113" y="f114"/>
                  </a:cubicBezTo>
                  <a:cubicBezTo>
                    <a:pt x="f53" y="f115"/>
                    <a:pt x="f10" y="f2"/>
                    <a:pt x="f60"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8" name="Google Shape;6969;p88">
              <a:extLst>
                <a:ext uri="{FF2B5EF4-FFF2-40B4-BE49-F238E27FC236}">
                  <a16:creationId xmlns:a16="http://schemas.microsoft.com/office/drawing/2014/main" id="{A4E2CE31-25CB-3B1D-B61E-7705CA4415FB}"/>
                </a:ext>
              </a:extLst>
            </p:cNvPr>
            <p:cNvSpPr/>
            <p:nvPr/>
          </p:nvSpPr>
          <p:spPr>
            <a:xfrm>
              <a:off x="8497372" y="2665046"/>
              <a:ext cx="24551" cy="40507"/>
            </a:xfrm>
            <a:custGeom>
              <a:avLst/>
              <a:gdLst>
                <a:gd name="f0" fmla="val w"/>
                <a:gd name="f1" fmla="val h"/>
                <a:gd name="f2" fmla="val 0"/>
                <a:gd name="f3" fmla="val 631"/>
                <a:gd name="f4" fmla="val 1041"/>
                <a:gd name="f5" fmla="val 1"/>
                <a:gd name="f6" fmla="val 32"/>
                <a:gd name="f7" fmla="val 410"/>
                <a:gd name="f8" fmla="val 126"/>
                <a:gd name="f9" fmla="val 694"/>
                <a:gd name="f10" fmla="val 315"/>
                <a:gd name="f11" fmla="val 473"/>
                <a:gd name="f12" fmla="val 599"/>
                <a:gd name="f13" fmla="val 347"/>
                <a:gd name="f14" fmla="*/ f0 1 631"/>
                <a:gd name="f15" fmla="*/ f1 1 1041"/>
                <a:gd name="f16" fmla="val f2"/>
                <a:gd name="f17" fmla="val f3"/>
                <a:gd name="f18" fmla="val f4"/>
                <a:gd name="f19" fmla="+- f18 0 f16"/>
                <a:gd name="f20" fmla="+- f17 0 f16"/>
                <a:gd name="f21" fmla="*/ f20 1 631"/>
                <a:gd name="f22" fmla="*/ f19 1 1041"/>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631" h="1041">
                  <a:moveTo>
                    <a:pt x="f2" y="f5"/>
                  </a:moveTo>
                  <a:cubicBezTo>
                    <a:pt x="f6" y="f7"/>
                    <a:pt x="f8" y="f9"/>
                    <a:pt x="f10" y="f4"/>
                  </a:cubicBezTo>
                  <a:cubicBezTo>
                    <a:pt x="f11" y="f9"/>
                    <a:pt x="f12" y="f13"/>
                    <a:pt x="f3"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49" name="Google Shape;6970;p88">
              <a:extLst>
                <a:ext uri="{FF2B5EF4-FFF2-40B4-BE49-F238E27FC236}">
                  <a16:creationId xmlns:a16="http://schemas.microsoft.com/office/drawing/2014/main" id="{844A63FA-585F-62CB-F156-5F00258EE3BD}"/>
                </a:ext>
              </a:extLst>
            </p:cNvPr>
            <p:cNvSpPr/>
            <p:nvPr/>
          </p:nvSpPr>
          <p:spPr>
            <a:xfrm>
              <a:off x="8374751" y="2558381"/>
              <a:ext cx="268550" cy="268348"/>
            </a:xfrm>
            <a:custGeom>
              <a:avLst/>
              <a:gdLst>
                <a:gd name="f0" fmla="val w"/>
                <a:gd name="f1" fmla="val h"/>
                <a:gd name="f2" fmla="val 0"/>
                <a:gd name="f3" fmla="val 6901"/>
                <a:gd name="f4" fmla="val 6896"/>
                <a:gd name="f5" fmla="val 3435"/>
                <a:gd name="f6" fmla="val 1356"/>
                <a:gd name="f7" fmla="val 3624"/>
                <a:gd name="f8" fmla="val 3782"/>
                <a:gd name="f9" fmla="val 1513"/>
                <a:gd name="f10" fmla="val 1734"/>
                <a:gd name="f11" fmla="val 2080"/>
                <a:gd name="f12" fmla="val 4821"/>
                <a:gd name="f13" fmla="val 5010"/>
                <a:gd name="f14" fmla="val 5168"/>
                <a:gd name="f15" fmla="val 2238"/>
                <a:gd name="f16" fmla="val 2427"/>
                <a:gd name="f17" fmla="val 2616"/>
                <a:gd name="f18" fmla="val 2742"/>
                <a:gd name="f19" fmla="val 4412"/>
                <a:gd name="f20" fmla="val 4380"/>
                <a:gd name="f21" fmla="val 3341"/>
                <a:gd name="f22" fmla="val 4191"/>
                <a:gd name="f23" fmla="val 3876"/>
                <a:gd name="f24" fmla="val 3908"/>
                <a:gd name="f25" fmla="val 4443"/>
                <a:gd name="f26" fmla="val 4475"/>
                <a:gd name="f27" fmla="val 3939"/>
                <a:gd name="f28" fmla="val 4506"/>
                <a:gd name="f29" fmla="val 4349"/>
                <a:gd name="f30" fmla="val 4916"/>
                <a:gd name="f31" fmla="val 5042"/>
                <a:gd name="f32" fmla="val 5262"/>
                <a:gd name="f33" fmla="val 5388"/>
                <a:gd name="f34" fmla="val 4286"/>
                <a:gd name="f35" fmla="val 5451"/>
                <a:gd name="f36" fmla="val 5483"/>
                <a:gd name="f37" fmla="val 4101"/>
                <a:gd name="f38" fmla="val 4010"/>
                <a:gd name="f39" fmla="val 3923"/>
                <a:gd name="f40" fmla="val 3466"/>
                <a:gd name="f41" fmla="val 4979"/>
                <a:gd name="f42" fmla="val 4947"/>
                <a:gd name="f43" fmla="val 3403"/>
                <a:gd name="f44" fmla="val 2994"/>
                <a:gd name="f45" fmla="val 2931"/>
                <a:gd name="f46" fmla="val 2844"/>
                <a:gd name="f47" fmla="val 2758"/>
                <a:gd name="f48" fmla="val 2671"/>
                <a:gd name="f49" fmla="val 2584"/>
                <a:gd name="f50" fmla="val 2521"/>
                <a:gd name="f51" fmla="val 2395"/>
                <a:gd name="f52" fmla="val 2962"/>
                <a:gd name="f53" fmla="val 2679"/>
                <a:gd name="f54" fmla="val 2490"/>
                <a:gd name="f55" fmla="val 2458"/>
                <a:gd name="f56" fmla="val 2049"/>
                <a:gd name="f57" fmla="val 1860"/>
                <a:gd name="f58" fmla="val 1702"/>
                <a:gd name="f59" fmla="val 2206"/>
                <a:gd name="f60" fmla="val 3088"/>
                <a:gd name="f61" fmla="val 3246"/>
                <a:gd name="f62" fmla="val 1"/>
                <a:gd name="f63" fmla="val 1576"/>
                <a:gd name="f64" fmla="val 32"/>
                <a:gd name="f65" fmla="val 3467"/>
                <a:gd name="f66" fmla="val 3971"/>
                <a:gd name="f67" fmla="val 158"/>
                <a:gd name="f68" fmla="val 411"/>
                <a:gd name="f69" fmla="val 6459"/>
                <a:gd name="f70" fmla="val 6554"/>
                <a:gd name="f71" fmla="val 6680"/>
                <a:gd name="f72" fmla="val 6806"/>
                <a:gd name="f73" fmla="val 225"/>
                <a:gd name="f74" fmla="val 6851"/>
                <a:gd name="f75" fmla="val 324"/>
                <a:gd name="f76" fmla="val 6895"/>
                <a:gd name="f77" fmla="val 420"/>
                <a:gd name="f78" fmla="val 460"/>
                <a:gd name="f79" fmla="val 500"/>
                <a:gd name="f80" fmla="val 6887"/>
                <a:gd name="f81" fmla="val 537"/>
                <a:gd name="f82" fmla="val 6869"/>
                <a:gd name="f83" fmla="val 6396"/>
                <a:gd name="f84" fmla="val 2269"/>
                <a:gd name="f85" fmla="val 6712"/>
                <a:gd name="f86" fmla="val 2899"/>
                <a:gd name="f87" fmla="val 5357"/>
                <a:gd name="f88" fmla="val 5325"/>
                <a:gd name="f89" fmla="*/ f0 1 6901"/>
                <a:gd name="f90" fmla="*/ f1 1 6896"/>
                <a:gd name="f91" fmla="val f2"/>
                <a:gd name="f92" fmla="val f3"/>
                <a:gd name="f93" fmla="val f4"/>
                <a:gd name="f94" fmla="+- f93 0 f91"/>
                <a:gd name="f95" fmla="+- f92 0 f91"/>
                <a:gd name="f96" fmla="*/ f95 1 6901"/>
                <a:gd name="f97" fmla="*/ f94 1 6896"/>
                <a:gd name="f98" fmla="*/ f91 1 f96"/>
                <a:gd name="f99" fmla="*/ f92 1 f96"/>
                <a:gd name="f100" fmla="*/ f91 1 f97"/>
                <a:gd name="f101" fmla="*/ f93 1 f97"/>
                <a:gd name="f102" fmla="*/ f98 f89 1"/>
                <a:gd name="f103" fmla="*/ f99 f89 1"/>
                <a:gd name="f104" fmla="*/ f101 f90 1"/>
                <a:gd name="f105" fmla="*/ f100 f90 1"/>
              </a:gdLst>
              <a:ahLst/>
              <a:cxnLst>
                <a:cxn ang="3cd4">
                  <a:pos x="hc" y="t"/>
                </a:cxn>
                <a:cxn ang="0">
                  <a:pos x="r" y="vc"/>
                </a:cxn>
                <a:cxn ang="cd4">
                  <a:pos x="hc" y="b"/>
                </a:cxn>
                <a:cxn ang="cd2">
                  <a:pos x="l" y="vc"/>
                </a:cxn>
              </a:cxnLst>
              <a:rect l="f102" t="f105" r="f103" b="f104"/>
              <a:pathLst>
                <a:path w="6901" h="6896">
                  <a:moveTo>
                    <a:pt x="f5" y="f6"/>
                  </a:moveTo>
                  <a:cubicBezTo>
                    <a:pt x="f7" y="f6"/>
                    <a:pt x="f8" y="f9"/>
                    <a:pt x="f8" y="f10"/>
                  </a:cubicBezTo>
                  <a:lnTo>
                    <a:pt x="f8" y="f11"/>
                  </a:lnTo>
                  <a:lnTo>
                    <a:pt x="f12" y="f11"/>
                  </a:lnTo>
                  <a:cubicBezTo>
                    <a:pt x="f13" y="f11"/>
                    <a:pt x="f14" y="f15"/>
                    <a:pt x="f14" y="f16"/>
                  </a:cubicBezTo>
                  <a:cubicBezTo>
                    <a:pt x="f14" y="f17"/>
                    <a:pt x="f13" y="f18"/>
                    <a:pt x="f12" y="f18"/>
                  </a:cubicBezTo>
                  <a:lnTo>
                    <a:pt x="f19" y="f18"/>
                  </a:lnTo>
                  <a:cubicBezTo>
                    <a:pt x="f20" y="f21"/>
                    <a:pt x="f22" y="f23"/>
                    <a:pt x="f23" y="f19"/>
                  </a:cubicBezTo>
                  <a:cubicBezTo>
                    <a:pt x="f24" y="f25"/>
                    <a:pt x="f24" y="f26"/>
                    <a:pt x="f27" y="f28"/>
                  </a:cubicBezTo>
                  <a:lnTo>
                    <a:pt x="f29" y="f30"/>
                  </a:lnTo>
                  <a:cubicBezTo>
                    <a:pt x="f25" y="f31"/>
                    <a:pt x="f25" y="f32"/>
                    <a:pt x="f29" y="f33"/>
                  </a:cubicBezTo>
                  <a:cubicBezTo>
                    <a:pt x="f34" y="f35"/>
                    <a:pt x="f22" y="f36"/>
                    <a:pt x="f37" y="f36"/>
                  </a:cubicBezTo>
                  <a:cubicBezTo>
                    <a:pt x="f38" y="f36"/>
                    <a:pt x="f39" y="f35"/>
                    <a:pt x="f23" y="f33"/>
                  </a:cubicBezTo>
                  <a:lnTo>
                    <a:pt x="f40" y="f41"/>
                  </a:lnTo>
                  <a:lnTo>
                    <a:pt x="f5" y="f42"/>
                  </a:lnTo>
                  <a:lnTo>
                    <a:pt x="f43" y="f41"/>
                  </a:lnTo>
                  <a:lnTo>
                    <a:pt x="f44" y="f33"/>
                  </a:lnTo>
                  <a:cubicBezTo>
                    <a:pt x="f45" y="f35"/>
                    <a:pt x="f46" y="f36"/>
                    <a:pt x="f47" y="f36"/>
                  </a:cubicBezTo>
                  <a:cubicBezTo>
                    <a:pt x="f48" y="f36"/>
                    <a:pt x="f49" y="f35"/>
                    <a:pt x="f50" y="f33"/>
                  </a:cubicBezTo>
                  <a:cubicBezTo>
                    <a:pt x="f51" y="f32"/>
                    <a:pt x="f51" y="f31"/>
                    <a:pt x="f50" y="f30"/>
                  </a:cubicBezTo>
                  <a:lnTo>
                    <a:pt x="f45" y="f28"/>
                  </a:lnTo>
                  <a:cubicBezTo>
                    <a:pt x="f52" y="f26"/>
                    <a:pt x="f52" y="f25"/>
                    <a:pt x="f44" y="f19"/>
                  </a:cubicBezTo>
                  <a:cubicBezTo>
                    <a:pt x="f53" y="f27"/>
                    <a:pt x="f54" y="f21"/>
                    <a:pt x="f55" y="f18"/>
                  </a:cubicBezTo>
                  <a:lnTo>
                    <a:pt x="f56" y="f18"/>
                  </a:lnTo>
                  <a:cubicBezTo>
                    <a:pt x="f57" y="f18"/>
                    <a:pt x="f58" y="f49"/>
                    <a:pt x="f58" y="f51"/>
                  </a:cubicBezTo>
                  <a:cubicBezTo>
                    <a:pt x="f58" y="f59"/>
                    <a:pt x="f57" y="f56"/>
                    <a:pt x="f56" y="f56"/>
                  </a:cubicBezTo>
                  <a:lnTo>
                    <a:pt x="f60" y="f56"/>
                  </a:lnTo>
                  <a:lnTo>
                    <a:pt x="f60" y="f10"/>
                  </a:lnTo>
                  <a:cubicBezTo>
                    <a:pt x="f60" y="f9"/>
                    <a:pt x="f61" y="f6"/>
                    <a:pt x="f5" y="f6"/>
                  </a:cubicBezTo>
                  <a:close/>
                  <a:moveTo>
                    <a:pt x="f40" y="f62"/>
                  </a:moveTo>
                  <a:cubicBezTo>
                    <a:pt x="f63" y="f62"/>
                    <a:pt x="f64" y="f63"/>
                    <a:pt x="f64" y="f65"/>
                  </a:cubicBezTo>
                  <a:cubicBezTo>
                    <a:pt x="f64" y="f66"/>
                    <a:pt x="f67" y="f28"/>
                    <a:pt x="f68" y="f41"/>
                  </a:cubicBezTo>
                  <a:lnTo>
                    <a:pt x="f64" y="f69"/>
                  </a:lnTo>
                  <a:cubicBezTo>
                    <a:pt x="f62" y="f70"/>
                    <a:pt x="f64" y="f71"/>
                    <a:pt x="f67" y="f72"/>
                  </a:cubicBezTo>
                  <a:cubicBezTo>
                    <a:pt x="f73" y="f74"/>
                    <a:pt x="f75" y="f76"/>
                    <a:pt x="f77" y="f76"/>
                  </a:cubicBezTo>
                  <a:cubicBezTo>
                    <a:pt x="f78" y="f76"/>
                    <a:pt x="f79" y="f80"/>
                    <a:pt x="f81" y="f82"/>
                  </a:cubicBezTo>
                  <a:lnTo>
                    <a:pt x="f10" y="f83"/>
                  </a:lnTo>
                  <a:cubicBezTo>
                    <a:pt x="f84" y="f85"/>
                    <a:pt x="f86" y="f82"/>
                    <a:pt x="f40" y="f82"/>
                  </a:cubicBezTo>
                  <a:cubicBezTo>
                    <a:pt x="f87" y="f82"/>
                    <a:pt x="f3" y="f87"/>
                    <a:pt x="f3" y="f5"/>
                  </a:cubicBezTo>
                  <a:cubicBezTo>
                    <a:pt x="f3" y="f63"/>
                    <a:pt x="f88" y="f62"/>
                    <a:pt x="f40" y="f6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0" name="Google Shape;6760;p88">
            <a:extLst>
              <a:ext uri="{FF2B5EF4-FFF2-40B4-BE49-F238E27FC236}">
                <a16:creationId xmlns:a16="http://schemas.microsoft.com/office/drawing/2014/main" id="{A36DC3E2-4520-BEA1-2642-EDAB6C101EC3}"/>
              </a:ext>
            </a:extLst>
          </p:cNvPr>
          <p:cNvGrpSpPr/>
          <p:nvPr/>
        </p:nvGrpSpPr>
        <p:grpSpPr>
          <a:xfrm>
            <a:off x="1834994" y="935259"/>
            <a:ext cx="374968" cy="450424"/>
            <a:chOff x="3152165" y="935257"/>
            <a:chExt cx="374968" cy="450424"/>
          </a:xfrm>
          <a:solidFill>
            <a:schemeClr val="bg1"/>
          </a:solidFill>
        </p:grpSpPr>
        <p:sp>
          <p:nvSpPr>
            <p:cNvPr id="51" name="Google Shape;6761;p88">
              <a:extLst>
                <a:ext uri="{FF2B5EF4-FFF2-40B4-BE49-F238E27FC236}">
                  <a16:creationId xmlns:a16="http://schemas.microsoft.com/office/drawing/2014/main" id="{1DF52CC3-B2D9-FD83-72C7-EC1D0CFD2BB9}"/>
                </a:ext>
              </a:extLst>
            </p:cNvPr>
            <p:cNvSpPr/>
            <p:nvPr/>
          </p:nvSpPr>
          <p:spPr>
            <a:xfrm>
              <a:off x="3152165" y="935257"/>
              <a:ext cx="79168" cy="312880"/>
            </a:xfrm>
            <a:custGeom>
              <a:avLst/>
              <a:gdLst>
                <a:gd name="f0" fmla="val w"/>
                <a:gd name="f1" fmla="val h"/>
                <a:gd name="f2" fmla="val 0"/>
                <a:gd name="f3" fmla="val 2049"/>
                <a:gd name="f4" fmla="val 8098"/>
                <a:gd name="f5" fmla="val 1702"/>
                <a:gd name="f6" fmla="val 757"/>
                <a:gd name="f7" fmla="val 1"/>
                <a:gd name="f8" fmla="val 788"/>
                <a:gd name="f9" fmla="val 1733"/>
                <a:gd name="f10" fmla="val 8097"/>
                <a:gd name="f11" fmla="val 348"/>
                <a:gd name="f12" fmla="val 7782"/>
                <a:gd name="f13" fmla="val 820"/>
                <a:gd name="f14" fmla="val 7562"/>
                <a:gd name="f15" fmla="val 1387"/>
                <a:gd name="f16" fmla="*/ f0 1 2049"/>
                <a:gd name="f17" fmla="*/ f1 1 8098"/>
                <a:gd name="f18" fmla="val f2"/>
                <a:gd name="f19" fmla="val f3"/>
                <a:gd name="f20" fmla="val f4"/>
                <a:gd name="f21" fmla="+- f20 0 f18"/>
                <a:gd name="f22" fmla="+- f19 0 f18"/>
                <a:gd name="f23" fmla="*/ f22 1 2049"/>
                <a:gd name="f24" fmla="*/ f21 1 8098"/>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049" h="8098">
                  <a:moveTo>
                    <a:pt x="f5" y="f2"/>
                  </a:moveTo>
                  <a:cubicBezTo>
                    <a:pt x="f6" y="f2"/>
                    <a:pt x="f7" y="f8"/>
                    <a:pt x="f7" y="f9"/>
                  </a:cubicBezTo>
                  <a:lnTo>
                    <a:pt x="f7" y="f10"/>
                  </a:lnTo>
                  <a:cubicBezTo>
                    <a:pt x="f11" y="f12"/>
                    <a:pt x="f13" y="f14"/>
                    <a:pt x="f15" y="f14"/>
                  </a:cubicBezTo>
                  <a:lnTo>
                    <a:pt x="f3" y="f1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2" name="Google Shape;6762;p88">
              <a:extLst>
                <a:ext uri="{FF2B5EF4-FFF2-40B4-BE49-F238E27FC236}">
                  <a16:creationId xmlns:a16="http://schemas.microsoft.com/office/drawing/2014/main" id="{3FA453F4-B2E6-EE04-07C0-BA91187CBE5E}"/>
                </a:ext>
              </a:extLst>
            </p:cNvPr>
            <p:cNvSpPr/>
            <p:nvPr/>
          </p:nvSpPr>
          <p:spPr>
            <a:xfrm>
              <a:off x="3152165" y="1252965"/>
              <a:ext cx="374968" cy="105942"/>
            </a:xfrm>
            <a:custGeom>
              <a:avLst/>
              <a:gdLst>
                <a:gd name="f0" fmla="val w"/>
                <a:gd name="f1" fmla="val h"/>
                <a:gd name="f2" fmla="val 0"/>
                <a:gd name="f3" fmla="val 9705"/>
                <a:gd name="f4" fmla="val 2742"/>
                <a:gd name="f5" fmla="val 1387"/>
                <a:gd name="f6" fmla="val 631"/>
                <a:gd name="f7" fmla="val 1"/>
                <a:gd name="f8" fmla="val 630"/>
                <a:gd name="f9" fmla="val 1386"/>
                <a:gd name="f10" fmla="val 2111"/>
                <a:gd name="f11" fmla="val 600"/>
                <a:gd name="f12" fmla="val 2741"/>
                <a:gd name="f13" fmla="val 1356"/>
                <a:gd name="f14" fmla="val 4758"/>
                <a:gd name="f15" fmla="val 1733"/>
                <a:gd name="f16" fmla="val 1702"/>
                <a:gd name="f17" fmla="val 1513"/>
                <a:gd name="f18" fmla="val 1575"/>
                <a:gd name="f19" fmla="val 1355"/>
                <a:gd name="f20" fmla="val 1166"/>
                <a:gd name="f21" fmla="val 1008"/>
                <a:gd name="f22" fmla="val 9232"/>
                <a:gd name="f23" fmla="val 9263"/>
                <a:gd name="f24" fmla="val 851"/>
                <a:gd name="f25" fmla="val 9326"/>
                <a:gd name="f26" fmla="val 662"/>
                <a:gd name="f27" fmla="val 9452"/>
                <a:gd name="f28" fmla="val 536"/>
                <a:gd name="f29" fmla="val 9704"/>
                <a:gd name="f30" fmla="val 221"/>
                <a:gd name="f31" fmla="val 9484"/>
                <a:gd name="f32" fmla="*/ f0 1 9705"/>
                <a:gd name="f33" fmla="*/ f1 1 2742"/>
                <a:gd name="f34" fmla="val f2"/>
                <a:gd name="f35" fmla="val f3"/>
                <a:gd name="f36" fmla="val f4"/>
                <a:gd name="f37" fmla="+- f36 0 f34"/>
                <a:gd name="f38" fmla="+- f35 0 f34"/>
                <a:gd name="f39" fmla="*/ f38 1 9705"/>
                <a:gd name="f40" fmla="*/ f37 1 2742"/>
                <a:gd name="f41" fmla="*/ f34 1 f39"/>
                <a:gd name="f42" fmla="*/ f35 1 f39"/>
                <a:gd name="f43" fmla="*/ f34 1 f40"/>
                <a:gd name="f44" fmla="*/ f36 1 f40"/>
                <a:gd name="f45" fmla="*/ f41 f32 1"/>
                <a:gd name="f46" fmla="*/ f42 f32 1"/>
                <a:gd name="f47" fmla="*/ f44 f33 1"/>
                <a:gd name="f48" fmla="*/ f43 f33 1"/>
              </a:gdLst>
              <a:ahLst/>
              <a:cxnLst>
                <a:cxn ang="3cd4">
                  <a:pos x="hc" y="t"/>
                </a:cxn>
                <a:cxn ang="0">
                  <a:pos x="r" y="vc"/>
                </a:cxn>
                <a:cxn ang="cd4">
                  <a:pos x="hc" y="b"/>
                </a:cxn>
                <a:cxn ang="cd2">
                  <a:pos x="l" y="vc"/>
                </a:cxn>
              </a:cxnLst>
              <a:rect l="f45" t="f48" r="f46" b="f47"/>
              <a:pathLst>
                <a:path w="9705" h="2742">
                  <a:moveTo>
                    <a:pt x="f5" y="f2"/>
                  </a:moveTo>
                  <a:cubicBezTo>
                    <a:pt x="f6" y="f2"/>
                    <a:pt x="f7" y="f8"/>
                    <a:pt x="f7" y="f9"/>
                  </a:cubicBezTo>
                  <a:cubicBezTo>
                    <a:pt x="f7" y="f10"/>
                    <a:pt x="f11" y="f12"/>
                    <a:pt x="f13" y="f12"/>
                  </a:cubicBezTo>
                  <a:lnTo>
                    <a:pt x="f14" y="f12"/>
                  </a:lnTo>
                  <a:lnTo>
                    <a:pt x="f14" y="f15"/>
                  </a:lnTo>
                  <a:lnTo>
                    <a:pt x="f16" y="f15"/>
                  </a:lnTo>
                  <a:cubicBezTo>
                    <a:pt x="f17" y="f15"/>
                    <a:pt x="f13" y="f18"/>
                    <a:pt x="f13" y="f19"/>
                  </a:cubicBezTo>
                  <a:cubicBezTo>
                    <a:pt x="f13" y="f20"/>
                    <a:pt x="f17" y="f21"/>
                    <a:pt x="f16" y="f21"/>
                  </a:cubicBezTo>
                  <a:lnTo>
                    <a:pt x="f22" y="f21"/>
                  </a:lnTo>
                  <a:cubicBezTo>
                    <a:pt x="f23" y="f24"/>
                    <a:pt x="f25" y="f26"/>
                    <a:pt x="f27" y="f28"/>
                  </a:cubicBezTo>
                  <a:cubicBezTo>
                    <a:pt x="f29" y="f30"/>
                    <a:pt x="f3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3" name="Google Shape;6763;p88">
              <a:extLst>
                <a:ext uri="{FF2B5EF4-FFF2-40B4-BE49-F238E27FC236}">
                  <a16:creationId xmlns:a16="http://schemas.microsoft.com/office/drawing/2014/main" id="{D9C0BF82-F28C-2537-15BB-EB7A174FDFA8}"/>
                </a:ext>
              </a:extLst>
            </p:cNvPr>
            <p:cNvSpPr/>
            <p:nvPr/>
          </p:nvSpPr>
          <p:spPr>
            <a:xfrm>
              <a:off x="3441902" y="1319881"/>
              <a:ext cx="85231" cy="39026"/>
            </a:xfrm>
            <a:custGeom>
              <a:avLst/>
              <a:gdLst>
                <a:gd name="f0" fmla="val w"/>
                <a:gd name="f1" fmla="val h"/>
                <a:gd name="f2" fmla="val 0"/>
                <a:gd name="f3" fmla="val 2206"/>
                <a:gd name="f4" fmla="val 1010"/>
                <a:gd name="f5" fmla="val 1"/>
                <a:gd name="f6" fmla="val 1009"/>
                <a:gd name="f7" fmla="val 1670"/>
                <a:gd name="f8" fmla="val 1953"/>
                <a:gd name="f9" fmla="val 2205"/>
                <a:gd name="f10" fmla="val 788"/>
                <a:gd name="f11" fmla="val 505"/>
                <a:gd name="f12" fmla="val 1827"/>
                <a:gd name="f13" fmla="val 347"/>
                <a:gd name="f14" fmla="val 1764"/>
                <a:gd name="f15" fmla="val 190"/>
                <a:gd name="f16" fmla="*/ f0 1 2206"/>
                <a:gd name="f17" fmla="*/ f1 1 1010"/>
                <a:gd name="f18" fmla="val f2"/>
                <a:gd name="f19" fmla="val f3"/>
                <a:gd name="f20" fmla="val f4"/>
                <a:gd name="f21" fmla="+- f20 0 f18"/>
                <a:gd name="f22" fmla="+- f19 0 f18"/>
                <a:gd name="f23" fmla="*/ f22 1 2206"/>
                <a:gd name="f24" fmla="*/ f21 1 1010"/>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2206" h="1010">
                  <a:moveTo>
                    <a:pt x="f2" y="f5"/>
                  </a:moveTo>
                  <a:lnTo>
                    <a:pt x="f2" y="f6"/>
                  </a:lnTo>
                  <a:lnTo>
                    <a:pt x="f7" y="f6"/>
                  </a:lnTo>
                  <a:cubicBezTo>
                    <a:pt x="f8" y="f6"/>
                    <a:pt x="f9" y="f10"/>
                    <a:pt x="f8" y="f11"/>
                  </a:cubicBezTo>
                  <a:cubicBezTo>
                    <a:pt x="f12" y="f13"/>
                    <a:pt x="f14" y="f1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4" name="Google Shape;6764;p88">
              <a:extLst>
                <a:ext uri="{FF2B5EF4-FFF2-40B4-BE49-F238E27FC236}">
                  <a16:creationId xmlns:a16="http://schemas.microsoft.com/office/drawing/2014/main" id="{540908FF-401D-296C-228B-89D85BA6263F}"/>
                </a:ext>
              </a:extLst>
            </p:cNvPr>
            <p:cNvSpPr/>
            <p:nvPr/>
          </p:nvSpPr>
          <p:spPr>
            <a:xfrm>
              <a:off x="3323825" y="1094710"/>
              <a:ext cx="130283" cy="53592"/>
            </a:xfrm>
            <a:custGeom>
              <a:avLst/>
              <a:gdLst>
                <a:gd name="f0" fmla="val w"/>
                <a:gd name="f1" fmla="val h"/>
                <a:gd name="f2" fmla="val 0"/>
                <a:gd name="f3" fmla="val 3372"/>
                <a:gd name="f4" fmla="val 1387"/>
                <a:gd name="f5" fmla="val 1701"/>
                <a:gd name="f6" fmla="val 882"/>
                <a:gd name="f7" fmla="val 221"/>
                <a:gd name="f8" fmla="val 599"/>
                <a:gd name="f9" fmla="val 3371"/>
                <a:gd name="f10" fmla="val 3214"/>
                <a:gd name="f11" fmla="val 2521"/>
                <a:gd name="f12" fmla="*/ f0 1 3372"/>
                <a:gd name="f13" fmla="*/ f1 1 1387"/>
                <a:gd name="f14" fmla="val f2"/>
                <a:gd name="f15" fmla="val f3"/>
                <a:gd name="f16" fmla="val f4"/>
                <a:gd name="f17" fmla="+- f16 0 f14"/>
                <a:gd name="f18" fmla="+- f15 0 f14"/>
                <a:gd name="f19" fmla="*/ f18 1 3372"/>
                <a:gd name="f20" fmla="*/ f17 1 1387"/>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372" h="1387">
                  <a:moveTo>
                    <a:pt x="f5" y="f2"/>
                  </a:moveTo>
                  <a:cubicBezTo>
                    <a:pt x="f6" y="f2"/>
                    <a:pt x="f7" y="f8"/>
                    <a:pt x="f2" y="f4"/>
                  </a:cubicBezTo>
                  <a:lnTo>
                    <a:pt x="f9" y="f4"/>
                  </a:lnTo>
                  <a:cubicBezTo>
                    <a:pt x="f10" y="f8"/>
                    <a:pt x="f1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5" name="Google Shape;6765;p88">
              <a:extLst>
                <a:ext uri="{FF2B5EF4-FFF2-40B4-BE49-F238E27FC236}">
                  <a16:creationId xmlns:a16="http://schemas.microsoft.com/office/drawing/2014/main" id="{2B5BB670-7352-640B-231E-AC08B10EB453}"/>
                </a:ext>
              </a:extLst>
            </p:cNvPr>
            <p:cNvSpPr/>
            <p:nvPr/>
          </p:nvSpPr>
          <p:spPr>
            <a:xfrm>
              <a:off x="3363967" y="1015578"/>
              <a:ext cx="51151" cy="51151"/>
            </a:xfrm>
            <a:custGeom>
              <a:avLst/>
              <a:gdLst>
                <a:gd name="f0" fmla="val w"/>
                <a:gd name="f1" fmla="val h"/>
                <a:gd name="f2" fmla="val 0"/>
                <a:gd name="f3" fmla="val 1324"/>
                <a:gd name="f4" fmla="val 662"/>
                <a:gd name="f5" fmla="val 1"/>
                <a:gd name="f6" fmla="val 316"/>
                <a:gd name="f7" fmla="val 284"/>
                <a:gd name="f8" fmla="val 1040"/>
                <a:gd name="f9" fmla="*/ f0 1 1324"/>
                <a:gd name="f10" fmla="*/ f1 1 1324"/>
                <a:gd name="f11" fmla="val f2"/>
                <a:gd name="f12" fmla="val f3"/>
                <a:gd name="f13" fmla="+- f12 0 f11"/>
                <a:gd name="f14" fmla="*/ f13 1 1324"/>
                <a:gd name="f15" fmla="*/ f11 1 f14"/>
                <a:gd name="f16" fmla="*/ f12 1 f14"/>
                <a:gd name="f17" fmla="*/ f15 f9 1"/>
                <a:gd name="f18" fmla="*/ f16 f9 1"/>
                <a:gd name="f19" fmla="*/ f16 f10 1"/>
                <a:gd name="f20" fmla="*/ f15 f10 1"/>
              </a:gdLst>
              <a:ahLst/>
              <a:cxnLst>
                <a:cxn ang="3cd4">
                  <a:pos x="hc" y="t"/>
                </a:cxn>
                <a:cxn ang="0">
                  <a:pos x="r" y="vc"/>
                </a:cxn>
                <a:cxn ang="cd4">
                  <a:pos x="hc" y="b"/>
                </a:cxn>
                <a:cxn ang="cd2">
                  <a:pos x="l" y="vc"/>
                </a:cxn>
              </a:cxnLst>
              <a:rect l="f17" t="f20" r="f18" b="f19"/>
              <a:pathLst>
                <a:path w="1324" h="1324">
                  <a:moveTo>
                    <a:pt x="f4" y="f5"/>
                  </a:moveTo>
                  <a:cubicBezTo>
                    <a:pt x="f6" y="f5"/>
                    <a:pt x="f5" y="f7"/>
                    <a:pt x="f5" y="f4"/>
                  </a:cubicBezTo>
                  <a:cubicBezTo>
                    <a:pt x="f5" y="f8"/>
                    <a:pt x="f6" y="f3"/>
                    <a:pt x="f4" y="f3"/>
                  </a:cubicBezTo>
                  <a:cubicBezTo>
                    <a:pt x="f8" y="f3"/>
                    <a:pt x="f3" y="f8"/>
                    <a:pt x="f3" y="f4"/>
                  </a:cubicBezTo>
                  <a:cubicBezTo>
                    <a:pt x="f3" y="f7"/>
                    <a:pt x="f8" y="f5"/>
                    <a:pt x="f4"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6" name="Google Shape;6766;p88">
              <a:extLst>
                <a:ext uri="{FF2B5EF4-FFF2-40B4-BE49-F238E27FC236}">
                  <a16:creationId xmlns:a16="http://schemas.microsoft.com/office/drawing/2014/main" id="{95BADB65-9E00-7E68-F79E-9CC105907CD2}"/>
                </a:ext>
              </a:extLst>
            </p:cNvPr>
            <p:cNvSpPr/>
            <p:nvPr/>
          </p:nvSpPr>
          <p:spPr>
            <a:xfrm>
              <a:off x="3256873" y="935257"/>
              <a:ext cx="265395" cy="292169"/>
            </a:xfrm>
            <a:custGeom>
              <a:avLst/>
              <a:gdLst>
                <a:gd name="f0" fmla="val w"/>
                <a:gd name="f1" fmla="val h"/>
                <a:gd name="f2" fmla="val 0"/>
                <a:gd name="f3" fmla="val 6869"/>
                <a:gd name="f4" fmla="val 7562"/>
                <a:gd name="f5" fmla="val 3434"/>
                <a:gd name="f6" fmla="val 1355"/>
                <a:gd name="f7" fmla="val 4191"/>
                <a:gd name="f8" fmla="val 4821"/>
                <a:gd name="f9" fmla="val 1985"/>
                <a:gd name="f10" fmla="val 2741"/>
                <a:gd name="f11" fmla="val 3088"/>
                <a:gd name="f12" fmla="val 4663"/>
                <a:gd name="f13" fmla="val 3403"/>
                <a:gd name="f14" fmla="val 4474"/>
                <a:gd name="f15" fmla="val 3655"/>
                <a:gd name="f16" fmla="val 5293"/>
                <a:gd name="f17" fmla="val 4033"/>
                <a:gd name="f18" fmla="val 5829"/>
                <a:gd name="f19" fmla="val 4852"/>
                <a:gd name="f20" fmla="val 6018"/>
                <a:gd name="f21" fmla="val 5671"/>
                <a:gd name="f22" fmla="val 6175"/>
                <a:gd name="f23" fmla="val 5482"/>
                <a:gd name="f24" fmla="val 1387"/>
                <a:gd name="f25" fmla="val 1198"/>
                <a:gd name="f26" fmla="val 1040"/>
                <a:gd name="f27" fmla="val 1576"/>
                <a:gd name="f28" fmla="val 2426"/>
                <a:gd name="f29" fmla="val 2174"/>
                <a:gd name="f30" fmla="val 2048"/>
                <a:gd name="f31" fmla="val 2678"/>
                <a:gd name="f32" fmla="val 6868"/>
                <a:gd name="f33" fmla="val 1009"/>
                <a:gd name="f34" fmla="val 473"/>
                <a:gd name="f35" fmla="val 6396"/>
                <a:gd name="f36" fmla="*/ f0 1 6869"/>
                <a:gd name="f37" fmla="*/ f1 1 7562"/>
                <a:gd name="f38" fmla="val f2"/>
                <a:gd name="f39" fmla="val f3"/>
                <a:gd name="f40" fmla="val f4"/>
                <a:gd name="f41" fmla="+- f40 0 f38"/>
                <a:gd name="f42" fmla="+- f39 0 f38"/>
                <a:gd name="f43" fmla="*/ f42 1 6869"/>
                <a:gd name="f44" fmla="*/ f41 1 7562"/>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6869" h="7562">
                  <a:moveTo>
                    <a:pt x="f5" y="f6"/>
                  </a:moveTo>
                  <a:cubicBezTo>
                    <a:pt x="f7" y="f6"/>
                    <a:pt x="f8" y="f9"/>
                    <a:pt x="f8" y="f10"/>
                  </a:cubicBezTo>
                  <a:cubicBezTo>
                    <a:pt x="f8" y="f11"/>
                    <a:pt x="f12" y="f13"/>
                    <a:pt x="f14" y="f15"/>
                  </a:cubicBezTo>
                  <a:cubicBezTo>
                    <a:pt x="f16" y="f17"/>
                    <a:pt x="f18" y="f19"/>
                    <a:pt x="f18" y="f18"/>
                  </a:cubicBezTo>
                  <a:cubicBezTo>
                    <a:pt x="f18" y="f20"/>
                    <a:pt x="f21" y="f22"/>
                    <a:pt x="f23" y="f22"/>
                  </a:cubicBezTo>
                  <a:lnTo>
                    <a:pt x="f24" y="f22"/>
                  </a:lnTo>
                  <a:cubicBezTo>
                    <a:pt x="f25" y="f22"/>
                    <a:pt x="f26" y="f20"/>
                    <a:pt x="f26" y="f18"/>
                  </a:cubicBezTo>
                  <a:cubicBezTo>
                    <a:pt x="f26" y="f19"/>
                    <a:pt x="f27" y="f17"/>
                    <a:pt x="f28" y="f15"/>
                  </a:cubicBezTo>
                  <a:cubicBezTo>
                    <a:pt x="f29" y="f13"/>
                    <a:pt x="f30" y="f11"/>
                    <a:pt x="f30" y="f10"/>
                  </a:cubicBezTo>
                  <a:cubicBezTo>
                    <a:pt x="f30" y="f9"/>
                    <a:pt x="f31" y="f6"/>
                    <a:pt x="f5" y="f6"/>
                  </a:cubicBezTo>
                  <a:close/>
                  <a:moveTo>
                    <a:pt x="f2" y="f2"/>
                  </a:moveTo>
                  <a:lnTo>
                    <a:pt x="f2" y="f4"/>
                  </a:lnTo>
                  <a:lnTo>
                    <a:pt x="f32" y="f4"/>
                  </a:lnTo>
                  <a:lnTo>
                    <a:pt x="f32" y="f33"/>
                  </a:lnTo>
                  <a:cubicBezTo>
                    <a:pt x="f32" y="f34"/>
                    <a:pt x="f35" y="f2"/>
                    <a:pt x="f18"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57" name="Google Shape;6767;p88">
              <a:extLst>
                <a:ext uri="{FF2B5EF4-FFF2-40B4-BE49-F238E27FC236}">
                  <a16:creationId xmlns:a16="http://schemas.microsoft.com/office/drawing/2014/main" id="{484098D1-CF19-874A-4577-E999309BC31E}"/>
                </a:ext>
              </a:extLst>
            </p:cNvPr>
            <p:cNvSpPr/>
            <p:nvPr/>
          </p:nvSpPr>
          <p:spPr>
            <a:xfrm>
              <a:off x="3363967" y="1319881"/>
              <a:ext cx="53592" cy="65800"/>
            </a:xfrm>
            <a:custGeom>
              <a:avLst/>
              <a:gdLst>
                <a:gd name="f0" fmla="val w"/>
                <a:gd name="f1" fmla="val h"/>
                <a:gd name="f2" fmla="val 0"/>
                <a:gd name="f3" fmla="val 1387"/>
                <a:gd name="f4" fmla="val 1703"/>
                <a:gd name="f5" fmla="val 1"/>
                <a:gd name="f6" fmla="val 1702"/>
                <a:gd name="f7" fmla="val 505"/>
                <a:gd name="f8" fmla="val 536"/>
                <a:gd name="f9" fmla="val 1324"/>
                <a:gd name="f10" fmla="val 631"/>
                <a:gd name="f11" fmla="val 694"/>
                <a:gd name="f12" fmla="val 711"/>
                <a:gd name="f13" fmla="val 1316"/>
                <a:gd name="f14" fmla="val 725"/>
                <a:gd name="f15" fmla="val 1312"/>
                <a:gd name="f16" fmla="val 739"/>
                <a:gd name="f17" fmla="val 776"/>
                <a:gd name="f18" fmla="val 805"/>
                <a:gd name="f19" fmla="val 1341"/>
                <a:gd name="f20" fmla="val 851"/>
                <a:gd name="f21" fmla="*/ f0 1 1387"/>
                <a:gd name="f22" fmla="*/ f1 1 1703"/>
                <a:gd name="f23" fmla="val f2"/>
                <a:gd name="f24" fmla="val f3"/>
                <a:gd name="f25" fmla="val f4"/>
                <a:gd name="f26" fmla="+- f25 0 f23"/>
                <a:gd name="f27" fmla="+- f24 0 f23"/>
                <a:gd name="f28" fmla="*/ f27 1 1387"/>
                <a:gd name="f29" fmla="*/ f26 1 170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387" h="1703">
                  <a:moveTo>
                    <a:pt x="f5" y="f5"/>
                  </a:moveTo>
                  <a:lnTo>
                    <a:pt x="f5" y="f6"/>
                  </a:lnTo>
                  <a:lnTo>
                    <a:pt x="f7" y="f3"/>
                  </a:lnTo>
                  <a:cubicBezTo>
                    <a:pt x="f8" y="f9"/>
                    <a:pt x="f10" y="f9"/>
                    <a:pt x="f11" y="f9"/>
                  </a:cubicBezTo>
                  <a:cubicBezTo>
                    <a:pt x="f12" y="f13"/>
                    <a:pt x="f14" y="f15"/>
                    <a:pt x="f16" y="f15"/>
                  </a:cubicBezTo>
                  <a:cubicBezTo>
                    <a:pt x="f17" y="f15"/>
                    <a:pt x="f18" y="f19"/>
                    <a:pt x="f20" y="f3"/>
                  </a:cubicBezTo>
                  <a:lnTo>
                    <a:pt x="f3" y="f6"/>
                  </a:lnTo>
                  <a:lnTo>
                    <a:pt x="f3" y="f5"/>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58" name="Google Shape;6777;p88">
            <a:extLst>
              <a:ext uri="{FF2B5EF4-FFF2-40B4-BE49-F238E27FC236}">
                <a16:creationId xmlns:a16="http://schemas.microsoft.com/office/drawing/2014/main" id="{2FE61DFB-462B-C3A2-A95D-498849B8362B}"/>
              </a:ext>
            </a:extLst>
          </p:cNvPr>
          <p:cNvGrpSpPr/>
          <p:nvPr/>
        </p:nvGrpSpPr>
        <p:grpSpPr>
          <a:xfrm>
            <a:off x="4810552" y="908466"/>
            <a:ext cx="450424" cy="450423"/>
            <a:chOff x="6127723" y="908465"/>
            <a:chExt cx="450424" cy="450423"/>
          </a:xfrm>
          <a:solidFill>
            <a:schemeClr val="bg1"/>
          </a:solidFill>
        </p:grpSpPr>
        <p:sp>
          <p:nvSpPr>
            <p:cNvPr id="59" name="Google Shape;6778;p88">
              <a:extLst>
                <a:ext uri="{FF2B5EF4-FFF2-40B4-BE49-F238E27FC236}">
                  <a16:creationId xmlns:a16="http://schemas.microsoft.com/office/drawing/2014/main" id="{FBD216FE-5664-BD78-B1BD-8D89D9F91273}"/>
                </a:ext>
              </a:extLst>
            </p:cNvPr>
            <p:cNvSpPr/>
            <p:nvPr/>
          </p:nvSpPr>
          <p:spPr>
            <a:xfrm>
              <a:off x="6361435" y="1042379"/>
              <a:ext cx="198470" cy="76690"/>
            </a:xfrm>
            <a:custGeom>
              <a:avLst/>
              <a:gdLst>
                <a:gd name="f0" fmla="val w"/>
                <a:gd name="f1" fmla="val h"/>
                <a:gd name="f2" fmla="val 0"/>
                <a:gd name="f3" fmla="val 5137"/>
                <a:gd name="f4" fmla="val 1985"/>
                <a:gd name="f5" fmla="val 473"/>
                <a:gd name="f6" fmla="val 316"/>
                <a:gd name="f7" fmla="val 158"/>
                <a:gd name="f8" fmla="val 32"/>
                <a:gd name="f9" fmla="val 1"/>
                <a:gd name="f10" fmla="val 126"/>
                <a:gd name="f11" fmla="val 2521"/>
                <a:gd name="f12" fmla="val 5136"/>
                <a:gd name="f13" fmla="val 4979"/>
                <a:gd name="f14" fmla="val 4790"/>
                <a:gd name="f15" fmla="val 4569"/>
                <a:gd name="f16" fmla="*/ f0 1 5137"/>
                <a:gd name="f17" fmla="*/ f1 1 1985"/>
                <a:gd name="f18" fmla="val f2"/>
                <a:gd name="f19" fmla="val f3"/>
                <a:gd name="f20" fmla="val f4"/>
                <a:gd name="f21" fmla="+- f20 0 f18"/>
                <a:gd name="f22" fmla="+- f19 0 f18"/>
                <a:gd name="f23" fmla="*/ f22 1 5137"/>
                <a:gd name="f24" fmla="*/ f21 1 1985"/>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5137" h="1985">
                  <a:moveTo>
                    <a:pt x="f5" y="f2"/>
                  </a:moveTo>
                  <a:cubicBezTo>
                    <a:pt x="f6" y="f2"/>
                    <a:pt x="f7" y="f8"/>
                    <a:pt x="f9" y="f10"/>
                  </a:cubicBezTo>
                  <a:lnTo>
                    <a:pt x="f11" y="f4"/>
                  </a:lnTo>
                  <a:lnTo>
                    <a:pt x="f12" y="f7"/>
                  </a:lnTo>
                  <a:cubicBezTo>
                    <a:pt x="f13" y="f8"/>
                    <a:pt x="f14" y="f2"/>
                    <a:pt x="f1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0" name="Google Shape;6779;p88">
              <a:extLst>
                <a:ext uri="{FF2B5EF4-FFF2-40B4-BE49-F238E27FC236}">
                  <a16:creationId xmlns:a16="http://schemas.microsoft.com/office/drawing/2014/main" id="{5532E547-8DFD-A99D-DE0C-B08C854338BB}"/>
                </a:ext>
              </a:extLst>
            </p:cNvPr>
            <p:cNvSpPr/>
            <p:nvPr/>
          </p:nvSpPr>
          <p:spPr>
            <a:xfrm>
              <a:off x="6340769" y="1065486"/>
              <a:ext cx="237378" cy="159489"/>
            </a:xfrm>
            <a:custGeom>
              <a:avLst/>
              <a:gdLst>
                <a:gd name="f0" fmla="val w"/>
                <a:gd name="f1" fmla="val h"/>
                <a:gd name="f2" fmla="val 0"/>
                <a:gd name="f3" fmla="val 6144"/>
                <a:gd name="f4" fmla="val 4128"/>
                <a:gd name="f5" fmla="val 63"/>
                <a:gd name="f6" fmla="val 1"/>
                <a:gd name="f7" fmla="val 32"/>
                <a:gd name="f8" fmla="val 127"/>
                <a:gd name="f9" fmla="val 284"/>
                <a:gd name="f10" fmla="val 379"/>
                <a:gd name="f11" fmla="val 3120"/>
                <a:gd name="f12" fmla="val 3655"/>
                <a:gd name="f13" fmla="val 473"/>
                <a:gd name="f14" fmla="val 1040"/>
                <a:gd name="f15" fmla="val 5136"/>
                <a:gd name="f16" fmla="val 5671"/>
                <a:gd name="f17" fmla="val 6112"/>
                <a:gd name="f18" fmla="val 190"/>
                <a:gd name="f19" fmla="val 64"/>
                <a:gd name="f20" fmla="val 3277"/>
                <a:gd name="f21" fmla="val 2048"/>
                <a:gd name="f22" fmla="val 3214"/>
                <a:gd name="f23" fmla="val 2080"/>
                <a:gd name="f24" fmla="val 3151"/>
                <a:gd name="f25" fmla="val 3056"/>
                <a:gd name="f26" fmla="val 2993"/>
                <a:gd name="f27" fmla="val 2962"/>
                <a:gd name="f28" fmla="val 2867"/>
                <a:gd name="f29" fmla="*/ f0 1 6144"/>
                <a:gd name="f30" fmla="*/ f1 1 4128"/>
                <a:gd name="f31" fmla="val f2"/>
                <a:gd name="f32" fmla="val f3"/>
                <a:gd name="f33" fmla="val f4"/>
                <a:gd name="f34" fmla="+- f33 0 f31"/>
                <a:gd name="f35" fmla="+- f32 0 f31"/>
                <a:gd name="f36" fmla="*/ f35 1 6144"/>
                <a:gd name="f37" fmla="*/ f34 1 4128"/>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6144" h="4128">
                  <a:moveTo>
                    <a:pt x="f5" y="f6"/>
                  </a:moveTo>
                  <a:cubicBezTo>
                    <a:pt x="f7" y="f8"/>
                    <a:pt x="f2" y="f9"/>
                    <a:pt x="f2" y="f10"/>
                  </a:cubicBezTo>
                  <a:lnTo>
                    <a:pt x="f2" y="f11"/>
                  </a:lnTo>
                  <a:cubicBezTo>
                    <a:pt x="f2" y="f12"/>
                    <a:pt x="f13" y="f4"/>
                    <a:pt x="f14" y="f4"/>
                  </a:cubicBezTo>
                  <a:lnTo>
                    <a:pt x="f15" y="f4"/>
                  </a:lnTo>
                  <a:cubicBezTo>
                    <a:pt x="f16" y="f4"/>
                    <a:pt x="f3" y="f12"/>
                    <a:pt x="f3" y="f11"/>
                  </a:cubicBezTo>
                  <a:lnTo>
                    <a:pt x="f3" y="f10"/>
                  </a:lnTo>
                  <a:cubicBezTo>
                    <a:pt x="f3" y="f9"/>
                    <a:pt x="f17" y="f18"/>
                    <a:pt x="f17" y="f19"/>
                  </a:cubicBezTo>
                  <a:lnTo>
                    <a:pt x="f20" y="f21"/>
                  </a:lnTo>
                  <a:cubicBezTo>
                    <a:pt x="f22" y="f23"/>
                    <a:pt x="f24" y="f23"/>
                    <a:pt x="f25" y="f23"/>
                  </a:cubicBezTo>
                  <a:cubicBezTo>
                    <a:pt x="f26" y="f23"/>
                    <a:pt x="f27" y="f23"/>
                    <a:pt x="f28" y="f21"/>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1" name="Google Shape;6780;p88">
              <a:extLst>
                <a:ext uri="{FF2B5EF4-FFF2-40B4-BE49-F238E27FC236}">
                  <a16:creationId xmlns:a16="http://schemas.microsoft.com/office/drawing/2014/main" id="{CD364EAB-2597-B143-DA32-164EE9BC4FCC}"/>
                </a:ext>
              </a:extLst>
            </p:cNvPr>
            <p:cNvSpPr/>
            <p:nvPr/>
          </p:nvSpPr>
          <p:spPr>
            <a:xfrm>
              <a:off x="6127723" y="988786"/>
              <a:ext cx="292169" cy="290971"/>
            </a:xfrm>
            <a:custGeom>
              <a:avLst/>
              <a:gdLst>
                <a:gd name="f0" fmla="val w"/>
                <a:gd name="f1" fmla="val h"/>
                <a:gd name="f2" fmla="val 0"/>
                <a:gd name="f3" fmla="val 7562"/>
                <a:gd name="f4" fmla="val 7531"/>
                <a:gd name="f5" fmla="val 3781"/>
                <a:gd name="f6" fmla="val 2017"/>
                <a:gd name="f7" fmla="val 3970"/>
                <a:gd name="f8" fmla="val 4128"/>
                <a:gd name="f9" fmla="val 2175"/>
                <a:gd name="f10" fmla="val 2364"/>
                <a:gd name="f11" fmla="val 2584"/>
                <a:gd name="f12" fmla="val 2742"/>
                <a:gd name="f13" fmla="val 1702"/>
                <a:gd name="f14" fmla="val 1482"/>
                <a:gd name="f15" fmla="val 1324"/>
                <a:gd name="f16" fmla="val 3057"/>
                <a:gd name="f17" fmla="val 3403"/>
                <a:gd name="f18" fmla="val 3277"/>
                <a:gd name="f19" fmla="val 3435"/>
                <a:gd name="f20" fmla="val 3561"/>
                <a:gd name="f21" fmla="val 3750"/>
                <a:gd name="f22" fmla="val 3466"/>
                <a:gd name="f23" fmla="val 3939"/>
                <a:gd name="f24" fmla="val 4096"/>
                <a:gd name="f25" fmla="val 2395"/>
                <a:gd name="f26" fmla="val 4790"/>
                <a:gd name="f27" fmla="val 4947"/>
                <a:gd name="f28" fmla="val 5136"/>
                <a:gd name="f29" fmla="val 5325"/>
                <a:gd name="f30" fmla="val 5483"/>
                <a:gd name="f31" fmla="val 1"/>
                <a:gd name="f32" fmla="val 7530"/>
                <a:gd name="f33" fmla="val 6837"/>
                <a:gd name="f34" fmla="val 6522"/>
                <a:gd name="f35" fmla="val 5577"/>
                <a:gd name="f36" fmla="val 4853"/>
                <a:gd name="f37" fmla="val 6081"/>
                <a:gd name="f38" fmla="val 1450"/>
                <a:gd name="f39" fmla="val 725"/>
                <a:gd name="f40" fmla="*/ f0 1 7562"/>
                <a:gd name="f41" fmla="*/ f1 1 7531"/>
                <a:gd name="f42" fmla="val f2"/>
                <a:gd name="f43" fmla="val f3"/>
                <a:gd name="f44" fmla="val f4"/>
                <a:gd name="f45" fmla="+- f44 0 f42"/>
                <a:gd name="f46" fmla="+- f43 0 f42"/>
                <a:gd name="f47" fmla="*/ f46 1 7562"/>
                <a:gd name="f48" fmla="*/ f45 1 7531"/>
                <a:gd name="f49" fmla="*/ f42 1 f47"/>
                <a:gd name="f50" fmla="*/ f43 1 f47"/>
                <a:gd name="f51" fmla="*/ f42 1 f48"/>
                <a:gd name="f52" fmla="*/ f44 1 f48"/>
                <a:gd name="f53" fmla="*/ f49 f40 1"/>
                <a:gd name="f54" fmla="*/ f50 f40 1"/>
                <a:gd name="f55" fmla="*/ f52 f41 1"/>
                <a:gd name="f56" fmla="*/ f51 f41 1"/>
              </a:gdLst>
              <a:ahLst/>
              <a:cxnLst>
                <a:cxn ang="3cd4">
                  <a:pos x="hc" y="t"/>
                </a:cxn>
                <a:cxn ang="0">
                  <a:pos x="r" y="vc"/>
                </a:cxn>
                <a:cxn ang="cd4">
                  <a:pos x="hc" y="b"/>
                </a:cxn>
                <a:cxn ang="cd2">
                  <a:pos x="l" y="vc"/>
                </a:cxn>
              </a:cxnLst>
              <a:rect l="f53" t="f56" r="f54" b="f55"/>
              <a:pathLst>
                <a:path w="7562" h="7531">
                  <a:moveTo>
                    <a:pt x="f5" y="f6"/>
                  </a:moveTo>
                  <a:cubicBezTo>
                    <a:pt x="f7" y="f6"/>
                    <a:pt x="f8" y="f9"/>
                    <a:pt x="f8" y="f10"/>
                  </a:cubicBezTo>
                  <a:cubicBezTo>
                    <a:pt x="f8" y="f11"/>
                    <a:pt x="f7" y="f12"/>
                    <a:pt x="f5" y="f12"/>
                  </a:cubicBezTo>
                  <a:lnTo>
                    <a:pt x="f13" y="f12"/>
                  </a:lnTo>
                  <a:cubicBezTo>
                    <a:pt x="f14" y="f12"/>
                    <a:pt x="f15" y="f11"/>
                    <a:pt x="f15" y="f10"/>
                  </a:cubicBezTo>
                  <a:cubicBezTo>
                    <a:pt x="f15" y="f9"/>
                    <a:pt x="f14" y="f6"/>
                    <a:pt x="f13" y="f6"/>
                  </a:cubicBezTo>
                  <a:close/>
                  <a:moveTo>
                    <a:pt x="f16" y="f17"/>
                  </a:moveTo>
                  <a:cubicBezTo>
                    <a:pt x="f18" y="f17"/>
                    <a:pt x="f19" y="f20"/>
                    <a:pt x="f19" y="f21"/>
                  </a:cubicBezTo>
                  <a:cubicBezTo>
                    <a:pt x="f22" y="f23"/>
                    <a:pt x="f18" y="f24"/>
                    <a:pt x="f16" y="f24"/>
                  </a:cubicBezTo>
                  <a:lnTo>
                    <a:pt x="f13" y="f24"/>
                  </a:lnTo>
                  <a:cubicBezTo>
                    <a:pt x="f14" y="f24"/>
                    <a:pt x="f15" y="f23"/>
                    <a:pt x="f15" y="f21"/>
                  </a:cubicBezTo>
                  <a:cubicBezTo>
                    <a:pt x="f15" y="f20"/>
                    <a:pt x="f14" y="f17"/>
                    <a:pt x="f13" y="f17"/>
                  </a:cubicBezTo>
                  <a:close/>
                  <a:moveTo>
                    <a:pt x="f25" y="f26"/>
                  </a:moveTo>
                  <a:cubicBezTo>
                    <a:pt x="f11" y="f26"/>
                    <a:pt x="f12" y="f27"/>
                    <a:pt x="f12" y="f28"/>
                  </a:cubicBezTo>
                  <a:cubicBezTo>
                    <a:pt x="f12" y="f29"/>
                    <a:pt x="f11" y="f30"/>
                    <a:pt x="f25" y="f30"/>
                  </a:cubicBezTo>
                  <a:lnTo>
                    <a:pt x="f13" y="f30"/>
                  </a:lnTo>
                  <a:cubicBezTo>
                    <a:pt x="f14" y="f30"/>
                    <a:pt x="f15" y="f29"/>
                    <a:pt x="f15" y="f28"/>
                  </a:cubicBezTo>
                  <a:cubicBezTo>
                    <a:pt x="f15" y="f27"/>
                    <a:pt x="f14" y="f26"/>
                    <a:pt x="f13" y="f26"/>
                  </a:cubicBezTo>
                  <a:close/>
                  <a:moveTo>
                    <a:pt x="f31" y="f31"/>
                  </a:moveTo>
                  <a:lnTo>
                    <a:pt x="f31" y="f32"/>
                  </a:lnTo>
                  <a:lnTo>
                    <a:pt x="f3" y="f32"/>
                  </a:lnTo>
                  <a:lnTo>
                    <a:pt x="f3" y="f33"/>
                  </a:lnTo>
                  <a:lnTo>
                    <a:pt x="f34" y="f33"/>
                  </a:lnTo>
                  <a:cubicBezTo>
                    <a:pt x="f35" y="f33"/>
                    <a:pt x="f36" y="f37"/>
                    <a:pt x="f36" y="f28"/>
                  </a:cubicBezTo>
                  <a:lnTo>
                    <a:pt x="f36" y="f25"/>
                  </a:lnTo>
                  <a:cubicBezTo>
                    <a:pt x="f36" y="f38"/>
                    <a:pt x="f35" y="f39"/>
                    <a:pt x="f34" y="f39"/>
                  </a:cubicBezTo>
                  <a:lnTo>
                    <a:pt x="f3" y="f39"/>
                  </a:lnTo>
                  <a:lnTo>
                    <a:pt x="f3" y="f31"/>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2" name="Google Shape;6781;p88">
              <a:extLst>
                <a:ext uri="{FF2B5EF4-FFF2-40B4-BE49-F238E27FC236}">
                  <a16:creationId xmlns:a16="http://schemas.microsoft.com/office/drawing/2014/main" id="{352174E8-EE46-166A-A4B6-758BA6AAEA24}"/>
                </a:ext>
              </a:extLst>
            </p:cNvPr>
            <p:cNvSpPr/>
            <p:nvPr/>
          </p:nvSpPr>
          <p:spPr>
            <a:xfrm>
              <a:off x="6127723" y="908465"/>
              <a:ext cx="292169" cy="53592"/>
            </a:xfrm>
            <a:custGeom>
              <a:avLst/>
              <a:gdLst>
                <a:gd name="f0" fmla="val w"/>
                <a:gd name="f1" fmla="val h"/>
                <a:gd name="f2" fmla="val 0"/>
                <a:gd name="f3" fmla="val 7562"/>
                <a:gd name="f4" fmla="val 1387"/>
                <a:gd name="f5" fmla="val 1009"/>
                <a:gd name="f6" fmla="val 1"/>
                <a:gd name="f7" fmla="val 473"/>
                <a:gd name="f8" fmla="val 1040"/>
                <a:gd name="f9" fmla="val 7089"/>
                <a:gd name="f10" fmla="val 6522"/>
                <a:gd name="f11" fmla="*/ f0 1 7562"/>
                <a:gd name="f12" fmla="*/ f1 1 1387"/>
                <a:gd name="f13" fmla="val f2"/>
                <a:gd name="f14" fmla="val f3"/>
                <a:gd name="f15" fmla="val f4"/>
                <a:gd name="f16" fmla="+- f15 0 f13"/>
                <a:gd name="f17" fmla="+- f14 0 f13"/>
                <a:gd name="f18" fmla="*/ f17 1 7562"/>
                <a:gd name="f19" fmla="*/ f16 1 1387"/>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7562" h="1387">
                  <a:moveTo>
                    <a:pt x="f5" y="f6"/>
                  </a:moveTo>
                  <a:cubicBezTo>
                    <a:pt x="f7" y="f6"/>
                    <a:pt x="f6" y="f7"/>
                    <a:pt x="f6" y="f8"/>
                  </a:cubicBezTo>
                  <a:lnTo>
                    <a:pt x="f6" y="f4"/>
                  </a:lnTo>
                  <a:lnTo>
                    <a:pt x="f3" y="f4"/>
                  </a:lnTo>
                  <a:lnTo>
                    <a:pt x="f3" y="f8"/>
                  </a:lnTo>
                  <a:cubicBezTo>
                    <a:pt x="f3" y="f7"/>
                    <a:pt x="f9"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3" name="Google Shape;6782;p88">
              <a:extLst>
                <a:ext uri="{FF2B5EF4-FFF2-40B4-BE49-F238E27FC236}">
                  <a16:creationId xmlns:a16="http://schemas.microsoft.com/office/drawing/2014/main" id="{555574FF-167C-0439-51CD-91AA9360AD94}"/>
                </a:ext>
              </a:extLst>
            </p:cNvPr>
            <p:cNvSpPr/>
            <p:nvPr/>
          </p:nvSpPr>
          <p:spPr>
            <a:xfrm>
              <a:off x="6127723" y="1305296"/>
              <a:ext cx="292169" cy="53592"/>
            </a:xfrm>
            <a:custGeom>
              <a:avLst/>
              <a:gdLst>
                <a:gd name="f0" fmla="val w"/>
                <a:gd name="f1" fmla="val h"/>
                <a:gd name="f2" fmla="val 0"/>
                <a:gd name="f3" fmla="val 7562"/>
                <a:gd name="f4" fmla="val 1387"/>
                <a:gd name="f5" fmla="val 1"/>
                <a:gd name="f6" fmla="val 347"/>
                <a:gd name="f7" fmla="val 945"/>
                <a:gd name="f8" fmla="val 442"/>
                <a:gd name="f9" fmla="val 1386"/>
                <a:gd name="f10" fmla="val 1009"/>
                <a:gd name="f11" fmla="val 6522"/>
                <a:gd name="f12" fmla="val 7089"/>
                <a:gd name="f13" fmla="val 914"/>
                <a:gd name="f14" fmla="*/ f0 1 7562"/>
                <a:gd name="f15" fmla="*/ f1 1 1387"/>
                <a:gd name="f16" fmla="val f2"/>
                <a:gd name="f17" fmla="val f3"/>
                <a:gd name="f18" fmla="val f4"/>
                <a:gd name="f19" fmla="+- f18 0 f16"/>
                <a:gd name="f20" fmla="+- f17 0 f16"/>
                <a:gd name="f21" fmla="*/ f20 1 7562"/>
                <a:gd name="f22" fmla="*/ f19 1 1387"/>
                <a:gd name="f23" fmla="*/ f16 1 f21"/>
                <a:gd name="f24" fmla="*/ f17 1 f21"/>
                <a:gd name="f25" fmla="*/ f16 1 f22"/>
                <a:gd name="f26" fmla="*/ f18 1 f22"/>
                <a:gd name="f27" fmla="*/ f23 f14 1"/>
                <a:gd name="f28" fmla="*/ f24 f14 1"/>
                <a:gd name="f29" fmla="*/ f26 f15 1"/>
                <a:gd name="f30" fmla="*/ f25 f15 1"/>
              </a:gdLst>
              <a:ahLst/>
              <a:cxnLst>
                <a:cxn ang="3cd4">
                  <a:pos x="hc" y="t"/>
                </a:cxn>
                <a:cxn ang="0">
                  <a:pos x="r" y="vc"/>
                </a:cxn>
                <a:cxn ang="cd4">
                  <a:pos x="hc" y="b"/>
                </a:cxn>
                <a:cxn ang="cd2">
                  <a:pos x="l" y="vc"/>
                </a:cxn>
              </a:cxnLst>
              <a:rect l="f27" t="f30" r="f28" b="f29"/>
              <a:pathLst>
                <a:path w="7562" h="1387">
                  <a:moveTo>
                    <a:pt x="f5" y="f2"/>
                  </a:moveTo>
                  <a:lnTo>
                    <a:pt x="f5" y="f6"/>
                  </a:lnTo>
                  <a:cubicBezTo>
                    <a:pt x="f5" y="f7"/>
                    <a:pt x="f8" y="f9"/>
                    <a:pt x="f10" y="f9"/>
                  </a:cubicBezTo>
                  <a:lnTo>
                    <a:pt x="f11" y="f9"/>
                  </a:lnTo>
                  <a:cubicBezTo>
                    <a:pt x="f12" y="f9"/>
                    <a:pt x="f3" y="f13"/>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64" name="Google Shape;6827;p88">
            <a:extLst>
              <a:ext uri="{FF2B5EF4-FFF2-40B4-BE49-F238E27FC236}">
                <a16:creationId xmlns:a16="http://schemas.microsoft.com/office/drawing/2014/main" id="{73AC6D41-3DDC-B136-447A-60AEC5F52B1B}"/>
              </a:ext>
            </a:extLst>
          </p:cNvPr>
          <p:cNvGrpSpPr/>
          <p:nvPr/>
        </p:nvGrpSpPr>
        <p:grpSpPr>
          <a:xfrm>
            <a:off x="5377773" y="916357"/>
            <a:ext cx="455278" cy="449190"/>
            <a:chOff x="6694944" y="916356"/>
            <a:chExt cx="455278" cy="449190"/>
          </a:xfrm>
          <a:solidFill>
            <a:schemeClr val="bg1"/>
          </a:solidFill>
        </p:grpSpPr>
        <p:sp>
          <p:nvSpPr>
            <p:cNvPr id="65" name="Google Shape;6828;p88">
              <a:extLst>
                <a:ext uri="{FF2B5EF4-FFF2-40B4-BE49-F238E27FC236}">
                  <a16:creationId xmlns:a16="http://schemas.microsoft.com/office/drawing/2014/main" id="{5FD0B2FE-9CB9-749D-12A7-28983D888E6F}"/>
                </a:ext>
              </a:extLst>
            </p:cNvPr>
            <p:cNvSpPr/>
            <p:nvPr/>
          </p:nvSpPr>
          <p:spPr>
            <a:xfrm>
              <a:off x="6987067" y="968669"/>
              <a:ext cx="130283" cy="131518"/>
            </a:xfrm>
            <a:custGeom>
              <a:avLst/>
              <a:gdLst>
                <a:gd name="f0" fmla="val w"/>
                <a:gd name="f1" fmla="val h"/>
                <a:gd name="f2" fmla="val 0"/>
                <a:gd name="f3" fmla="val 3372"/>
                <a:gd name="f4" fmla="val 3404"/>
                <a:gd name="f5" fmla="val 347"/>
                <a:gd name="f6" fmla="val 1"/>
                <a:gd name="f7" fmla="val 158"/>
                <a:gd name="f8" fmla="val 536"/>
                <a:gd name="f9" fmla="val 694"/>
                <a:gd name="f10" fmla="val 1009"/>
                <a:gd name="f11" fmla="val 1576"/>
                <a:gd name="f12" fmla="val 2049"/>
                <a:gd name="f13" fmla="val 1166"/>
                <a:gd name="f14" fmla="val 1733"/>
                <a:gd name="f15" fmla="val 2269"/>
                <a:gd name="f16" fmla="val 1923"/>
                <a:gd name="f17" fmla="val 2175"/>
                <a:gd name="f18" fmla="val 1860"/>
                <a:gd name="f19" fmla="val 2112"/>
                <a:gd name="f20" fmla="val 1773"/>
                <a:gd name="f21" fmla="val 2080"/>
                <a:gd name="f22" fmla="val 1686"/>
                <a:gd name="f23" fmla="val 1600"/>
                <a:gd name="f24" fmla="val 1513"/>
                <a:gd name="f25" fmla="val 1450"/>
                <a:gd name="f26" fmla="val 1324"/>
                <a:gd name="f27" fmla="val 2521"/>
                <a:gd name="f28" fmla="val 2647"/>
                <a:gd name="f29" fmla="val 3309"/>
                <a:gd name="f30" fmla="val 3403"/>
                <a:gd name="f31" fmla="val 2360"/>
                <a:gd name="f32" fmla="val 2450"/>
                <a:gd name="f33" fmla="val 2537"/>
                <a:gd name="f34" fmla="val 2584"/>
                <a:gd name="f35" fmla="val 3277"/>
                <a:gd name="f36" fmla="val 3214"/>
                <a:gd name="f37" fmla="val 3120"/>
                <a:gd name="f38" fmla="val 3029"/>
                <a:gd name="f39" fmla="val 2939"/>
                <a:gd name="f40" fmla="val 2852"/>
                <a:gd name="f41" fmla="val 2805"/>
                <a:gd name="f42" fmla="val 2679"/>
                <a:gd name="f43" fmla="val 2742"/>
                <a:gd name="f44" fmla="val 788"/>
                <a:gd name="f45" fmla="val 1954"/>
                <a:gd name="f46" fmla="*/ f0 1 3372"/>
                <a:gd name="f47" fmla="*/ f1 1 3404"/>
                <a:gd name="f48" fmla="val f2"/>
                <a:gd name="f49" fmla="val f3"/>
                <a:gd name="f50" fmla="val f4"/>
                <a:gd name="f51" fmla="+- f50 0 f48"/>
                <a:gd name="f52" fmla="+- f49 0 f48"/>
                <a:gd name="f53" fmla="*/ f52 1 3372"/>
                <a:gd name="f54" fmla="*/ f51 1 3404"/>
                <a:gd name="f55" fmla="*/ f48 1 f53"/>
                <a:gd name="f56" fmla="*/ f49 1 f53"/>
                <a:gd name="f57" fmla="*/ f48 1 f54"/>
                <a:gd name="f58" fmla="*/ f50 1 f54"/>
                <a:gd name="f59" fmla="*/ f55 f46 1"/>
                <a:gd name="f60" fmla="*/ f56 f46 1"/>
                <a:gd name="f61" fmla="*/ f58 f47 1"/>
                <a:gd name="f62" fmla="*/ f57 f47 1"/>
              </a:gdLst>
              <a:ahLst/>
              <a:cxnLst>
                <a:cxn ang="3cd4">
                  <a:pos x="hc" y="t"/>
                </a:cxn>
                <a:cxn ang="0">
                  <a:pos x="r" y="vc"/>
                </a:cxn>
                <a:cxn ang="cd4">
                  <a:pos x="hc" y="b"/>
                </a:cxn>
                <a:cxn ang="cd2">
                  <a:pos x="l" y="vc"/>
                </a:cxn>
              </a:cxnLst>
              <a:rect l="f59" t="f62" r="f60" b="f61"/>
              <a:pathLst>
                <a:path w="3372" h="3404">
                  <a:moveTo>
                    <a:pt x="f5" y="f6"/>
                  </a:moveTo>
                  <a:cubicBezTo>
                    <a:pt x="f7" y="f6"/>
                    <a:pt x="f6" y="f7"/>
                    <a:pt x="f6" y="f5"/>
                  </a:cubicBezTo>
                  <a:cubicBezTo>
                    <a:pt x="f6" y="f8"/>
                    <a:pt x="f7" y="f9"/>
                    <a:pt x="f5" y="f9"/>
                  </a:cubicBezTo>
                  <a:lnTo>
                    <a:pt x="f10" y="f9"/>
                  </a:lnTo>
                  <a:cubicBezTo>
                    <a:pt x="f11" y="f9"/>
                    <a:pt x="f12" y="f13"/>
                    <a:pt x="f12" y="f14"/>
                  </a:cubicBezTo>
                  <a:lnTo>
                    <a:pt x="f12" y="f15"/>
                  </a:lnTo>
                  <a:lnTo>
                    <a:pt x="f16" y="f17"/>
                  </a:lnTo>
                  <a:cubicBezTo>
                    <a:pt x="f18" y="f19"/>
                    <a:pt x="f20" y="f21"/>
                    <a:pt x="f22" y="f21"/>
                  </a:cubicBezTo>
                  <a:cubicBezTo>
                    <a:pt x="f23" y="f21"/>
                    <a:pt x="f24" y="f19"/>
                    <a:pt x="f25" y="f17"/>
                  </a:cubicBezTo>
                  <a:cubicBezTo>
                    <a:pt x="f26" y="f15"/>
                    <a:pt x="f26" y="f27"/>
                    <a:pt x="f25" y="f28"/>
                  </a:cubicBezTo>
                  <a:lnTo>
                    <a:pt x="f19" y="f29"/>
                  </a:lnTo>
                  <a:cubicBezTo>
                    <a:pt x="f17" y="f3"/>
                    <a:pt x="f15" y="f30"/>
                    <a:pt x="f31" y="f30"/>
                  </a:cubicBezTo>
                  <a:cubicBezTo>
                    <a:pt x="f32" y="f30"/>
                    <a:pt x="f33" y="f3"/>
                    <a:pt x="f34" y="f29"/>
                  </a:cubicBezTo>
                  <a:lnTo>
                    <a:pt x="f35" y="f28"/>
                  </a:lnTo>
                  <a:cubicBezTo>
                    <a:pt x="f3" y="f27"/>
                    <a:pt x="f3" y="f15"/>
                    <a:pt x="f35" y="f17"/>
                  </a:cubicBezTo>
                  <a:cubicBezTo>
                    <a:pt x="f36" y="f19"/>
                    <a:pt x="f37" y="f21"/>
                    <a:pt x="f38" y="f21"/>
                  </a:cubicBezTo>
                  <a:cubicBezTo>
                    <a:pt x="f39" y="f21"/>
                    <a:pt x="f40" y="f19"/>
                    <a:pt x="f41" y="f17"/>
                  </a:cubicBezTo>
                  <a:lnTo>
                    <a:pt x="f42" y="f15"/>
                  </a:lnTo>
                  <a:lnTo>
                    <a:pt x="f42" y="f14"/>
                  </a:lnTo>
                  <a:cubicBezTo>
                    <a:pt x="f43" y="f44"/>
                    <a:pt x="f45" y="f6"/>
                    <a:pt x="f10"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6" name="Google Shape;6829;p88">
              <a:extLst>
                <a:ext uri="{FF2B5EF4-FFF2-40B4-BE49-F238E27FC236}">
                  <a16:creationId xmlns:a16="http://schemas.microsoft.com/office/drawing/2014/main" id="{ED0BC22C-4FA3-B914-EFF4-E3E624FE0374}"/>
                </a:ext>
              </a:extLst>
            </p:cNvPr>
            <p:cNvSpPr/>
            <p:nvPr/>
          </p:nvSpPr>
          <p:spPr>
            <a:xfrm>
              <a:off x="6803273" y="1234028"/>
              <a:ext cx="131481" cy="131518"/>
            </a:xfrm>
            <a:custGeom>
              <a:avLst/>
              <a:gdLst>
                <a:gd name="f0" fmla="val w"/>
                <a:gd name="f1" fmla="val h"/>
                <a:gd name="f2" fmla="val 0"/>
                <a:gd name="f3" fmla="val 3403"/>
                <a:gd name="f4" fmla="val 3404"/>
                <a:gd name="f5" fmla="val 1013"/>
                <a:gd name="f6" fmla="val 1"/>
                <a:gd name="f7" fmla="val 922"/>
                <a:gd name="f8" fmla="val 835"/>
                <a:gd name="f9" fmla="val 32"/>
                <a:gd name="f10" fmla="val 788"/>
                <a:gd name="f11" fmla="val 95"/>
                <a:gd name="f12" fmla="val 127"/>
                <a:gd name="f13" fmla="val 757"/>
                <a:gd name="f14" fmla="val 883"/>
                <a:gd name="f15" fmla="val 1135"/>
                <a:gd name="f16" fmla="val 1229"/>
                <a:gd name="f17" fmla="val 174"/>
                <a:gd name="f18" fmla="val 1292"/>
                <a:gd name="f19" fmla="val 260"/>
                <a:gd name="f20" fmla="val 1324"/>
                <a:gd name="f21" fmla="val 351"/>
                <a:gd name="f22" fmla="val 442"/>
                <a:gd name="f23" fmla="val 536"/>
                <a:gd name="f24" fmla="val 599"/>
                <a:gd name="f25" fmla="val 694"/>
                <a:gd name="f26" fmla="val 1671"/>
                <a:gd name="f27" fmla="val 2616"/>
                <a:gd name="f28" fmla="val 1450"/>
                <a:gd name="f29" fmla="val 3372"/>
                <a:gd name="f30" fmla="val 2395"/>
                <a:gd name="f31" fmla="val 3057"/>
                <a:gd name="f32" fmla="val 3246"/>
                <a:gd name="f33" fmla="val 2868"/>
                <a:gd name="f34" fmla="val 2710"/>
                <a:gd name="f35" fmla="val 2363"/>
                <a:gd name="f36" fmla="val 1796"/>
                <a:gd name="f37" fmla="val 2238"/>
                <a:gd name="f38" fmla="val 1513"/>
                <a:gd name="f39" fmla="val 1599"/>
                <a:gd name="f40" fmla="val 1686"/>
                <a:gd name="f41" fmla="val 1773"/>
                <a:gd name="f42" fmla="val 1859"/>
                <a:gd name="f43" fmla="val 1922"/>
                <a:gd name="f44" fmla="val 2048"/>
                <a:gd name="f45" fmla="val 1261"/>
                <a:gd name="f46" fmla="val 1198"/>
                <a:gd name="f47" fmla="val 1103"/>
                <a:gd name="f48" fmla="*/ f0 1 3403"/>
                <a:gd name="f49" fmla="*/ f1 1 3404"/>
                <a:gd name="f50" fmla="val f2"/>
                <a:gd name="f51" fmla="val f3"/>
                <a:gd name="f52" fmla="val f4"/>
                <a:gd name="f53" fmla="+- f52 0 f50"/>
                <a:gd name="f54" fmla="+- f51 0 f50"/>
                <a:gd name="f55" fmla="*/ f54 1 3403"/>
                <a:gd name="f56" fmla="*/ f53 1 3404"/>
                <a:gd name="f57" fmla="*/ f50 1 f55"/>
                <a:gd name="f58" fmla="*/ f51 1 f55"/>
                <a:gd name="f59" fmla="*/ f50 1 f56"/>
                <a:gd name="f60" fmla="*/ f52 1 f56"/>
                <a:gd name="f61" fmla="*/ f57 f48 1"/>
                <a:gd name="f62" fmla="*/ f58 f48 1"/>
                <a:gd name="f63" fmla="*/ f60 f49 1"/>
                <a:gd name="f64" fmla="*/ f59 f49 1"/>
              </a:gdLst>
              <a:ahLst/>
              <a:cxnLst>
                <a:cxn ang="3cd4">
                  <a:pos x="hc" y="t"/>
                </a:cxn>
                <a:cxn ang="0">
                  <a:pos x="r" y="vc"/>
                </a:cxn>
                <a:cxn ang="cd4">
                  <a:pos x="hc" y="b"/>
                </a:cxn>
                <a:cxn ang="cd2">
                  <a:pos x="l" y="vc"/>
                </a:cxn>
              </a:cxnLst>
              <a:rect l="f61" t="f64" r="f62" b="f63"/>
              <a:pathLst>
                <a:path w="3403" h="3404">
                  <a:moveTo>
                    <a:pt x="f5" y="f6"/>
                  </a:moveTo>
                  <a:cubicBezTo>
                    <a:pt x="f7" y="f6"/>
                    <a:pt x="f8" y="f9"/>
                    <a:pt x="f10" y="f11"/>
                  </a:cubicBezTo>
                  <a:lnTo>
                    <a:pt x="f12" y="f13"/>
                  </a:lnTo>
                  <a:cubicBezTo>
                    <a:pt x="f6" y="f14"/>
                    <a:pt x="f6" y="f15"/>
                    <a:pt x="f12" y="f16"/>
                  </a:cubicBezTo>
                  <a:cubicBezTo>
                    <a:pt x="f17" y="f18"/>
                    <a:pt x="f19" y="f20"/>
                    <a:pt x="f21" y="f20"/>
                  </a:cubicBezTo>
                  <a:cubicBezTo>
                    <a:pt x="f22" y="f20"/>
                    <a:pt x="f23" y="f18"/>
                    <a:pt x="f24" y="f16"/>
                  </a:cubicBezTo>
                  <a:lnTo>
                    <a:pt x="f25" y="f15"/>
                  </a:lnTo>
                  <a:lnTo>
                    <a:pt x="f25" y="f26"/>
                  </a:lnTo>
                  <a:cubicBezTo>
                    <a:pt x="f25" y="f27"/>
                    <a:pt x="f28" y="f29"/>
                    <a:pt x="f30" y="f29"/>
                  </a:cubicBezTo>
                  <a:lnTo>
                    <a:pt x="f31" y="f29"/>
                  </a:lnTo>
                  <a:lnTo>
                    <a:pt x="f31" y="f3"/>
                  </a:lnTo>
                  <a:cubicBezTo>
                    <a:pt x="f32" y="f3"/>
                    <a:pt x="f3" y="f32"/>
                    <a:pt x="f3" y="f31"/>
                  </a:cubicBezTo>
                  <a:cubicBezTo>
                    <a:pt x="f3" y="f33"/>
                    <a:pt x="f32" y="f34"/>
                    <a:pt x="f31" y="f34"/>
                  </a:cubicBezTo>
                  <a:lnTo>
                    <a:pt x="f35" y="f34"/>
                  </a:lnTo>
                  <a:cubicBezTo>
                    <a:pt x="f36" y="f34"/>
                    <a:pt x="f20" y="f37"/>
                    <a:pt x="f20" y="f26"/>
                  </a:cubicBezTo>
                  <a:lnTo>
                    <a:pt x="f20" y="f15"/>
                  </a:lnTo>
                  <a:lnTo>
                    <a:pt x="f28" y="f16"/>
                  </a:lnTo>
                  <a:cubicBezTo>
                    <a:pt x="f38" y="f18"/>
                    <a:pt x="f39" y="f20"/>
                    <a:pt x="f40" y="f20"/>
                  </a:cubicBezTo>
                  <a:cubicBezTo>
                    <a:pt x="f41" y="f20"/>
                    <a:pt x="f42" y="f18"/>
                    <a:pt x="f43" y="f16"/>
                  </a:cubicBezTo>
                  <a:cubicBezTo>
                    <a:pt x="f44" y="f15"/>
                    <a:pt x="f44" y="f14"/>
                    <a:pt x="f43" y="f13"/>
                  </a:cubicBezTo>
                  <a:lnTo>
                    <a:pt x="f45" y="f11"/>
                  </a:lnTo>
                  <a:cubicBezTo>
                    <a:pt x="f46" y="f9"/>
                    <a:pt x="f4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7" name="Google Shape;6830;p88">
              <a:extLst>
                <a:ext uri="{FF2B5EF4-FFF2-40B4-BE49-F238E27FC236}">
                  <a16:creationId xmlns:a16="http://schemas.microsoft.com/office/drawing/2014/main" id="{BF63FBC7-A82D-02B1-2D26-FD59C15DB8A3}"/>
                </a:ext>
              </a:extLst>
            </p:cNvPr>
            <p:cNvSpPr/>
            <p:nvPr/>
          </p:nvSpPr>
          <p:spPr>
            <a:xfrm>
              <a:off x="6694944" y="916356"/>
              <a:ext cx="318942" cy="237378"/>
            </a:xfrm>
            <a:custGeom>
              <a:avLst/>
              <a:gdLst>
                <a:gd name="f0" fmla="val w"/>
                <a:gd name="f1" fmla="val h"/>
                <a:gd name="f2" fmla="val 0"/>
                <a:gd name="f3" fmla="val 8255"/>
                <a:gd name="f4" fmla="val 6144"/>
                <a:gd name="f5" fmla="val 4191"/>
                <a:gd name="f6" fmla="val 2300"/>
                <a:gd name="f7" fmla="val 757"/>
                <a:gd name="f8" fmla="val 1544"/>
                <a:gd name="f9" fmla="val 3434"/>
                <a:gd name="f10" fmla="val 3529"/>
                <a:gd name="f11" fmla="val 347"/>
                <a:gd name="f12" fmla="val 3686"/>
                <a:gd name="f13" fmla="val 95"/>
                <a:gd name="f14" fmla="val 4033"/>
                <a:gd name="f15" fmla="val 4474"/>
                <a:gd name="f16" fmla="val 5135"/>
                <a:gd name="f17" fmla="val 1"/>
                <a:gd name="f18" fmla="val 5671"/>
                <a:gd name="f19" fmla="val 473"/>
                <a:gd name="f20" fmla="val 6143"/>
                <a:gd name="f21" fmla="val 1009"/>
                <a:gd name="f22" fmla="val 1135"/>
                <a:gd name="f23" fmla="val 1261"/>
                <a:gd name="f24" fmla="val 6112"/>
                <a:gd name="f25" fmla="val 1387"/>
                <a:gd name="f26" fmla="val 6080"/>
                <a:gd name="f27" fmla="val 3403"/>
                <a:gd name="f28" fmla="val 1890"/>
                <a:gd name="f29" fmla="val 2647"/>
                <a:gd name="f30" fmla="val 630"/>
                <a:gd name="f31" fmla="val 4128"/>
                <a:gd name="f32" fmla="val 5640"/>
                <a:gd name="f33" fmla="val 6900"/>
                <a:gd name="f34" fmla="val 6995"/>
                <a:gd name="f35" fmla="val 7121"/>
                <a:gd name="f36" fmla="val 7247"/>
                <a:gd name="f37" fmla="val 7782"/>
                <a:gd name="f38" fmla="val 8003"/>
                <a:gd name="f39" fmla="val 3623"/>
                <a:gd name="f40" fmla="val 7593"/>
                <a:gd name="f41" fmla="val 6050"/>
                <a:gd name="f42" fmla="*/ f0 1 8255"/>
                <a:gd name="f43" fmla="*/ f1 1 6144"/>
                <a:gd name="f44" fmla="val f2"/>
                <a:gd name="f45" fmla="val f3"/>
                <a:gd name="f46" fmla="val f4"/>
                <a:gd name="f47" fmla="+- f46 0 f44"/>
                <a:gd name="f48" fmla="+- f45 0 f44"/>
                <a:gd name="f49" fmla="*/ f48 1 8255"/>
                <a:gd name="f50" fmla="*/ f47 1 6144"/>
                <a:gd name="f51" fmla="*/ f44 1 f49"/>
                <a:gd name="f52" fmla="*/ f45 1 f49"/>
                <a:gd name="f53" fmla="*/ f44 1 f50"/>
                <a:gd name="f54" fmla="*/ f46 1 f50"/>
                <a:gd name="f55" fmla="*/ f51 f42 1"/>
                <a:gd name="f56" fmla="*/ f52 f42 1"/>
                <a:gd name="f57" fmla="*/ f54 f43 1"/>
                <a:gd name="f58" fmla="*/ f53 f43 1"/>
              </a:gdLst>
              <a:ahLst/>
              <a:cxnLst>
                <a:cxn ang="3cd4">
                  <a:pos x="hc" y="t"/>
                </a:cxn>
                <a:cxn ang="0">
                  <a:pos x="r" y="vc"/>
                </a:cxn>
                <a:cxn ang="cd4">
                  <a:pos x="hc" y="b"/>
                </a:cxn>
                <a:cxn ang="cd2">
                  <a:pos x="l" y="vc"/>
                </a:cxn>
              </a:cxnLst>
              <a:rect l="f55" t="f58" r="f56" b="f57"/>
              <a:pathLst>
                <a:path w="8255" h="6144">
                  <a:moveTo>
                    <a:pt x="f5" y="f2"/>
                  </a:moveTo>
                  <a:cubicBezTo>
                    <a:pt x="f6" y="f2"/>
                    <a:pt x="f7" y="f8"/>
                    <a:pt x="f7" y="f9"/>
                  </a:cubicBezTo>
                  <a:lnTo>
                    <a:pt x="f7" y="f10"/>
                  </a:lnTo>
                  <a:cubicBezTo>
                    <a:pt x="f11" y="f12"/>
                    <a:pt x="f13" y="f14"/>
                    <a:pt x="f13" y="f15"/>
                  </a:cubicBezTo>
                  <a:lnTo>
                    <a:pt x="f13" y="f16"/>
                  </a:lnTo>
                  <a:cubicBezTo>
                    <a:pt x="f17" y="f18"/>
                    <a:pt x="f19" y="f20"/>
                    <a:pt x="f21" y="f20"/>
                  </a:cubicBezTo>
                  <a:cubicBezTo>
                    <a:pt x="f22" y="f20"/>
                    <a:pt x="f23" y="f24"/>
                    <a:pt x="f25" y="f26"/>
                  </a:cubicBezTo>
                  <a:lnTo>
                    <a:pt x="f25" y="f27"/>
                  </a:lnTo>
                  <a:cubicBezTo>
                    <a:pt x="f25" y="f28"/>
                    <a:pt x="f29" y="f30"/>
                    <a:pt x="f31" y="f30"/>
                  </a:cubicBezTo>
                  <a:cubicBezTo>
                    <a:pt x="f32" y="f30"/>
                    <a:pt x="f33" y="f28"/>
                    <a:pt x="f33" y="f27"/>
                  </a:cubicBezTo>
                  <a:lnTo>
                    <a:pt x="f33" y="f26"/>
                  </a:lnTo>
                  <a:cubicBezTo>
                    <a:pt x="f34" y="f24"/>
                    <a:pt x="f35" y="f20"/>
                    <a:pt x="f36" y="f20"/>
                  </a:cubicBezTo>
                  <a:cubicBezTo>
                    <a:pt x="f37" y="f20"/>
                    <a:pt x="f3" y="f18"/>
                    <a:pt x="f3" y="f16"/>
                  </a:cubicBezTo>
                  <a:lnTo>
                    <a:pt x="f3" y="f15"/>
                  </a:lnTo>
                  <a:cubicBezTo>
                    <a:pt x="f3" y="f14"/>
                    <a:pt x="f38" y="f39"/>
                    <a:pt x="f40" y="f10"/>
                  </a:cubicBezTo>
                  <a:lnTo>
                    <a:pt x="f40" y="f9"/>
                  </a:lnTo>
                  <a:cubicBezTo>
                    <a:pt x="f40" y="f8"/>
                    <a:pt x="f41"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8" name="Google Shape;6831;p88">
              <a:extLst>
                <a:ext uri="{FF2B5EF4-FFF2-40B4-BE49-F238E27FC236}">
                  <a16:creationId xmlns:a16="http://schemas.microsoft.com/office/drawing/2014/main" id="{2B9922DA-8521-600F-19EB-AA4B67A178B5}"/>
                </a:ext>
              </a:extLst>
            </p:cNvPr>
            <p:cNvSpPr/>
            <p:nvPr/>
          </p:nvSpPr>
          <p:spPr>
            <a:xfrm>
              <a:off x="6775265" y="995443"/>
              <a:ext cx="161921" cy="80787"/>
            </a:xfrm>
            <a:custGeom>
              <a:avLst/>
              <a:gdLst>
                <a:gd name="f0" fmla="val w"/>
                <a:gd name="f1" fmla="val h"/>
                <a:gd name="f2" fmla="val 0"/>
                <a:gd name="f3" fmla="val 4191"/>
                <a:gd name="f4" fmla="val 2091"/>
                <a:gd name="f5" fmla="val 1734"/>
                <a:gd name="f6" fmla="val 1"/>
                <a:gd name="f7" fmla="val 789"/>
                <a:gd name="f8" fmla="val 757"/>
                <a:gd name="f9" fmla="val 1702"/>
                <a:gd name="f10" fmla="val 2049"/>
                <a:gd name="f11" fmla="val 1230"/>
                <a:gd name="f12" fmla="val 1545"/>
                <a:gd name="f13" fmla="val 1891"/>
                <a:gd name="f14" fmla="val 2017"/>
                <a:gd name="f15" fmla="val 1986"/>
                <a:gd name="f16" fmla="val 1954"/>
                <a:gd name="f17" fmla="val 2080"/>
                <a:gd name="f18" fmla="val 1828"/>
                <a:gd name="f19" fmla="val 2238"/>
                <a:gd name="f20" fmla="val 1387"/>
                <a:gd name="f21" fmla="val 2458"/>
                <a:gd name="f22" fmla="val 2647"/>
                <a:gd name="f23" fmla="val 2805"/>
                <a:gd name="f24" fmla="val 2868"/>
                <a:gd name="f25" fmla="val 2942"/>
                <a:gd name="f26" fmla="val 2059"/>
                <a:gd name="f27" fmla="val 3091"/>
                <a:gd name="f28" fmla="val 2090"/>
                <a:gd name="f29" fmla="val 3266"/>
                <a:gd name="f30" fmla="val 3389"/>
                <a:gd name="f31" fmla="val 3525"/>
                <a:gd name="f32" fmla="val 2075"/>
                <a:gd name="f33" fmla="val 3656"/>
                <a:gd name="f34" fmla="val 4128"/>
                <a:gd name="f35" fmla="val 3340"/>
                <a:gd name="f36" fmla="val 2395"/>
                <a:gd name="f37" fmla="*/ f0 1 4191"/>
                <a:gd name="f38" fmla="*/ f1 1 2091"/>
                <a:gd name="f39" fmla="val f2"/>
                <a:gd name="f40" fmla="val f3"/>
                <a:gd name="f41" fmla="val f4"/>
                <a:gd name="f42" fmla="+- f41 0 f39"/>
                <a:gd name="f43" fmla="+- f40 0 f39"/>
                <a:gd name="f44" fmla="*/ f43 1 4191"/>
                <a:gd name="f45" fmla="*/ f42 1 2091"/>
                <a:gd name="f46" fmla="*/ f39 1 f44"/>
                <a:gd name="f47" fmla="*/ f40 1 f44"/>
                <a:gd name="f48" fmla="*/ f39 1 f45"/>
                <a:gd name="f49" fmla="*/ f41 1 f45"/>
                <a:gd name="f50" fmla="*/ f46 f37 1"/>
                <a:gd name="f51" fmla="*/ f47 f37 1"/>
                <a:gd name="f52" fmla="*/ f49 f38 1"/>
                <a:gd name="f53" fmla="*/ f48 f38 1"/>
              </a:gdLst>
              <a:ahLst/>
              <a:cxnLst>
                <a:cxn ang="3cd4">
                  <a:pos x="hc" y="t"/>
                </a:cxn>
                <a:cxn ang="0">
                  <a:pos x="r" y="vc"/>
                </a:cxn>
                <a:cxn ang="cd4">
                  <a:pos x="hc" y="b"/>
                </a:cxn>
                <a:cxn ang="cd2">
                  <a:pos x="l" y="vc"/>
                </a:cxn>
              </a:cxnLst>
              <a:rect l="f50" t="f53" r="f51" b="f52"/>
              <a:pathLst>
                <a:path w="4191" h="2091">
                  <a:moveTo>
                    <a:pt x="f5" y="f6"/>
                  </a:moveTo>
                  <a:cubicBezTo>
                    <a:pt x="f7" y="f6"/>
                    <a:pt x="f6" y="f8"/>
                    <a:pt x="f6" y="f9"/>
                  </a:cubicBezTo>
                  <a:lnTo>
                    <a:pt x="f6" y="f10"/>
                  </a:lnTo>
                  <a:lnTo>
                    <a:pt x="f11" y="f10"/>
                  </a:lnTo>
                  <a:cubicBezTo>
                    <a:pt x="f12" y="f10"/>
                    <a:pt x="f13" y="f10"/>
                    <a:pt x="f14" y="f15"/>
                  </a:cubicBezTo>
                  <a:cubicBezTo>
                    <a:pt x="f10" y="f16"/>
                    <a:pt x="f17" y="f18"/>
                    <a:pt x="f17" y="f5"/>
                  </a:cubicBezTo>
                  <a:cubicBezTo>
                    <a:pt x="f17" y="f12"/>
                    <a:pt x="f19" y="f20"/>
                    <a:pt x="f21" y="f20"/>
                  </a:cubicBezTo>
                  <a:cubicBezTo>
                    <a:pt x="f22" y="f20"/>
                    <a:pt x="f23" y="f12"/>
                    <a:pt x="f23" y="f5"/>
                  </a:cubicBezTo>
                  <a:cubicBezTo>
                    <a:pt x="f23" y="f18"/>
                    <a:pt x="f23" y="f16"/>
                    <a:pt x="f24" y="f15"/>
                  </a:cubicBezTo>
                  <a:cubicBezTo>
                    <a:pt x="f25" y="f26"/>
                    <a:pt x="f27" y="f28"/>
                    <a:pt x="f29" y="f28"/>
                  </a:cubicBezTo>
                  <a:cubicBezTo>
                    <a:pt x="f30" y="f28"/>
                    <a:pt x="f31" y="f32"/>
                    <a:pt x="f33" y="f10"/>
                  </a:cubicBezTo>
                  <a:lnTo>
                    <a:pt x="f3" y="f10"/>
                  </a:lnTo>
                  <a:lnTo>
                    <a:pt x="f3" y="f9"/>
                  </a:lnTo>
                  <a:lnTo>
                    <a:pt x="f34" y="f9"/>
                  </a:lnTo>
                  <a:cubicBezTo>
                    <a:pt x="f34" y="f8"/>
                    <a:pt x="f35" y="f6"/>
                    <a:pt x="f36"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69" name="Google Shape;6832;p88">
              <a:extLst>
                <a:ext uri="{FF2B5EF4-FFF2-40B4-BE49-F238E27FC236}">
                  <a16:creationId xmlns:a16="http://schemas.microsoft.com/office/drawing/2014/main" id="{631BA8A3-0037-D3E4-42B0-41A22DC65AB0}"/>
                </a:ext>
              </a:extLst>
            </p:cNvPr>
            <p:cNvSpPr/>
            <p:nvPr/>
          </p:nvSpPr>
          <p:spPr>
            <a:xfrm>
              <a:off x="6775265" y="1091610"/>
              <a:ext cx="161921" cy="114482"/>
            </a:xfrm>
            <a:custGeom>
              <a:avLst/>
              <a:gdLst>
                <a:gd name="f0" fmla="val w"/>
                <a:gd name="f1" fmla="val h"/>
                <a:gd name="f2" fmla="val 0"/>
                <a:gd name="f3" fmla="val 4191"/>
                <a:gd name="f4" fmla="val 2963"/>
                <a:gd name="f5" fmla="val 2395"/>
                <a:gd name="f6" fmla="val 1"/>
                <a:gd name="f7" fmla="val 2080"/>
                <a:gd name="f8" fmla="val 253"/>
                <a:gd name="f9" fmla="val 1671"/>
                <a:gd name="f10" fmla="val 1230"/>
                <a:gd name="f11" fmla="val 914"/>
                <a:gd name="f12" fmla="val 2049"/>
                <a:gd name="f13" fmla="val 946"/>
                <a:gd name="f14" fmla="val 2962"/>
                <a:gd name="f15" fmla="val 2112"/>
                <a:gd name="f16" fmla="val 3246"/>
                <a:gd name="f17" fmla="val 3466"/>
                <a:gd name="f18" fmla="val 3088"/>
                <a:gd name="f19" fmla="val 2679"/>
                <a:gd name="f20" fmla="val 190"/>
                <a:gd name="f21" fmla="*/ f0 1 4191"/>
                <a:gd name="f22" fmla="*/ f1 1 2963"/>
                <a:gd name="f23" fmla="val f2"/>
                <a:gd name="f24" fmla="val f3"/>
                <a:gd name="f25" fmla="val f4"/>
                <a:gd name="f26" fmla="+- f25 0 f23"/>
                <a:gd name="f27" fmla="+- f24 0 f23"/>
                <a:gd name="f28" fmla="*/ f27 1 4191"/>
                <a:gd name="f29" fmla="*/ f26 1 2963"/>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191" h="2963">
                  <a:moveTo>
                    <a:pt x="f5" y="f6"/>
                  </a:moveTo>
                  <a:cubicBezTo>
                    <a:pt x="f7" y="f8"/>
                    <a:pt x="f9" y="f8"/>
                    <a:pt x="f10" y="f8"/>
                  </a:cubicBezTo>
                  <a:lnTo>
                    <a:pt x="f6" y="f8"/>
                  </a:lnTo>
                  <a:lnTo>
                    <a:pt x="f6" y="f11"/>
                  </a:lnTo>
                  <a:cubicBezTo>
                    <a:pt x="f6" y="f12"/>
                    <a:pt x="f13" y="f14"/>
                    <a:pt x="f15" y="f14"/>
                  </a:cubicBezTo>
                  <a:cubicBezTo>
                    <a:pt x="f16" y="f14"/>
                    <a:pt x="f3" y="f12"/>
                    <a:pt x="f3" y="f11"/>
                  </a:cubicBezTo>
                  <a:lnTo>
                    <a:pt x="f3" y="f8"/>
                  </a:lnTo>
                  <a:lnTo>
                    <a:pt x="f17" y="f8"/>
                  </a:lnTo>
                  <a:cubicBezTo>
                    <a:pt x="f18" y="f8"/>
                    <a:pt x="f19" y="f20"/>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0" name="Google Shape;6833;p88">
              <a:extLst>
                <a:ext uri="{FF2B5EF4-FFF2-40B4-BE49-F238E27FC236}">
                  <a16:creationId xmlns:a16="http://schemas.microsoft.com/office/drawing/2014/main" id="{73CAC5D1-D4C2-EB08-6627-74AE0EAE3E70}"/>
                </a:ext>
              </a:extLst>
            </p:cNvPr>
            <p:cNvSpPr/>
            <p:nvPr/>
          </p:nvSpPr>
          <p:spPr>
            <a:xfrm>
              <a:off x="6988301" y="1153698"/>
              <a:ext cx="161921" cy="80750"/>
            </a:xfrm>
            <a:custGeom>
              <a:avLst/>
              <a:gdLst>
                <a:gd name="f0" fmla="val w"/>
                <a:gd name="f1" fmla="val h"/>
                <a:gd name="f2" fmla="val 0"/>
                <a:gd name="f3" fmla="val 4191"/>
                <a:gd name="f4" fmla="val 2090"/>
                <a:gd name="f5" fmla="val 1702"/>
                <a:gd name="f6" fmla="val 756"/>
                <a:gd name="f7" fmla="val 757"/>
                <a:gd name="f8" fmla="val 2048"/>
                <a:gd name="f9" fmla="val 1229"/>
                <a:gd name="f10" fmla="val 1544"/>
                <a:gd name="f11" fmla="val 1891"/>
                <a:gd name="f12" fmla="val 2017"/>
                <a:gd name="f13" fmla="val 1985"/>
                <a:gd name="f14" fmla="val 1954"/>
                <a:gd name="f15" fmla="val 2080"/>
                <a:gd name="f16" fmla="val 1828"/>
                <a:gd name="f17" fmla="val 1733"/>
                <a:gd name="f18" fmla="val 2237"/>
                <a:gd name="f19" fmla="val 1387"/>
                <a:gd name="f20" fmla="val 2458"/>
                <a:gd name="f21" fmla="val 2647"/>
                <a:gd name="f22" fmla="val 2804"/>
                <a:gd name="f23" fmla="val 2867"/>
                <a:gd name="f24" fmla="val 2941"/>
                <a:gd name="f25" fmla="val 2059"/>
                <a:gd name="f26" fmla="val 3091"/>
                <a:gd name="f27" fmla="val 3265"/>
                <a:gd name="f28" fmla="val 3388"/>
                <a:gd name="f29" fmla="val 3524"/>
                <a:gd name="f30" fmla="val 2074"/>
                <a:gd name="f31" fmla="val 3655"/>
                <a:gd name="f32" fmla="val 4190"/>
                <a:gd name="f33" fmla="val 4096"/>
                <a:gd name="f34" fmla="val 3308"/>
                <a:gd name="f35" fmla="val 2363"/>
                <a:gd name="f36" fmla="*/ f0 1 4191"/>
                <a:gd name="f37" fmla="*/ f1 1 2090"/>
                <a:gd name="f38" fmla="val f2"/>
                <a:gd name="f39" fmla="val f3"/>
                <a:gd name="f40" fmla="val f4"/>
                <a:gd name="f41" fmla="+- f40 0 f38"/>
                <a:gd name="f42" fmla="+- f39 0 f38"/>
                <a:gd name="f43" fmla="*/ f42 1 4191"/>
                <a:gd name="f44" fmla="*/ f41 1 2090"/>
                <a:gd name="f45" fmla="*/ f38 1 f43"/>
                <a:gd name="f46" fmla="*/ f39 1 f43"/>
                <a:gd name="f47" fmla="*/ f38 1 f44"/>
                <a:gd name="f48" fmla="*/ f40 1 f44"/>
                <a:gd name="f49" fmla="*/ f45 f36 1"/>
                <a:gd name="f50" fmla="*/ f46 f36 1"/>
                <a:gd name="f51" fmla="*/ f48 f37 1"/>
                <a:gd name="f52" fmla="*/ f47 f37 1"/>
              </a:gdLst>
              <a:ahLst/>
              <a:cxnLst>
                <a:cxn ang="3cd4">
                  <a:pos x="hc" y="t"/>
                </a:cxn>
                <a:cxn ang="0">
                  <a:pos x="r" y="vc"/>
                </a:cxn>
                <a:cxn ang="cd4">
                  <a:pos x="hc" y="b"/>
                </a:cxn>
                <a:cxn ang="cd2">
                  <a:pos x="l" y="vc"/>
                </a:cxn>
              </a:cxnLst>
              <a:rect l="f49" t="f52" r="f50" b="f51"/>
              <a:pathLst>
                <a:path w="4191" h="2090">
                  <a:moveTo>
                    <a:pt x="f5" y="f2"/>
                  </a:moveTo>
                  <a:cubicBezTo>
                    <a:pt x="f6" y="f2"/>
                    <a:pt x="f2" y="f7"/>
                    <a:pt x="f2" y="f5"/>
                  </a:cubicBezTo>
                  <a:lnTo>
                    <a:pt x="f2" y="f8"/>
                  </a:lnTo>
                  <a:lnTo>
                    <a:pt x="f9" y="f8"/>
                  </a:lnTo>
                  <a:cubicBezTo>
                    <a:pt x="f10" y="f8"/>
                    <a:pt x="f11" y="f8"/>
                    <a:pt x="f12" y="f13"/>
                  </a:cubicBezTo>
                  <a:cubicBezTo>
                    <a:pt x="f8" y="f14"/>
                    <a:pt x="f15" y="f16"/>
                    <a:pt x="f15" y="f17"/>
                  </a:cubicBezTo>
                  <a:cubicBezTo>
                    <a:pt x="f15" y="f10"/>
                    <a:pt x="f18" y="f19"/>
                    <a:pt x="f20" y="f19"/>
                  </a:cubicBezTo>
                  <a:cubicBezTo>
                    <a:pt x="f21" y="f19"/>
                    <a:pt x="f22" y="f10"/>
                    <a:pt x="f22" y="f17"/>
                  </a:cubicBezTo>
                  <a:cubicBezTo>
                    <a:pt x="f22" y="f16"/>
                    <a:pt x="f22" y="f14"/>
                    <a:pt x="f23" y="f13"/>
                  </a:cubicBezTo>
                  <a:cubicBezTo>
                    <a:pt x="f24" y="f25"/>
                    <a:pt x="f26" y="f4"/>
                    <a:pt x="f27" y="f4"/>
                  </a:cubicBezTo>
                  <a:cubicBezTo>
                    <a:pt x="f28" y="f4"/>
                    <a:pt x="f29" y="f30"/>
                    <a:pt x="f31" y="f8"/>
                  </a:cubicBezTo>
                  <a:lnTo>
                    <a:pt x="f32" y="f8"/>
                  </a:lnTo>
                  <a:lnTo>
                    <a:pt x="f32" y="f5"/>
                  </a:lnTo>
                  <a:cubicBezTo>
                    <a:pt x="f33" y="f7"/>
                    <a:pt x="f34" y="f2"/>
                    <a:pt x="f3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1" name="Google Shape;6834;p88">
              <a:extLst>
                <a:ext uri="{FF2B5EF4-FFF2-40B4-BE49-F238E27FC236}">
                  <a16:creationId xmlns:a16="http://schemas.microsoft.com/office/drawing/2014/main" id="{CA856E26-751B-CC96-E3C9-998868CEBBD7}"/>
                </a:ext>
              </a:extLst>
            </p:cNvPr>
            <p:cNvSpPr/>
            <p:nvPr/>
          </p:nvSpPr>
          <p:spPr>
            <a:xfrm>
              <a:off x="6987067" y="1249865"/>
              <a:ext cx="158291" cy="115680"/>
            </a:xfrm>
            <a:custGeom>
              <a:avLst/>
              <a:gdLst>
                <a:gd name="f0" fmla="val w"/>
                <a:gd name="f1" fmla="val h"/>
                <a:gd name="f2" fmla="val 0"/>
                <a:gd name="f3" fmla="val 4097"/>
                <a:gd name="f4" fmla="val 2994"/>
                <a:gd name="f5" fmla="val 2395"/>
                <a:gd name="f6" fmla="val 2080"/>
                <a:gd name="f7" fmla="val 252"/>
                <a:gd name="f8" fmla="val 1639"/>
                <a:gd name="f9" fmla="val 1230"/>
                <a:gd name="f10" fmla="val 1"/>
                <a:gd name="f11" fmla="val 914"/>
                <a:gd name="f12" fmla="val 2048"/>
                <a:gd name="f13" fmla="val 2993"/>
                <a:gd name="f14" fmla="val 2049"/>
                <a:gd name="f15" fmla="val 3183"/>
                <a:gd name="f16" fmla="val 4096"/>
                <a:gd name="f17" fmla="val 3435"/>
                <a:gd name="f18" fmla="val 3025"/>
                <a:gd name="f19" fmla="val 2679"/>
                <a:gd name="f20" fmla="val 189"/>
                <a:gd name="f21" fmla="*/ f0 1 4097"/>
                <a:gd name="f22" fmla="*/ f1 1 2994"/>
                <a:gd name="f23" fmla="val f2"/>
                <a:gd name="f24" fmla="val f3"/>
                <a:gd name="f25" fmla="val f4"/>
                <a:gd name="f26" fmla="+- f25 0 f23"/>
                <a:gd name="f27" fmla="+- f24 0 f23"/>
                <a:gd name="f28" fmla="*/ f27 1 4097"/>
                <a:gd name="f29" fmla="*/ f26 1 299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4097" h="2994">
                  <a:moveTo>
                    <a:pt x="f5" y="f2"/>
                  </a:moveTo>
                  <a:cubicBezTo>
                    <a:pt x="f6" y="f7"/>
                    <a:pt x="f8" y="f7"/>
                    <a:pt x="f9" y="f7"/>
                  </a:cubicBezTo>
                  <a:lnTo>
                    <a:pt x="f10" y="f7"/>
                  </a:lnTo>
                  <a:lnTo>
                    <a:pt x="f10" y="f11"/>
                  </a:lnTo>
                  <a:cubicBezTo>
                    <a:pt x="f10" y="f12"/>
                    <a:pt x="f11" y="f13"/>
                    <a:pt x="f14" y="f13"/>
                  </a:cubicBezTo>
                  <a:cubicBezTo>
                    <a:pt x="f15" y="f13"/>
                    <a:pt x="f16" y="f12"/>
                    <a:pt x="f16" y="f11"/>
                  </a:cubicBezTo>
                  <a:lnTo>
                    <a:pt x="f16" y="f7"/>
                  </a:lnTo>
                  <a:lnTo>
                    <a:pt x="f17" y="f7"/>
                  </a:lnTo>
                  <a:cubicBezTo>
                    <a:pt x="f18" y="f7"/>
                    <a:pt x="f19" y="f2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2" name="Google Shape;6873;p88">
            <a:extLst>
              <a:ext uri="{FF2B5EF4-FFF2-40B4-BE49-F238E27FC236}">
                <a16:creationId xmlns:a16="http://schemas.microsoft.com/office/drawing/2014/main" id="{6CDD445E-586B-91FC-EAC2-07BF9B9D9A70}"/>
              </a:ext>
            </a:extLst>
          </p:cNvPr>
          <p:cNvGrpSpPr/>
          <p:nvPr/>
        </p:nvGrpSpPr>
        <p:grpSpPr>
          <a:xfrm>
            <a:off x="3077947" y="916889"/>
            <a:ext cx="435775" cy="450423"/>
            <a:chOff x="4395118" y="916887"/>
            <a:chExt cx="435775" cy="450423"/>
          </a:xfrm>
          <a:solidFill>
            <a:schemeClr val="bg1"/>
          </a:solidFill>
        </p:grpSpPr>
        <p:sp>
          <p:nvSpPr>
            <p:cNvPr id="73" name="Google Shape;6874;p88">
              <a:extLst>
                <a:ext uri="{FF2B5EF4-FFF2-40B4-BE49-F238E27FC236}">
                  <a16:creationId xmlns:a16="http://schemas.microsoft.com/office/drawing/2014/main" id="{66021850-4E7A-D5F9-8A46-854D8458AAD1}"/>
                </a:ext>
              </a:extLst>
            </p:cNvPr>
            <p:cNvSpPr/>
            <p:nvPr/>
          </p:nvSpPr>
          <p:spPr>
            <a:xfrm>
              <a:off x="4565544" y="916887"/>
              <a:ext cx="265349" cy="264654"/>
            </a:xfrm>
            <a:custGeom>
              <a:avLst/>
              <a:gdLst>
                <a:gd name="f0" fmla="val w"/>
                <a:gd name="f1" fmla="val h"/>
                <a:gd name="f2" fmla="val 0"/>
                <a:gd name="f3" fmla="val 6868"/>
                <a:gd name="f4" fmla="val 6850"/>
                <a:gd name="f5" fmla="val 3466"/>
                <a:gd name="f6" fmla="val 1355"/>
                <a:gd name="f7" fmla="val 4222"/>
                <a:gd name="f8" fmla="val 4852"/>
                <a:gd name="f9" fmla="val 1985"/>
                <a:gd name="f10" fmla="val 2741"/>
                <a:gd name="f11" fmla="val 4127"/>
                <a:gd name="f12" fmla="val 4348"/>
                <a:gd name="f13" fmla="val 4757"/>
                <a:gd name="f14" fmla="val 4600"/>
                <a:gd name="f15" fmla="val 4631"/>
                <a:gd name="f16" fmla="val 4821"/>
                <a:gd name="f17" fmla="val 4726"/>
                <a:gd name="f18" fmla="val 4915"/>
                <a:gd name="f19" fmla="val 5041"/>
                <a:gd name="f20" fmla="val 5262"/>
                <a:gd name="f21" fmla="val 5388"/>
                <a:gd name="f22" fmla="val 4663"/>
                <a:gd name="f23" fmla="val 5451"/>
                <a:gd name="f24" fmla="val 4576"/>
                <a:gd name="f25" fmla="val 5482"/>
                <a:gd name="f26" fmla="val 4489"/>
                <a:gd name="f27" fmla="val 4403"/>
                <a:gd name="f28" fmla="val 4316"/>
                <a:gd name="f29" fmla="val 4253"/>
                <a:gd name="f30" fmla="val 4190"/>
                <a:gd name="f31" fmla="val 5293"/>
                <a:gd name="f32" fmla="val 3970"/>
                <a:gd name="f33" fmla="val 5419"/>
                <a:gd name="f34" fmla="val 3749"/>
                <a:gd name="f35" fmla="val 5514"/>
                <a:gd name="f36" fmla="val 2709"/>
                <a:gd name="f37" fmla="val 2079"/>
                <a:gd name="f38" fmla="val 4884"/>
                <a:gd name="f39" fmla="val 1575"/>
                <a:gd name="f40" fmla="val 32"/>
                <a:gd name="f41" fmla="val 1576"/>
                <a:gd name="f42" fmla="val 3403"/>
                <a:gd name="f43" fmla="val 4001"/>
                <a:gd name="f44" fmla="val 189"/>
                <a:gd name="f45" fmla="val 4569"/>
                <a:gd name="f46" fmla="val 473"/>
                <a:gd name="f47" fmla="val 5104"/>
                <a:gd name="f48" fmla="val 6396"/>
                <a:gd name="f49" fmla="val 6522"/>
                <a:gd name="f50" fmla="val 6679"/>
                <a:gd name="f51" fmla="val 126"/>
                <a:gd name="f52" fmla="val 6774"/>
                <a:gd name="f53" fmla="val 172"/>
                <a:gd name="f54" fmla="val 6820"/>
                <a:gd name="f55" fmla="val 269"/>
                <a:gd name="f56" fmla="val 6849"/>
                <a:gd name="f57" fmla="val 367"/>
                <a:gd name="f58" fmla="val 403"/>
                <a:gd name="f59" fmla="val 439"/>
                <a:gd name="f60" fmla="val 6845"/>
                <a:gd name="f61" fmla="val 6837"/>
                <a:gd name="f62" fmla="val 1764"/>
                <a:gd name="f63" fmla="val 2300"/>
                <a:gd name="f64" fmla="val 2867"/>
                <a:gd name="f65" fmla="val 5356"/>
                <a:gd name="f66" fmla="val 1513"/>
                <a:gd name="f67" fmla="*/ f0 1 6868"/>
                <a:gd name="f68" fmla="*/ f1 1 6850"/>
                <a:gd name="f69" fmla="val f2"/>
                <a:gd name="f70" fmla="val f3"/>
                <a:gd name="f71" fmla="val f4"/>
                <a:gd name="f72" fmla="+- f71 0 f69"/>
                <a:gd name="f73" fmla="+- f70 0 f69"/>
                <a:gd name="f74" fmla="*/ f73 1 6868"/>
                <a:gd name="f75" fmla="*/ f72 1 6850"/>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68" h="6850">
                  <a:moveTo>
                    <a:pt x="f5" y="f6"/>
                  </a:moveTo>
                  <a:cubicBezTo>
                    <a:pt x="f7" y="f6"/>
                    <a:pt x="f8" y="f9"/>
                    <a:pt x="f8" y="f10"/>
                  </a:cubicBezTo>
                  <a:lnTo>
                    <a:pt x="f8" y="f11"/>
                  </a:lnTo>
                  <a:cubicBezTo>
                    <a:pt x="f8" y="f12"/>
                    <a:pt x="f13" y="f14"/>
                    <a:pt x="f15" y="f16"/>
                  </a:cubicBezTo>
                  <a:lnTo>
                    <a:pt x="f17" y="f18"/>
                  </a:lnTo>
                  <a:cubicBezTo>
                    <a:pt x="f8" y="f19"/>
                    <a:pt x="f8" y="f20"/>
                    <a:pt x="f17" y="f21"/>
                  </a:cubicBezTo>
                  <a:cubicBezTo>
                    <a:pt x="f22" y="f23"/>
                    <a:pt x="f24" y="f25"/>
                    <a:pt x="f26" y="f25"/>
                  </a:cubicBezTo>
                  <a:cubicBezTo>
                    <a:pt x="f27" y="f25"/>
                    <a:pt x="f28" y="f23"/>
                    <a:pt x="f29" y="f21"/>
                  </a:cubicBezTo>
                  <a:lnTo>
                    <a:pt x="f30" y="f31"/>
                  </a:lnTo>
                  <a:cubicBezTo>
                    <a:pt x="f32" y="f33"/>
                    <a:pt x="f34" y="f35"/>
                    <a:pt x="f5" y="f35"/>
                  </a:cubicBezTo>
                  <a:cubicBezTo>
                    <a:pt x="f36" y="f35"/>
                    <a:pt x="f37" y="f38"/>
                    <a:pt x="f37" y="f11"/>
                  </a:cubicBezTo>
                  <a:lnTo>
                    <a:pt x="f37" y="f10"/>
                  </a:lnTo>
                  <a:cubicBezTo>
                    <a:pt x="f37" y="f9"/>
                    <a:pt x="f36" y="f6"/>
                    <a:pt x="f5" y="f6"/>
                  </a:cubicBezTo>
                  <a:close/>
                  <a:moveTo>
                    <a:pt x="f5" y="f2"/>
                  </a:moveTo>
                  <a:cubicBezTo>
                    <a:pt x="f39" y="f2"/>
                    <a:pt x="f40" y="f41"/>
                    <a:pt x="f40" y="f42"/>
                  </a:cubicBezTo>
                  <a:cubicBezTo>
                    <a:pt x="f40" y="f43"/>
                    <a:pt x="f44" y="f45"/>
                    <a:pt x="f46" y="f47"/>
                  </a:cubicBezTo>
                  <a:lnTo>
                    <a:pt x="f40" y="f48"/>
                  </a:lnTo>
                  <a:cubicBezTo>
                    <a:pt x="f2" y="f49"/>
                    <a:pt x="f40" y="f50"/>
                    <a:pt x="f51" y="f52"/>
                  </a:cubicBezTo>
                  <a:cubicBezTo>
                    <a:pt x="f53" y="f54"/>
                    <a:pt x="f55" y="f56"/>
                    <a:pt x="f57" y="f56"/>
                  </a:cubicBezTo>
                  <a:cubicBezTo>
                    <a:pt x="f58" y="f56"/>
                    <a:pt x="f59" y="f60"/>
                    <a:pt x="f46" y="f61"/>
                  </a:cubicBezTo>
                  <a:lnTo>
                    <a:pt x="f62" y="f48"/>
                  </a:lnTo>
                  <a:cubicBezTo>
                    <a:pt x="f63" y="f50"/>
                    <a:pt x="f64" y="f61"/>
                    <a:pt x="f5" y="f61"/>
                  </a:cubicBezTo>
                  <a:cubicBezTo>
                    <a:pt x="f65" y="f61"/>
                    <a:pt x="f3" y="f31"/>
                    <a:pt x="f3" y="f42"/>
                  </a:cubicBezTo>
                  <a:cubicBezTo>
                    <a:pt x="f3" y="f66"/>
                    <a:pt x="f6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4" name="Google Shape;6875;p88">
              <a:extLst>
                <a:ext uri="{FF2B5EF4-FFF2-40B4-BE49-F238E27FC236}">
                  <a16:creationId xmlns:a16="http://schemas.microsoft.com/office/drawing/2014/main" id="{6979CC92-5B1D-284F-4F1F-982AEBCEAA37}"/>
                </a:ext>
              </a:extLst>
            </p:cNvPr>
            <p:cNvSpPr/>
            <p:nvPr/>
          </p:nvSpPr>
          <p:spPr>
            <a:xfrm>
              <a:off x="4673845" y="997217"/>
              <a:ext cx="51197" cy="104744"/>
            </a:xfrm>
            <a:custGeom>
              <a:avLst/>
              <a:gdLst>
                <a:gd name="f0" fmla="val w"/>
                <a:gd name="f1" fmla="val h"/>
                <a:gd name="f2" fmla="val 0"/>
                <a:gd name="f3" fmla="val 1325"/>
                <a:gd name="f4" fmla="val 2711"/>
                <a:gd name="f5" fmla="val 663"/>
                <a:gd name="f6" fmla="val 1"/>
                <a:gd name="f7" fmla="val 253"/>
                <a:gd name="f8" fmla="val 316"/>
                <a:gd name="f9" fmla="val 662"/>
                <a:gd name="f10" fmla="val 2048"/>
                <a:gd name="f11" fmla="val 2427"/>
                <a:gd name="f12" fmla="val 2710"/>
                <a:gd name="f13" fmla="val 694"/>
                <a:gd name="f14" fmla="val 789"/>
                <a:gd name="f15" fmla="val 820"/>
                <a:gd name="f16" fmla="val 2679"/>
                <a:gd name="f17" fmla="val 757"/>
                <a:gd name="f18" fmla="val 2584"/>
                <a:gd name="f19" fmla="val 631"/>
                <a:gd name="f20" fmla="val 2490"/>
                <a:gd name="f21" fmla="val 2238"/>
                <a:gd name="f22" fmla="val 2111"/>
                <a:gd name="f23" fmla="val 804"/>
                <a:gd name="f24" fmla="val 2064"/>
                <a:gd name="f25" fmla="val 891"/>
                <a:gd name="f26" fmla="val 2041"/>
                <a:gd name="f27" fmla="val 978"/>
                <a:gd name="f28" fmla="val 1064"/>
                <a:gd name="f29" fmla="val 1151"/>
                <a:gd name="f30" fmla="val 1198"/>
                <a:gd name="f31" fmla="val 1293"/>
                <a:gd name="f32" fmla="val 2206"/>
                <a:gd name="f33" fmla="val 2175"/>
                <a:gd name="f34" fmla="val 1324"/>
                <a:gd name="f35" fmla="val 2080"/>
                <a:gd name="f36" fmla="val 284"/>
                <a:gd name="f37" fmla="val 1041"/>
                <a:gd name="f38" fmla="*/ f0 1 1325"/>
                <a:gd name="f39" fmla="*/ f1 1 2711"/>
                <a:gd name="f40" fmla="val f2"/>
                <a:gd name="f41" fmla="val f3"/>
                <a:gd name="f42" fmla="val f4"/>
                <a:gd name="f43" fmla="+- f42 0 f40"/>
                <a:gd name="f44" fmla="+- f41 0 f40"/>
                <a:gd name="f45" fmla="*/ f44 1 1325"/>
                <a:gd name="f46" fmla="*/ f43 1 2711"/>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1325" h="2711">
                  <a:moveTo>
                    <a:pt x="f5" y="f6"/>
                  </a:moveTo>
                  <a:cubicBezTo>
                    <a:pt x="f7" y="f6"/>
                    <a:pt x="f6" y="f8"/>
                    <a:pt x="f6" y="f9"/>
                  </a:cubicBezTo>
                  <a:lnTo>
                    <a:pt x="f6" y="f10"/>
                  </a:lnTo>
                  <a:cubicBezTo>
                    <a:pt x="f6" y="f11"/>
                    <a:pt x="f8" y="f12"/>
                    <a:pt x="f5" y="f12"/>
                  </a:cubicBezTo>
                  <a:cubicBezTo>
                    <a:pt x="f13" y="f12"/>
                    <a:pt x="f14" y="f12"/>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1" y="f33"/>
                    <a:pt x="f34" y="f35"/>
                    <a:pt x="f34" y="f10"/>
                  </a:cubicBezTo>
                  <a:lnTo>
                    <a:pt x="f34" y="f9"/>
                  </a:lnTo>
                  <a:cubicBezTo>
                    <a:pt x="f34" y="f36"/>
                    <a:pt x="f37"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5" name="Google Shape;6876;p88">
              <a:extLst>
                <a:ext uri="{FF2B5EF4-FFF2-40B4-BE49-F238E27FC236}">
                  <a16:creationId xmlns:a16="http://schemas.microsoft.com/office/drawing/2014/main" id="{485F6613-3D08-18B4-3B08-F309EEDB0BCB}"/>
                </a:ext>
              </a:extLst>
            </p:cNvPr>
            <p:cNvSpPr/>
            <p:nvPr/>
          </p:nvSpPr>
          <p:spPr>
            <a:xfrm>
              <a:off x="4446233" y="1127455"/>
              <a:ext cx="107140" cy="107176"/>
            </a:xfrm>
            <a:custGeom>
              <a:avLst/>
              <a:gdLst>
                <a:gd name="f0" fmla="val w"/>
                <a:gd name="f1" fmla="val h"/>
                <a:gd name="f2" fmla="val 0"/>
                <a:gd name="f3" fmla="val 2773"/>
                <a:gd name="f4" fmla="val 2774"/>
                <a:gd name="f5" fmla="val 1387"/>
                <a:gd name="f6" fmla="val 1"/>
                <a:gd name="f7" fmla="val 631"/>
                <a:gd name="f8" fmla="val 64"/>
                <a:gd name="f9" fmla="val 2143"/>
                <a:gd name="f10" fmla="*/ f0 1 2773"/>
                <a:gd name="f11" fmla="*/ f1 1 2774"/>
                <a:gd name="f12" fmla="val f2"/>
                <a:gd name="f13" fmla="val f3"/>
                <a:gd name="f14" fmla="val f4"/>
                <a:gd name="f15" fmla="+- f14 0 f12"/>
                <a:gd name="f16" fmla="+- f13 0 f12"/>
                <a:gd name="f17" fmla="*/ f16 1 2773"/>
                <a:gd name="f18" fmla="*/ f15 1 2774"/>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773" h="2774">
                  <a:moveTo>
                    <a:pt x="f5" y="f6"/>
                  </a:moveTo>
                  <a:cubicBezTo>
                    <a:pt x="f7" y="f6"/>
                    <a:pt x="f6" y="f7"/>
                    <a:pt x="f6" y="f5"/>
                  </a:cubicBezTo>
                  <a:cubicBezTo>
                    <a:pt x="f8" y="f9"/>
                    <a:pt x="f7" y="f3"/>
                    <a:pt x="f5" y="f3"/>
                  </a:cubicBezTo>
                  <a:cubicBezTo>
                    <a:pt x="f9" y="f3"/>
                    <a:pt x="f3" y="f9"/>
                    <a:pt x="f3" y="f5"/>
                  </a:cubicBezTo>
                  <a:cubicBezTo>
                    <a:pt x="f3" y="f7"/>
                    <a:pt x="f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6" name="Google Shape;6877;p88">
              <a:extLst>
                <a:ext uri="{FF2B5EF4-FFF2-40B4-BE49-F238E27FC236}">
                  <a16:creationId xmlns:a16="http://schemas.microsoft.com/office/drawing/2014/main" id="{2CBBF055-6E51-040A-029F-235DF3481C6F}"/>
                </a:ext>
              </a:extLst>
            </p:cNvPr>
            <p:cNvSpPr/>
            <p:nvPr/>
          </p:nvSpPr>
          <p:spPr>
            <a:xfrm>
              <a:off x="4395118" y="1260134"/>
              <a:ext cx="211839" cy="107176"/>
            </a:xfrm>
            <a:custGeom>
              <a:avLst/>
              <a:gdLst>
                <a:gd name="f0" fmla="val w"/>
                <a:gd name="f1" fmla="val h"/>
                <a:gd name="f2" fmla="val 0"/>
                <a:gd name="f3" fmla="val 5483"/>
                <a:gd name="f4" fmla="val 2774"/>
                <a:gd name="f5" fmla="val 2741"/>
                <a:gd name="f6" fmla="val 1"/>
                <a:gd name="f7" fmla="val 1387"/>
                <a:gd name="f8" fmla="val 221"/>
                <a:gd name="f9" fmla="val 1040"/>
                <a:gd name="f10" fmla="val 32"/>
                <a:gd name="f11" fmla="val 2364"/>
                <a:gd name="f12" fmla="val 2553"/>
                <a:gd name="f13" fmla="val 158"/>
                <a:gd name="f14" fmla="val 2773"/>
                <a:gd name="f15" fmla="val 347"/>
                <a:gd name="f16" fmla="val 5104"/>
                <a:gd name="f17" fmla="val 5325"/>
                <a:gd name="f18" fmla="val 5482"/>
                <a:gd name="f19" fmla="val 5262"/>
                <a:gd name="f20" fmla="val 4127"/>
                <a:gd name="f21" fmla="*/ f0 1 5483"/>
                <a:gd name="f22" fmla="*/ f1 1 2774"/>
                <a:gd name="f23" fmla="val f2"/>
                <a:gd name="f24" fmla="val f3"/>
                <a:gd name="f25" fmla="val f4"/>
                <a:gd name="f26" fmla="+- f25 0 f23"/>
                <a:gd name="f27" fmla="+- f24 0 f23"/>
                <a:gd name="f28" fmla="*/ f27 1 5483"/>
                <a:gd name="f29" fmla="*/ f26 1 2774"/>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5483" h="2774">
                  <a:moveTo>
                    <a:pt x="f5" y="f6"/>
                  </a:moveTo>
                  <a:cubicBezTo>
                    <a:pt x="f7" y="f6"/>
                    <a:pt x="f8" y="f9"/>
                    <a:pt x="f10" y="f11"/>
                  </a:cubicBezTo>
                  <a:cubicBezTo>
                    <a:pt x="f2" y="f12"/>
                    <a:pt x="f13" y="f14"/>
                    <a:pt x="f15" y="f14"/>
                  </a:cubicBezTo>
                  <a:lnTo>
                    <a:pt x="f16" y="f14"/>
                  </a:lnTo>
                  <a:cubicBezTo>
                    <a:pt x="f17" y="f14"/>
                    <a:pt x="f18" y="f12"/>
                    <a:pt x="f18" y="f11"/>
                  </a:cubicBezTo>
                  <a:cubicBezTo>
                    <a:pt x="f19" y="f9"/>
                    <a:pt x="f2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77" name="Google Shape;6884;p88">
            <a:extLst>
              <a:ext uri="{FF2B5EF4-FFF2-40B4-BE49-F238E27FC236}">
                <a16:creationId xmlns:a16="http://schemas.microsoft.com/office/drawing/2014/main" id="{356E9A71-E683-8A77-F5EF-62426A610934}"/>
              </a:ext>
            </a:extLst>
          </p:cNvPr>
          <p:cNvGrpSpPr/>
          <p:nvPr/>
        </p:nvGrpSpPr>
        <p:grpSpPr>
          <a:xfrm>
            <a:off x="6177993" y="916357"/>
            <a:ext cx="428515" cy="451036"/>
            <a:chOff x="7495163" y="916356"/>
            <a:chExt cx="428515" cy="451036"/>
          </a:xfrm>
          <a:solidFill>
            <a:schemeClr val="bg1"/>
          </a:solidFill>
        </p:grpSpPr>
        <p:sp>
          <p:nvSpPr>
            <p:cNvPr id="78" name="Google Shape;6885;p88">
              <a:extLst>
                <a:ext uri="{FF2B5EF4-FFF2-40B4-BE49-F238E27FC236}">
                  <a16:creationId xmlns:a16="http://schemas.microsoft.com/office/drawing/2014/main" id="{A162E623-3D0F-2111-190A-046E8ED73694}"/>
                </a:ext>
              </a:extLst>
            </p:cNvPr>
            <p:cNvSpPr/>
            <p:nvPr/>
          </p:nvSpPr>
          <p:spPr>
            <a:xfrm>
              <a:off x="7814069" y="1246848"/>
              <a:ext cx="51151" cy="52395"/>
            </a:xfrm>
            <a:custGeom>
              <a:avLst/>
              <a:gdLst>
                <a:gd name="f0" fmla="val w"/>
                <a:gd name="f1" fmla="val h"/>
                <a:gd name="f2" fmla="val 0"/>
                <a:gd name="f3" fmla="val 1324"/>
                <a:gd name="f4" fmla="val 1356"/>
                <a:gd name="f5" fmla="val 662"/>
                <a:gd name="f6" fmla="val 284"/>
                <a:gd name="f7" fmla="val 1"/>
                <a:gd name="f8" fmla="val 315"/>
                <a:gd name="f9" fmla="val 693"/>
                <a:gd name="f10" fmla="val 1040"/>
                <a:gd name="f11" fmla="val 1355"/>
                <a:gd name="f12" fmla="*/ f0 1 1324"/>
                <a:gd name="f13" fmla="*/ f1 1 1356"/>
                <a:gd name="f14" fmla="val f2"/>
                <a:gd name="f15" fmla="val f3"/>
                <a:gd name="f16" fmla="val f4"/>
                <a:gd name="f17" fmla="+- f16 0 f14"/>
                <a:gd name="f18" fmla="+- f15 0 f14"/>
                <a:gd name="f19" fmla="*/ f18 1 1324"/>
                <a:gd name="f20" fmla="*/ f17 1 1356"/>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1324" h="1356">
                  <a:moveTo>
                    <a:pt x="f5" y="f2"/>
                  </a:moveTo>
                  <a:cubicBezTo>
                    <a:pt x="f6" y="f2"/>
                    <a:pt x="f7" y="f8"/>
                    <a:pt x="f7" y="f9"/>
                  </a:cubicBezTo>
                  <a:cubicBezTo>
                    <a:pt x="f7" y="f10"/>
                    <a:pt x="f6" y="f11"/>
                    <a:pt x="f5" y="f11"/>
                  </a:cubicBezTo>
                  <a:cubicBezTo>
                    <a:pt x="f10" y="f11"/>
                    <a:pt x="f3" y="f10"/>
                    <a:pt x="f3" y="f9"/>
                  </a:cubicBezTo>
                  <a:cubicBezTo>
                    <a:pt x="f3" y="f8"/>
                    <a:pt x="f1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79" name="Google Shape;6886;p88">
              <a:extLst>
                <a:ext uri="{FF2B5EF4-FFF2-40B4-BE49-F238E27FC236}">
                  <a16:creationId xmlns:a16="http://schemas.microsoft.com/office/drawing/2014/main" id="{71A9E660-DF1E-54E9-7042-CD399C01F6E7}"/>
                </a:ext>
              </a:extLst>
            </p:cNvPr>
            <p:cNvSpPr/>
            <p:nvPr/>
          </p:nvSpPr>
          <p:spPr>
            <a:xfrm>
              <a:off x="7680191" y="916978"/>
              <a:ext cx="26810" cy="159489"/>
            </a:xfrm>
            <a:custGeom>
              <a:avLst/>
              <a:gdLst>
                <a:gd name="f0" fmla="val w"/>
                <a:gd name="f1" fmla="val h"/>
                <a:gd name="f2" fmla="val 0"/>
                <a:gd name="f3" fmla="val 694"/>
                <a:gd name="f4" fmla="val 4128"/>
                <a:gd name="f5" fmla="val 347"/>
                <a:gd name="f6" fmla="val 1"/>
                <a:gd name="f7" fmla="val 158"/>
                <a:gd name="f8" fmla="val 95"/>
                <a:gd name="f9" fmla="val 4096"/>
                <a:gd name="f10" fmla="val 221"/>
                <a:gd name="f11" fmla="val 473"/>
                <a:gd name="f12" fmla="val 567"/>
                <a:gd name="f13" fmla="val 693"/>
                <a:gd name="f14" fmla="val 536"/>
                <a:gd name="f15" fmla="*/ f0 1 694"/>
                <a:gd name="f16" fmla="*/ f1 1 4128"/>
                <a:gd name="f17" fmla="val f2"/>
                <a:gd name="f18" fmla="val f3"/>
                <a:gd name="f19" fmla="val f4"/>
                <a:gd name="f20" fmla="+- f19 0 f17"/>
                <a:gd name="f21" fmla="+- f18 0 f17"/>
                <a:gd name="f22" fmla="*/ f21 1 694"/>
                <a:gd name="f23" fmla="*/ f20 1 4128"/>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94" h="4128">
                  <a:moveTo>
                    <a:pt x="f5" y="f6"/>
                  </a:moveTo>
                  <a:cubicBezTo>
                    <a:pt x="f7" y="f6"/>
                    <a:pt x="f2" y="f7"/>
                    <a:pt x="f2" y="f5"/>
                  </a:cubicBezTo>
                  <a:lnTo>
                    <a:pt x="f2" y="f4"/>
                  </a:lnTo>
                  <a:cubicBezTo>
                    <a:pt x="f8" y="f9"/>
                    <a:pt x="f10" y="f9"/>
                    <a:pt x="f5" y="f9"/>
                  </a:cubicBezTo>
                  <a:cubicBezTo>
                    <a:pt x="f11" y="f9"/>
                    <a:pt x="f12" y="f9"/>
                    <a:pt x="f13" y="f4"/>
                  </a:cubicBezTo>
                  <a:lnTo>
                    <a:pt x="f13" y="f5"/>
                  </a:lnTo>
                  <a:cubicBezTo>
                    <a:pt x="f13" y="f7"/>
                    <a:pt x="f1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0" name="Google Shape;6887;p88">
              <a:extLst>
                <a:ext uri="{FF2B5EF4-FFF2-40B4-BE49-F238E27FC236}">
                  <a16:creationId xmlns:a16="http://schemas.microsoft.com/office/drawing/2014/main" id="{154979DF-F0F4-BA66-CAD4-8FA792923347}"/>
                </a:ext>
              </a:extLst>
            </p:cNvPr>
            <p:cNvSpPr/>
            <p:nvPr/>
          </p:nvSpPr>
          <p:spPr>
            <a:xfrm>
              <a:off x="7653418" y="1103013"/>
              <a:ext cx="79123" cy="79360"/>
            </a:xfrm>
            <a:custGeom>
              <a:avLst/>
              <a:gdLst>
                <a:gd name="f0" fmla="val w"/>
                <a:gd name="f1" fmla="val h"/>
                <a:gd name="f2" fmla="val 0"/>
                <a:gd name="f3" fmla="val 2048"/>
                <a:gd name="f4" fmla="val 2054"/>
                <a:gd name="f5" fmla="val 938"/>
                <a:gd name="f6" fmla="val 417"/>
                <a:gd name="f7" fmla="val 451"/>
                <a:gd name="f8" fmla="val 1014"/>
                <a:gd name="f9" fmla="val 1549"/>
                <a:gd name="f10" fmla="val 473"/>
                <a:gd name="f11" fmla="val 1040"/>
                <a:gd name="f12" fmla="val 1575"/>
                <a:gd name="f13" fmla="val 1581"/>
                <a:gd name="f14" fmla="val 447"/>
                <a:gd name="f15" fmla="val 6"/>
                <a:gd name="f16" fmla="val 1006"/>
                <a:gd name="f17" fmla="val 2"/>
                <a:gd name="f18" fmla="val 972"/>
                <a:gd name="f19" fmla="*/ f0 1 2048"/>
                <a:gd name="f20" fmla="*/ f1 1 2054"/>
                <a:gd name="f21" fmla="val f2"/>
                <a:gd name="f22" fmla="val f3"/>
                <a:gd name="f23" fmla="val f4"/>
                <a:gd name="f24" fmla="+- f23 0 f21"/>
                <a:gd name="f25" fmla="+- f22 0 f21"/>
                <a:gd name="f26" fmla="*/ f25 1 2048"/>
                <a:gd name="f27" fmla="*/ f24 1 2054"/>
                <a:gd name="f28" fmla="*/ f21 1 f26"/>
                <a:gd name="f29" fmla="*/ f22 1 f26"/>
                <a:gd name="f30" fmla="*/ f21 1 f27"/>
                <a:gd name="f31" fmla="*/ f23 1 f27"/>
                <a:gd name="f32" fmla="*/ f28 f19 1"/>
                <a:gd name="f33" fmla="*/ f29 f19 1"/>
                <a:gd name="f34" fmla="*/ f31 f20 1"/>
                <a:gd name="f35" fmla="*/ f30 f20 1"/>
              </a:gdLst>
              <a:ahLst/>
              <a:cxnLst>
                <a:cxn ang="3cd4">
                  <a:pos x="hc" y="t"/>
                </a:cxn>
                <a:cxn ang="0">
                  <a:pos x="r" y="vc"/>
                </a:cxn>
                <a:cxn ang="cd4">
                  <a:pos x="hc" y="b"/>
                </a:cxn>
                <a:cxn ang="cd2">
                  <a:pos x="l" y="vc"/>
                </a:cxn>
              </a:cxnLst>
              <a:rect l="f32" t="f35" r="f33" b="f34"/>
              <a:pathLst>
                <a:path w="2048" h="2054">
                  <a:moveTo>
                    <a:pt x="f5" y="f2"/>
                  </a:moveTo>
                  <a:cubicBezTo>
                    <a:pt x="f6" y="f2"/>
                    <a:pt x="f2" y="f7"/>
                    <a:pt x="f2" y="f8"/>
                  </a:cubicBezTo>
                  <a:cubicBezTo>
                    <a:pt x="f2" y="f9"/>
                    <a:pt x="f10" y="f4"/>
                    <a:pt x="f11" y="f4"/>
                  </a:cubicBezTo>
                  <a:cubicBezTo>
                    <a:pt x="f12" y="f4"/>
                    <a:pt x="f3" y="f13"/>
                    <a:pt x="f3" y="f8"/>
                  </a:cubicBezTo>
                  <a:cubicBezTo>
                    <a:pt x="f3" y="f14"/>
                    <a:pt x="f12" y="f15"/>
                    <a:pt x="f11" y="f15"/>
                  </a:cubicBezTo>
                  <a:cubicBezTo>
                    <a:pt x="f16" y="f17"/>
                    <a:pt x="f1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1" name="Google Shape;6888;p88">
              <a:extLst>
                <a:ext uri="{FF2B5EF4-FFF2-40B4-BE49-F238E27FC236}">
                  <a16:creationId xmlns:a16="http://schemas.microsoft.com/office/drawing/2014/main" id="{7AF3FF99-605C-61AD-9774-E7230AF78EBC}"/>
                </a:ext>
              </a:extLst>
            </p:cNvPr>
            <p:cNvSpPr/>
            <p:nvPr/>
          </p:nvSpPr>
          <p:spPr>
            <a:xfrm>
              <a:off x="7576727" y="1190868"/>
              <a:ext cx="247116" cy="176524"/>
            </a:xfrm>
            <a:custGeom>
              <a:avLst/>
              <a:gdLst>
                <a:gd name="f0" fmla="val w"/>
                <a:gd name="f1" fmla="val h"/>
                <a:gd name="f2" fmla="val 0"/>
                <a:gd name="f3" fmla="val 6396"/>
                <a:gd name="f4" fmla="val 4569"/>
                <a:gd name="f5" fmla="val 1954"/>
                <a:gd name="f6" fmla="val 2520"/>
                <a:gd name="f7" fmla="val 4222"/>
                <a:gd name="f8" fmla="val 4411"/>
                <a:gd name="f9" fmla="val 158"/>
                <a:gd name="f10" fmla="val 4568"/>
                <a:gd name="f11" fmla="val 347"/>
                <a:gd name="f12" fmla="val 3781"/>
                <a:gd name="f13" fmla="val 3970"/>
                <a:gd name="f14" fmla="val 4127"/>
                <a:gd name="f15" fmla="val 3875"/>
                <a:gd name="f16" fmla="val 5136"/>
                <a:gd name="f17" fmla="val 5577"/>
                <a:gd name="f18" fmla="val 3844"/>
                <a:gd name="f19" fmla="val 6018"/>
                <a:gd name="f20" fmla="val 3718"/>
                <a:gd name="f21" fmla="val 3434"/>
                <a:gd name="f22" fmla="val 5986"/>
                <a:gd name="f23" fmla="val 3277"/>
                <a:gd name="f24" fmla="val 5608"/>
                <a:gd name="f25" fmla="val 2930"/>
                <a:gd name="f26" fmla="val 5514"/>
                <a:gd name="f27" fmla="val 2489"/>
                <a:gd name="f28" fmla="val 4442"/>
                <a:gd name="f29" fmla="val 3497"/>
                <a:gd name="f30" fmla="val 2741"/>
                <a:gd name="f31" fmla="val 1733"/>
                <a:gd name="f32" fmla="val 788"/>
                <a:gd name="f33" fmla="val 410"/>
                <a:gd name="f34" fmla="val 2426"/>
                <a:gd name="f35" fmla="val 315"/>
                <a:gd name="f36" fmla="val 2206"/>
                <a:gd name="f37" fmla="val 189"/>
                <a:gd name="f38" fmla="*/ f0 1 6396"/>
                <a:gd name="f39" fmla="*/ f1 1 4569"/>
                <a:gd name="f40" fmla="val f2"/>
                <a:gd name="f41" fmla="val f3"/>
                <a:gd name="f42" fmla="val f4"/>
                <a:gd name="f43" fmla="+- f42 0 f40"/>
                <a:gd name="f44" fmla="+- f41 0 f40"/>
                <a:gd name="f45" fmla="*/ f44 1 6396"/>
                <a:gd name="f46" fmla="*/ f43 1 4569"/>
                <a:gd name="f47" fmla="*/ f40 1 f45"/>
                <a:gd name="f48" fmla="*/ f41 1 f45"/>
                <a:gd name="f49" fmla="*/ f40 1 f46"/>
                <a:gd name="f50" fmla="*/ f42 1 f46"/>
                <a:gd name="f51" fmla="*/ f47 f38 1"/>
                <a:gd name="f52" fmla="*/ f48 f38 1"/>
                <a:gd name="f53" fmla="*/ f50 f39 1"/>
                <a:gd name="f54" fmla="*/ f49 f39 1"/>
              </a:gdLst>
              <a:ahLst/>
              <a:cxnLst>
                <a:cxn ang="3cd4">
                  <a:pos x="hc" y="t"/>
                </a:cxn>
                <a:cxn ang="0">
                  <a:pos x="r" y="vc"/>
                </a:cxn>
                <a:cxn ang="cd4">
                  <a:pos x="hc" y="b"/>
                </a:cxn>
                <a:cxn ang="cd2">
                  <a:pos x="l" y="vc"/>
                </a:cxn>
              </a:cxnLst>
              <a:rect l="f51" t="f54" r="f52" b="f53"/>
              <a:pathLst>
                <a:path w="6396" h="4569">
                  <a:moveTo>
                    <a:pt x="f5" y="f2"/>
                  </a:moveTo>
                  <a:lnTo>
                    <a:pt x="f2" y="f6"/>
                  </a:lnTo>
                  <a:lnTo>
                    <a:pt x="f2" y="f7"/>
                  </a:lnTo>
                  <a:cubicBezTo>
                    <a:pt x="f2" y="f8"/>
                    <a:pt x="f9" y="f10"/>
                    <a:pt x="f11" y="f10"/>
                  </a:cubicBezTo>
                  <a:lnTo>
                    <a:pt x="f12" y="f10"/>
                  </a:lnTo>
                  <a:cubicBezTo>
                    <a:pt x="f13" y="f10"/>
                    <a:pt x="f14" y="f8"/>
                    <a:pt x="f14" y="f7"/>
                  </a:cubicBezTo>
                  <a:lnTo>
                    <a:pt x="f14" y="f15"/>
                  </a:lnTo>
                  <a:lnTo>
                    <a:pt x="f16" y="f15"/>
                  </a:lnTo>
                  <a:cubicBezTo>
                    <a:pt x="f17" y="f18"/>
                    <a:pt x="f19" y="f20"/>
                    <a:pt x="f3" y="f21"/>
                  </a:cubicBezTo>
                  <a:cubicBezTo>
                    <a:pt x="f22" y="f23"/>
                    <a:pt x="f24" y="f25"/>
                    <a:pt x="f26" y="f27"/>
                  </a:cubicBezTo>
                  <a:lnTo>
                    <a:pt x="f28" y="f27"/>
                  </a:lnTo>
                  <a:cubicBezTo>
                    <a:pt x="f29" y="f27"/>
                    <a:pt x="f30" y="f31"/>
                    <a:pt x="f30" y="f32"/>
                  </a:cubicBezTo>
                  <a:lnTo>
                    <a:pt x="f30" y="f33"/>
                  </a:lnTo>
                  <a:cubicBezTo>
                    <a:pt x="f34" y="f35"/>
                    <a:pt x="f36" y="f37"/>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2" name="Google Shape;6889;p88">
              <a:extLst>
                <a:ext uri="{FF2B5EF4-FFF2-40B4-BE49-F238E27FC236}">
                  <a16:creationId xmlns:a16="http://schemas.microsoft.com/office/drawing/2014/main" id="{83E67681-7986-DB93-2C20-9A559C6559A7}"/>
                </a:ext>
              </a:extLst>
            </p:cNvPr>
            <p:cNvSpPr/>
            <p:nvPr/>
          </p:nvSpPr>
          <p:spPr>
            <a:xfrm>
              <a:off x="7705731" y="1048451"/>
              <a:ext cx="197236" cy="214234"/>
            </a:xfrm>
            <a:custGeom>
              <a:avLst/>
              <a:gdLst>
                <a:gd name="f0" fmla="val w"/>
                <a:gd name="f1" fmla="val h"/>
                <a:gd name="f2" fmla="val 0"/>
                <a:gd name="f3" fmla="val 5105"/>
                <a:gd name="f4" fmla="val 5545"/>
                <a:gd name="f5" fmla="val 4128"/>
                <a:gd name="f6" fmla="val 694"/>
                <a:gd name="f7" fmla="val 662"/>
                <a:gd name="f8" fmla="val 1040"/>
                <a:gd name="f9" fmla="val 1103"/>
                <a:gd name="f10" fmla="val 1355"/>
                <a:gd name="f11" fmla="val 1387"/>
                <a:gd name="f12" fmla="val 1827"/>
                <a:gd name="f13" fmla="val 2426"/>
                <a:gd name="f14" fmla="val 3245"/>
                <a:gd name="f15" fmla="val 788"/>
                <a:gd name="f16" fmla="val 3938"/>
                <a:gd name="f17" fmla="val 1"/>
                <a:gd name="f18" fmla="val 4127"/>
                <a:gd name="f19" fmla="val 4505"/>
                <a:gd name="f20" fmla="val 5072"/>
                <a:gd name="f21" fmla="val 473"/>
                <a:gd name="f22" fmla="val 1009"/>
                <a:gd name="f23" fmla="val 2080"/>
                <a:gd name="f24" fmla="val 2238"/>
                <a:gd name="f25" fmla="val 4946"/>
                <a:gd name="f26" fmla="val 2742"/>
                <a:gd name="f27" fmla="val 3372"/>
                <a:gd name="f28" fmla="val 3624"/>
                <a:gd name="f29" fmla="val 3844"/>
                <a:gd name="f30" fmla="val 4600"/>
                <a:gd name="f31" fmla="val 4065"/>
                <a:gd name="f32" fmla="val 4726"/>
                <a:gd name="f33" fmla="val 4443"/>
                <a:gd name="f34" fmla="val 4064"/>
                <a:gd name="f35" fmla="val 4758"/>
                <a:gd name="f36" fmla="val 4916"/>
                <a:gd name="f37" fmla="val 3655"/>
                <a:gd name="f38" fmla="val 3340"/>
                <a:gd name="f39" fmla="val 2993"/>
                <a:gd name="f40" fmla="val 4947"/>
                <a:gd name="f41" fmla="val 2678"/>
                <a:gd name="f42" fmla="val 1008"/>
                <a:gd name="f43" fmla="*/ f0 1 5105"/>
                <a:gd name="f44" fmla="*/ f1 1 5545"/>
                <a:gd name="f45" fmla="val f2"/>
                <a:gd name="f46" fmla="val f3"/>
                <a:gd name="f47" fmla="val f4"/>
                <a:gd name="f48" fmla="+- f47 0 f45"/>
                <a:gd name="f49" fmla="+- f46 0 f45"/>
                <a:gd name="f50" fmla="*/ f49 1 5105"/>
                <a:gd name="f51" fmla="*/ f48 1 5545"/>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5105" h="5545">
                  <a:moveTo>
                    <a:pt x="f5" y="f2"/>
                  </a:moveTo>
                  <a:lnTo>
                    <a:pt x="f6" y="f7"/>
                  </a:lnTo>
                  <a:lnTo>
                    <a:pt x="f6" y="f8"/>
                  </a:lnTo>
                  <a:cubicBezTo>
                    <a:pt x="f9" y="f10"/>
                    <a:pt x="f11" y="f12"/>
                    <a:pt x="f11" y="f13"/>
                  </a:cubicBezTo>
                  <a:cubicBezTo>
                    <a:pt x="f11" y="f14"/>
                    <a:pt x="f15" y="f16"/>
                    <a:pt x="f17" y="f18"/>
                  </a:cubicBezTo>
                  <a:lnTo>
                    <a:pt x="f17" y="f19"/>
                  </a:lnTo>
                  <a:cubicBezTo>
                    <a:pt x="f17" y="f20"/>
                    <a:pt x="f21" y="f4"/>
                    <a:pt x="f22" y="f4"/>
                  </a:cubicBezTo>
                  <a:lnTo>
                    <a:pt x="f23" y="f4"/>
                  </a:lnTo>
                  <a:cubicBezTo>
                    <a:pt x="f24" y="f25"/>
                    <a:pt x="f26" y="f19"/>
                    <a:pt x="f27" y="f19"/>
                  </a:cubicBezTo>
                  <a:cubicBezTo>
                    <a:pt x="f28" y="f19"/>
                    <a:pt x="f29" y="f30"/>
                    <a:pt x="f31" y="f32"/>
                  </a:cubicBezTo>
                  <a:lnTo>
                    <a:pt x="f31" y="f18"/>
                  </a:lnTo>
                  <a:lnTo>
                    <a:pt x="f5" y="f18"/>
                  </a:lnTo>
                  <a:cubicBezTo>
                    <a:pt x="f33" y="f34"/>
                    <a:pt x="f35" y="f16"/>
                    <a:pt x="f36" y="f37"/>
                  </a:cubicBezTo>
                  <a:cubicBezTo>
                    <a:pt x="f3" y="f38"/>
                    <a:pt x="f3" y="f39"/>
                    <a:pt x="f40" y="f41"/>
                  </a:cubicBezTo>
                  <a:lnTo>
                    <a:pt x="f5" y="f42"/>
                  </a:ln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3" name="Google Shape;6890;p88">
              <a:extLst>
                <a:ext uri="{FF2B5EF4-FFF2-40B4-BE49-F238E27FC236}">
                  <a16:creationId xmlns:a16="http://schemas.microsoft.com/office/drawing/2014/main" id="{7DFEC4C2-8D19-A994-468B-947E225B8140}"/>
                </a:ext>
              </a:extLst>
            </p:cNvPr>
            <p:cNvSpPr/>
            <p:nvPr/>
          </p:nvSpPr>
          <p:spPr>
            <a:xfrm>
              <a:off x="7734937" y="916356"/>
              <a:ext cx="188741" cy="129698"/>
            </a:xfrm>
            <a:custGeom>
              <a:avLst/>
              <a:gdLst>
                <a:gd name="f0" fmla="val w"/>
                <a:gd name="f1" fmla="val h"/>
                <a:gd name="f2" fmla="val 0"/>
                <a:gd name="f3" fmla="val 4885"/>
                <a:gd name="f4" fmla="val 3357"/>
                <a:gd name="f5" fmla="val 3376"/>
                <a:gd name="f6" fmla="val 1"/>
                <a:gd name="f7" fmla="val 3025"/>
                <a:gd name="f8" fmla="val 2679"/>
                <a:gd name="f9" fmla="val 143"/>
                <a:gd name="f10" fmla="val 2427"/>
                <a:gd name="f11" fmla="val 426"/>
                <a:gd name="f12" fmla="val 2143"/>
                <a:gd name="f13" fmla="val 678"/>
                <a:gd name="f14" fmla="val 3356"/>
                <a:gd name="f15" fmla="val 4191"/>
                <a:gd name="f16" fmla="val 2537"/>
                <a:gd name="f17" fmla="val 4349"/>
                <a:gd name="f18" fmla="val 2379"/>
                <a:gd name="f19" fmla="val 4884"/>
                <a:gd name="f20" fmla="val 1844"/>
                <a:gd name="f21" fmla="val 962"/>
                <a:gd name="f22" fmla="val 4081"/>
                <a:gd name="f23" fmla="val 3726"/>
                <a:gd name="f24" fmla="*/ f0 1 4885"/>
                <a:gd name="f25" fmla="*/ f1 1 3357"/>
                <a:gd name="f26" fmla="val f2"/>
                <a:gd name="f27" fmla="val f3"/>
                <a:gd name="f28" fmla="val f4"/>
                <a:gd name="f29" fmla="+- f28 0 f26"/>
                <a:gd name="f30" fmla="+- f27 0 f26"/>
                <a:gd name="f31" fmla="*/ f30 1 4885"/>
                <a:gd name="f32" fmla="*/ f29 1 3357"/>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885" h="3357">
                  <a:moveTo>
                    <a:pt x="f5" y="f6"/>
                  </a:moveTo>
                  <a:cubicBezTo>
                    <a:pt x="f7" y="f6"/>
                    <a:pt x="f8" y="f9"/>
                    <a:pt x="f10" y="f11"/>
                  </a:cubicBezTo>
                  <a:lnTo>
                    <a:pt x="f12" y="f13"/>
                  </a:lnTo>
                  <a:lnTo>
                    <a:pt x="f6" y="f13"/>
                  </a:lnTo>
                  <a:lnTo>
                    <a:pt x="f6" y="f14"/>
                  </a:lnTo>
                  <a:lnTo>
                    <a:pt x="f15" y="f16"/>
                  </a:lnTo>
                  <a:lnTo>
                    <a:pt x="f17" y="f18"/>
                  </a:lnTo>
                  <a:cubicBezTo>
                    <a:pt x="f19" y="f20"/>
                    <a:pt x="f19" y="f21"/>
                    <a:pt x="f17" y="f11"/>
                  </a:cubicBezTo>
                  <a:cubicBezTo>
                    <a:pt x="f22" y="f9"/>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4" name="Google Shape;6891;p88">
              <a:extLst>
                <a:ext uri="{FF2B5EF4-FFF2-40B4-BE49-F238E27FC236}">
                  <a16:creationId xmlns:a16="http://schemas.microsoft.com/office/drawing/2014/main" id="{D6ACAC3E-B812-85BB-2498-61FB85E3D8CB}"/>
                </a:ext>
              </a:extLst>
            </p:cNvPr>
            <p:cNvSpPr/>
            <p:nvPr/>
          </p:nvSpPr>
          <p:spPr>
            <a:xfrm>
              <a:off x="7495163" y="944986"/>
              <a:ext cx="158255" cy="306772"/>
            </a:xfrm>
            <a:custGeom>
              <a:avLst/>
              <a:gdLst>
                <a:gd name="f0" fmla="val w"/>
                <a:gd name="f1" fmla="val h"/>
                <a:gd name="f2" fmla="val 0"/>
                <a:gd name="f3" fmla="val 4096"/>
                <a:gd name="f4" fmla="val 7940"/>
                <a:gd name="f5" fmla="val 1828"/>
                <a:gd name="f6" fmla="val 95"/>
                <a:gd name="f7" fmla="val 1985"/>
                <a:gd name="f8" fmla="val 4316"/>
                <a:gd name="f9" fmla="val 5766"/>
                <a:gd name="f10" fmla="val 757"/>
                <a:gd name="f11" fmla="val 7120"/>
                <a:gd name="f12" fmla="val 1954"/>
                <a:gd name="f13" fmla="val 7939"/>
                <a:gd name="f14" fmla="val 3592"/>
                <a:gd name="f15" fmla="val 5829"/>
                <a:gd name="f16" fmla="val 3466"/>
                <a:gd name="f17" fmla="val 5576"/>
                <a:gd name="f18" fmla="val 3434"/>
                <a:gd name="f19" fmla="val 5356"/>
                <a:gd name="f20" fmla="val 5104"/>
                <a:gd name="f21" fmla="val 4568"/>
                <a:gd name="f22" fmla="val 3718"/>
                <a:gd name="f23" fmla="val 4033"/>
                <a:gd name="f24" fmla="*/ f0 1 4096"/>
                <a:gd name="f25" fmla="*/ f1 1 7940"/>
                <a:gd name="f26" fmla="val f2"/>
                <a:gd name="f27" fmla="val f3"/>
                <a:gd name="f28" fmla="val f4"/>
                <a:gd name="f29" fmla="+- f28 0 f26"/>
                <a:gd name="f30" fmla="+- f27 0 f26"/>
                <a:gd name="f31" fmla="*/ f30 1 4096"/>
                <a:gd name="f32" fmla="*/ f29 1 7940"/>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4096" h="7940">
                  <a:moveTo>
                    <a:pt x="f3" y="f2"/>
                  </a:moveTo>
                  <a:cubicBezTo>
                    <a:pt x="f5" y="f6"/>
                    <a:pt x="f2" y="f7"/>
                    <a:pt x="f2" y="f8"/>
                  </a:cubicBezTo>
                  <a:cubicBezTo>
                    <a:pt x="f2" y="f9"/>
                    <a:pt x="f10" y="f11"/>
                    <a:pt x="f12" y="f13"/>
                  </a:cubicBezTo>
                  <a:lnTo>
                    <a:pt x="f14" y="f15"/>
                  </a:lnTo>
                  <a:cubicBezTo>
                    <a:pt x="f16" y="f17"/>
                    <a:pt x="f18" y="f19"/>
                    <a:pt x="f18" y="f20"/>
                  </a:cubicBezTo>
                  <a:cubicBezTo>
                    <a:pt x="f18" y="f21"/>
                    <a:pt x="f22" y="f23"/>
                    <a:pt x="f3" y="f22"/>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85" name="Google Shape;6922;p88">
            <a:extLst>
              <a:ext uri="{FF2B5EF4-FFF2-40B4-BE49-F238E27FC236}">
                <a16:creationId xmlns:a16="http://schemas.microsoft.com/office/drawing/2014/main" id="{5AF5529C-F448-7F1C-BD6A-4D090548DBD5}"/>
              </a:ext>
            </a:extLst>
          </p:cNvPr>
          <p:cNvGrpSpPr/>
          <p:nvPr/>
        </p:nvGrpSpPr>
        <p:grpSpPr>
          <a:xfrm>
            <a:off x="3653516" y="916888"/>
            <a:ext cx="423596" cy="450424"/>
            <a:chOff x="4970687" y="916887"/>
            <a:chExt cx="423596" cy="450424"/>
          </a:xfrm>
          <a:solidFill>
            <a:schemeClr val="bg1"/>
          </a:solidFill>
        </p:grpSpPr>
        <p:sp>
          <p:nvSpPr>
            <p:cNvPr id="86" name="Google Shape;6923;p88">
              <a:extLst>
                <a:ext uri="{FF2B5EF4-FFF2-40B4-BE49-F238E27FC236}">
                  <a16:creationId xmlns:a16="http://schemas.microsoft.com/office/drawing/2014/main" id="{BA2F67F1-83E8-9BC9-085D-E1E93EB5FB60}"/>
                </a:ext>
              </a:extLst>
            </p:cNvPr>
            <p:cNvSpPr/>
            <p:nvPr/>
          </p:nvSpPr>
          <p:spPr>
            <a:xfrm>
              <a:off x="5051008" y="1206587"/>
              <a:ext cx="130283" cy="53592"/>
            </a:xfrm>
            <a:custGeom>
              <a:avLst/>
              <a:gdLst>
                <a:gd name="f0" fmla="val w"/>
                <a:gd name="f1" fmla="val h"/>
                <a:gd name="f2" fmla="val 0"/>
                <a:gd name="f3" fmla="val 3372"/>
                <a:gd name="f4" fmla="val 1387"/>
                <a:gd name="f5" fmla="val 1670"/>
                <a:gd name="f6" fmla="val 1"/>
                <a:gd name="f7" fmla="val 883"/>
                <a:gd name="f8" fmla="val 158"/>
                <a:gd name="f9" fmla="val 599"/>
                <a:gd name="f10" fmla="val 3371"/>
                <a:gd name="f11" fmla="val 3214"/>
                <a:gd name="f12" fmla="val 2489"/>
                <a:gd name="f13" fmla="*/ f0 1 3372"/>
                <a:gd name="f14" fmla="*/ f1 1 1387"/>
                <a:gd name="f15" fmla="val f2"/>
                <a:gd name="f16" fmla="val f3"/>
                <a:gd name="f17" fmla="val f4"/>
                <a:gd name="f18" fmla="+- f17 0 f15"/>
                <a:gd name="f19" fmla="+- f16 0 f15"/>
                <a:gd name="f20" fmla="*/ f19 1 3372"/>
                <a:gd name="f21" fmla="*/ f18 1 1387"/>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3372" h="1387">
                  <a:moveTo>
                    <a:pt x="f5" y="f6"/>
                  </a:moveTo>
                  <a:cubicBezTo>
                    <a:pt x="f7" y="f6"/>
                    <a:pt x="f8" y="f9"/>
                    <a:pt x="f2" y="f4"/>
                  </a:cubicBezTo>
                  <a:lnTo>
                    <a:pt x="f10" y="f4"/>
                  </a:lnTo>
                  <a:cubicBezTo>
                    <a:pt x="f11" y="f9"/>
                    <a:pt x="f1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7" name="Google Shape;6924;p88">
              <a:extLst>
                <a:ext uri="{FF2B5EF4-FFF2-40B4-BE49-F238E27FC236}">
                  <a16:creationId xmlns:a16="http://schemas.microsoft.com/office/drawing/2014/main" id="{2F2BB62D-BDB9-FFE2-3AA4-275D87AD8EFD}"/>
                </a:ext>
              </a:extLst>
            </p:cNvPr>
            <p:cNvSpPr/>
            <p:nvPr/>
          </p:nvSpPr>
          <p:spPr>
            <a:xfrm>
              <a:off x="5154472" y="1143301"/>
              <a:ext cx="107140" cy="116878"/>
            </a:xfrm>
            <a:custGeom>
              <a:avLst/>
              <a:gdLst>
                <a:gd name="f0" fmla="val w"/>
                <a:gd name="f1" fmla="val h"/>
                <a:gd name="f2" fmla="val 0"/>
                <a:gd name="f3" fmla="val 2773"/>
                <a:gd name="f4" fmla="val 3025"/>
                <a:gd name="f5" fmla="val 2111"/>
                <a:gd name="f6" fmla="val 1387"/>
                <a:gd name="f7" fmla="val 221"/>
                <a:gd name="f8" fmla="val 1298"/>
                <a:gd name="f9" fmla="val 265"/>
                <a:gd name="f10" fmla="val 1179"/>
                <a:gd name="f11" fmla="val 290"/>
                <a:gd name="f12" fmla="val 1049"/>
                <a:gd name="f13" fmla="val 808"/>
                <a:gd name="f14" fmla="val 531"/>
                <a:gd name="f15" fmla="val 205"/>
                <a:gd name="f16" fmla="val 347"/>
                <a:gd name="f17" fmla="val 378"/>
                <a:gd name="f18" fmla="val 63"/>
                <a:gd name="f19" fmla="val 189"/>
                <a:gd name="f20" fmla="val 315"/>
                <a:gd name="f21" fmla="val 662"/>
                <a:gd name="f22" fmla="val 977"/>
                <a:gd name="f23" fmla="val 1229"/>
                <a:gd name="f24" fmla="val 725"/>
                <a:gd name="f25" fmla="val 1575"/>
                <a:gd name="f26" fmla="val 2237"/>
                <a:gd name="f27" fmla="val 1355"/>
                <a:gd name="f28" fmla="val 2521"/>
                <a:gd name="f29" fmla="val 2300"/>
                <a:gd name="f30" fmla="val 126"/>
                <a:gd name="f31" fmla="*/ f0 1 2773"/>
                <a:gd name="f32" fmla="*/ f1 1 3025"/>
                <a:gd name="f33" fmla="val f2"/>
                <a:gd name="f34" fmla="val f3"/>
                <a:gd name="f35" fmla="val f4"/>
                <a:gd name="f36" fmla="+- f35 0 f33"/>
                <a:gd name="f37" fmla="+- f34 0 f33"/>
                <a:gd name="f38" fmla="*/ f37 1 2773"/>
                <a:gd name="f39" fmla="*/ f36 1 3025"/>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3025">
                  <a:moveTo>
                    <a:pt x="f5" y="f2"/>
                  </a:moveTo>
                  <a:lnTo>
                    <a:pt x="f6" y="f7"/>
                  </a:lnTo>
                  <a:cubicBezTo>
                    <a:pt x="f8" y="f9"/>
                    <a:pt x="f10" y="f11"/>
                    <a:pt x="f12" y="f11"/>
                  </a:cubicBezTo>
                  <a:cubicBezTo>
                    <a:pt x="f13" y="f11"/>
                    <a:pt x="f14" y="f15"/>
                    <a:pt x="f16" y="f2"/>
                  </a:cubicBezTo>
                  <a:lnTo>
                    <a:pt x="f16" y="f2"/>
                  </a:lnTo>
                  <a:cubicBezTo>
                    <a:pt x="f17" y="f18"/>
                    <a:pt x="f17" y="f19"/>
                    <a:pt x="f17" y="f20"/>
                  </a:cubicBezTo>
                  <a:cubicBezTo>
                    <a:pt x="f17" y="f21"/>
                    <a:pt x="f7" y="f22"/>
                    <a:pt x="f2" y="f23"/>
                  </a:cubicBezTo>
                  <a:cubicBezTo>
                    <a:pt x="f24" y="f25"/>
                    <a:pt x="f23" y="f26"/>
                    <a:pt x="f27" y="f4"/>
                  </a:cubicBezTo>
                  <a:lnTo>
                    <a:pt x="f3" y="f4"/>
                  </a:lnTo>
                  <a:lnTo>
                    <a:pt x="f3" y="f7"/>
                  </a:lnTo>
                  <a:cubicBezTo>
                    <a:pt x="f28" y="f19"/>
                    <a:pt x="f29" y="f30"/>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8" name="Google Shape;6925;p88">
              <a:extLst>
                <a:ext uri="{FF2B5EF4-FFF2-40B4-BE49-F238E27FC236}">
                  <a16:creationId xmlns:a16="http://schemas.microsoft.com/office/drawing/2014/main" id="{ED861DD3-B255-84C5-F338-26F5E237C0F6}"/>
                </a:ext>
              </a:extLst>
            </p:cNvPr>
            <p:cNvSpPr/>
            <p:nvPr/>
          </p:nvSpPr>
          <p:spPr>
            <a:xfrm>
              <a:off x="4974317" y="996019"/>
              <a:ext cx="194803" cy="264151"/>
            </a:xfrm>
            <a:custGeom>
              <a:avLst/>
              <a:gdLst>
                <a:gd name="f0" fmla="val w"/>
                <a:gd name="f1" fmla="val h"/>
                <a:gd name="f2" fmla="val 0"/>
                <a:gd name="f3" fmla="val 5042"/>
                <a:gd name="f4" fmla="val 6837"/>
                <a:gd name="f5" fmla="val 1"/>
                <a:gd name="f6" fmla="val 1418"/>
                <a:gd name="f7" fmla="val 1450"/>
                <a:gd name="f8" fmla="val 6018"/>
                <a:gd name="f9" fmla="val 1954"/>
                <a:gd name="f10" fmla="val 5356"/>
                <a:gd name="f11" fmla="val 2679"/>
                <a:gd name="f12" fmla="val 4978"/>
                <a:gd name="f13" fmla="val 2427"/>
                <a:gd name="f14" fmla="val 4757"/>
                <a:gd name="f15" fmla="val 2301"/>
                <a:gd name="f16" fmla="val 4442"/>
                <a:gd name="f17" fmla="val 4064"/>
                <a:gd name="f18" fmla="val 3340"/>
                <a:gd name="f19" fmla="val 2931"/>
                <a:gd name="f20" fmla="val 2710"/>
                <a:gd name="f21" fmla="val 3687"/>
                <a:gd name="f22" fmla="val 4128"/>
                <a:gd name="f23" fmla="val 4474"/>
                <a:gd name="f24" fmla="val 2899"/>
                <a:gd name="f25" fmla="val 4758"/>
                <a:gd name="f26" fmla="val 3214"/>
                <a:gd name="f27" fmla="val 4726"/>
                <a:gd name="f28" fmla="val 3056"/>
                <a:gd name="f29" fmla="val 4789"/>
                <a:gd name="f30" fmla="val 2741"/>
                <a:gd name="f31" fmla="val 5041"/>
                <a:gd name="f32" fmla="val 2016"/>
                <a:gd name="f33" fmla="val 4821"/>
                <a:gd name="f34" fmla="val 1607"/>
                <a:gd name="f35" fmla="val 1134"/>
                <a:gd name="f36" fmla="val 662"/>
                <a:gd name="f37" fmla="val 410"/>
                <a:gd name="f38" fmla="val 189"/>
                <a:gd name="f39" fmla="*/ f0 1 5042"/>
                <a:gd name="f40" fmla="*/ f1 1 6837"/>
                <a:gd name="f41" fmla="val f2"/>
                <a:gd name="f42" fmla="val f3"/>
                <a:gd name="f43" fmla="val f4"/>
                <a:gd name="f44" fmla="+- f43 0 f41"/>
                <a:gd name="f45" fmla="+- f42 0 f41"/>
                <a:gd name="f46" fmla="*/ f45 1 5042"/>
                <a:gd name="f47" fmla="*/ f44 1 6837"/>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5042" h="6837">
                  <a:moveTo>
                    <a:pt x="f5" y="f2"/>
                  </a:moveTo>
                  <a:lnTo>
                    <a:pt x="f5" y="f4"/>
                  </a:lnTo>
                  <a:lnTo>
                    <a:pt x="f6" y="f4"/>
                  </a:lnTo>
                  <a:cubicBezTo>
                    <a:pt x="f7" y="f8"/>
                    <a:pt x="f9" y="f10"/>
                    <a:pt x="f11" y="f12"/>
                  </a:cubicBezTo>
                  <a:cubicBezTo>
                    <a:pt x="f13" y="f14"/>
                    <a:pt x="f15" y="f16"/>
                    <a:pt x="f15" y="f17"/>
                  </a:cubicBezTo>
                  <a:cubicBezTo>
                    <a:pt x="f15" y="f18"/>
                    <a:pt x="f19" y="f20"/>
                    <a:pt x="f21" y="f20"/>
                  </a:cubicBezTo>
                  <a:cubicBezTo>
                    <a:pt x="f22" y="f20"/>
                    <a:pt x="f23" y="f24"/>
                    <a:pt x="f25" y="f26"/>
                  </a:cubicBezTo>
                  <a:cubicBezTo>
                    <a:pt x="f27" y="f28"/>
                    <a:pt x="f25" y="f24"/>
                    <a:pt x="f29" y="f30"/>
                  </a:cubicBezTo>
                  <a:lnTo>
                    <a:pt x="f31" y="f32"/>
                  </a:lnTo>
                  <a:cubicBezTo>
                    <a:pt x="f33" y="f34"/>
                    <a:pt x="f25" y="f35"/>
                    <a:pt x="f25" y="f36"/>
                  </a:cubicBezTo>
                  <a:cubicBezTo>
                    <a:pt x="f25" y="f37"/>
                    <a:pt x="f29" y="f38"/>
                    <a:pt x="f3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89" name="Google Shape;6926;p88">
              <a:extLst>
                <a:ext uri="{FF2B5EF4-FFF2-40B4-BE49-F238E27FC236}">
                  <a16:creationId xmlns:a16="http://schemas.microsoft.com/office/drawing/2014/main" id="{682AEFBC-D1AB-EB87-9086-9194F992A029}"/>
                </a:ext>
              </a:extLst>
            </p:cNvPr>
            <p:cNvSpPr/>
            <p:nvPr/>
          </p:nvSpPr>
          <p:spPr>
            <a:xfrm>
              <a:off x="5091187" y="1127455"/>
              <a:ext cx="52349" cy="52395"/>
            </a:xfrm>
            <a:custGeom>
              <a:avLst/>
              <a:gdLst>
                <a:gd name="f0" fmla="val w"/>
                <a:gd name="f1" fmla="val h"/>
                <a:gd name="f2" fmla="val 0"/>
                <a:gd name="f3" fmla="val 1355"/>
                <a:gd name="f4" fmla="val 1356"/>
                <a:gd name="f5" fmla="val 662"/>
                <a:gd name="f6" fmla="val 1"/>
                <a:gd name="f7" fmla="val 315"/>
                <a:gd name="f8" fmla="val 316"/>
                <a:gd name="f9" fmla="val 694"/>
                <a:gd name="f10" fmla="val 1040"/>
                <a:gd name="f11" fmla="*/ f0 1 1355"/>
                <a:gd name="f12" fmla="*/ f1 1 1356"/>
                <a:gd name="f13" fmla="val f2"/>
                <a:gd name="f14" fmla="val f3"/>
                <a:gd name="f15" fmla="val f4"/>
                <a:gd name="f16" fmla="+- f15 0 f13"/>
                <a:gd name="f17" fmla="+- f14 0 f13"/>
                <a:gd name="f18" fmla="*/ f17 1 1355"/>
                <a:gd name="f19" fmla="*/ f16 1 1356"/>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1355" h="1356">
                  <a:moveTo>
                    <a:pt x="f5" y="f6"/>
                  </a:moveTo>
                  <a:cubicBezTo>
                    <a:pt x="f7" y="f6"/>
                    <a:pt x="f2" y="f8"/>
                    <a:pt x="f2" y="f9"/>
                  </a:cubicBezTo>
                  <a:cubicBezTo>
                    <a:pt x="f2" y="f10"/>
                    <a:pt x="f7" y="f3"/>
                    <a:pt x="f5" y="f3"/>
                  </a:cubicBezTo>
                  <a:cubicBezTo>
                    <a:pt x="f10" y="f3"/>
                    <a:pt x="f3" y="f10"/>
                    <a:pt x="f3" y="f9"/>
                  </a:cubicBezTo>
                  <a:cubicBezTo>
                    <a:pt x="f3" y="f8"/>
                    <a:pt x="f10"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0" name="Google Shape;6927;p88">
              <a:extLst>
                <a:ext uri="{FF2B5EF4-FFF2-40B4-BE49-F238E27FC236}">
                  <a16:creationId xmlns:a16="http://schemas.microsoft.com/office/drawing/2014/main" id="{BED37412-F314-B467-C73E-FBA9A529882C}"/>
                </a:ext>
              </a:extLst>
            </p:cNvPr>
            <p:cNvSpPr/>
            <p:nvPr/>
          </p:nvSpPr>
          <p:spPr>
            <a:xfrm>
              <a:off x="5182444" y="917545"/>
              <a:ext cx="211839" cy="209946"/>
            </a:xfrm>
            <a:custGeom>
              <a:avLst/>
              <a:gdLst>
                <a:gd name="f0" fmla="val w"/>
                <a:gd name="f1" fmla="val h"/>
                <a:gd name="f2" fmla="val 0"/>
                <a:gd name="f3" fmla="val 5483"/>
                <a:gd name="f4" fmla="val 5434"/>
                <a:gd name="f5" fmla="val 2710"/>
                <a:gd name="f6" fmla="val 992"/>
                <a:gd name="f7" fmla="val 2899"/>
                <a:gd name="f8" fmla="val 3057"/>
                <a:gd name="f9" fmla="val 1149"/>
                <a:gd name="f10" fmla="val 1338"/>
                <a:gd name="f11" fmla="val 1559"/>
                <a:gd name="f12" fmla="val 1716"/>
                <a:gd name="f13" fmla="val 2521"/>
                <a:gd name="f14" fmla="val 2364"/>
                <a:gd name="f15" fmla="val 2395"/>
                <a:gd name="f16" fmla="val 2553"/>
                <a:gd name="f17" fmla="val 2742"/>
                <a:gd name="f18" fmla="val 2346"/>
                <a:gd name="f19" fmla="val 2962"/>
                <a:gd name="f20" fmla="val 3120"/>
                <a:gd name="f21" fmla="val 2504"/>
                <a:gd name="f22" fmla="val 2693"/>
                <a:gd name="f23" fmla="val 4079"/>
                <a:gd name="f24" fmla="val 4268"/>
                <a:gd name="f25" fmla="val 4426"/>
                <a:gd name="f26" fmla="val 2646"/>
                <a:gd name="f27" fmla="val 1359"/>
                <a:gd name="f28" fmla="val 1"/>
                <a:gd name="f29" fmla="val 1099"/>
                <a:gd name="f30" fmla="val 2724"/>
                <a:gd name="f31" fmla="val 3197"/>
                <a:gd name="f32" fmla="val 127"/>
                <a:gd name="f33" fmla="val 3638"/>
                <a:gd name="f34" fmla="val 348"/>
                <a:gd name="f35" fmla="val 4016"/>
                <a:gd name="f36" fmla="val 33"/>
                <a:gd name="f37" fmla="val 4961"/>
                <a:gd name="f38" fmla="val 5087"/>
                <a:gd name="f39" fmla="val 5245"/>
                <a:gd name="f40" fmla="val 5339"/>
                <a:gd name="f41" fmla="val 167"/>
                <a:gd name="f42" fmla="val 5399"/>
                <a:gd name="f43" fmla="val 245"/>
                <a:gd name="f44" fmla="val 5421"/>
                <a:gd name="f45" fmla="val 329"/>
                <a:gd name="f46" fmla="val 377"/>
                <a:gd name="f47" fmla="val 427"/>
                <a:gd name="f48" fmla="val 5414"/>
                <a:gd name="f49" fmla="val 474"/>
                <a:gd name="f50" fmla="val 5402"/>
                <a:gd name="f51" fmla="val 1419"/>
                <a:gd name="f52" fmla="val 1797"/>
                <a:gd name="f53" fmla="val 2238"/>
                <a:gd name="f54" fmla="val 4254"/>
                <a:gd name="f55" fmla="val 4237"/>
                <a:gd name="f56" fmla="val 1275"/>
                <a:gd name="f57" fmla="val 4317"/>
                <a:gd name="f58" fmla="val 78"/>
                <a:gd name="f59" fmla="val 15"/>
                <a:gd name="f60" fmla="val 2815"/>
                <a:gd name="f61" fmla="val 5"/>
                <a:gd name="f62" fmla="val 2731"/>
                <a:gd name="f63" fmla="*/ f0 1 5483"/>
                <a:gd name="f64" fmla="*/ f1 1 5434"/>
                <a:gd name="f65" fmla="val f2"/>
                <a:gd name="f66" fmla="val f3"/>
                <a:gd name="f67" fmla="val f4"/>
                <a:gd name="f68" fmla="+- f67 0 f65"/>
                <a:gd name="f69" fmla="+- f66 0 f65"/>
                <a:gd name="f70" fmla="*/ f69 1 5483"/>
                <a:gd name="f71" fmla="*/ f68 1 5434"/>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5483" h="5434">
                  <a:moveTo>
                    <a:pt x="f5" y="f6"/>
                  </a:moveTo>
                  <a:cubicBezTo>
                    <a:pt x="f7" y="f6"/>
                    <a:pt x="f8" y="f9"/>
                    <a:pt x="f8" y="f10"/>
                  </a:cubicBezTo>
                  <a:cubicBezTo>
                    <a:pt x="f8" y="f11"/>
                    <a:pt x="f7" y="f12"/>
                    <a:pt x="f5" y="f12"/>
                  </a:cubicBezTo>
                  <a:cubicBezTo>
                    <a:pt x="f13" y="f12"/>
                    <a:pt x="f14" y="f11"/>
                    <a:pt x="f14" y="f10"/>
                  </a:cubicBezTo>
                  <a:cubicBezTo>
                    <a:pt x="f15" y="f9"/>
                    <a:pt x="f16" y="f6"/>
                    <a:pt x="f5" y="f6"/>
                  </a:cubicBezTo>
                  <a:close/>
                  <a:moveTo>
                    <a:pt x="f17" y="f18"/>
                  </a:moveTo>
                  <a:cubicBezTo>
                    <a:pt x="f19" y="f18"/>
                    <a:pt x="f20" y="f21"/>
                    <a:pt x="f20" y="f22"/>
                  </a:cubicBezTo>
                  <a:lnTo>
                    <a:pt x="f20" y="f23"/>
                  </a:lnTo>
                  <a:cubicBezTo>
                    <a:pt x="f20" y="f24"/>
                    <a:pt x="f19" y="f25"/>
                    <a:pt x="f17" y="f25"/>
                  </a:cubicBezTo>
                  <a:cubicBezTo>
                    <a:pt x="f16" y="f25"/>
                    <a:pt x="f15" y="f24"/>
                    <a:pt x="f15" y="f23"/>
                  </a:cubicBezTo>
                  <a:lnTo>
                    <a:pt x="f15" y="f22"/>
                  </a:lnTo>
                  <a:cubicBezTo>
                    <a:pt x="f15" y="f21"/>
                    <a:pt x="f16" y="f18"/>
                    <a:pt x="f17" y="f18"/>
                  </a:cubicBezTo>
                  <a:close/>
                  <a:moveTo>
                    <a:pt x="f26" y="f2"/>
                  </a:moveTo>
                  <a:cubicBezTo>
                    <a:pt x="f27" y="f2"/>
                    <a:pt x="f28" y="f29"/>
                    <a:pt x="f28" y="f30"/>
                  </a:cubicBezTo>
                  <a:cubicBezTo>
                    <a:pt x="f28" y="f31"/>
                    <a:pt x="f32" y="f33"/>
                    <a:pt x="f34" y="f35"/>
                  </a:cubicBezTo>
                  <a:lnTo>
                    <a:pt x="f36" y="f37"/>
                  </a:lnTo>
                  <a:cubicBezTo>
                    <a:pt x="f28" y="f38"/>
                    <a:pt x="f36" y="f39"/>
                    <a:pt x="f32" y="f40"/>
                  </a:cubicBezTo>
                  <a:cubicBezTo>
                    <a:pt x="f41" y="f42"/>
                    <a:pt x="f43" y="f44"/>
                    <a:pt x="f45" y="f44"/>
                  </a:cubicBezTo>
                  <a:cubicBezTo>
                    <a:pt x="f46" y="f44"/>
                    <a:pt x="f47" y="f48"/>
                    <a:pt x="f49" y="f50"/>
                  </a:cubicBezTo>
                  <a:lnTo>
                    <a:pt x="f51" y="f38"/>
                  </a:lnTo>
                  <a:cubicBezTo>
                    <a:pt x="f52" y="f40"/>
                    <a:pt x="f53" y="f4"/>
                    <a:pt x="f17" y="f4"/>
                  </a:cubicBezTo>
                  <a:cubicBezTo>
                    <a:pt x="f54" y="f4"/>
                    <a:pt x="f3" y="f55"/>
                    <a:pt x="f3" y="f30"/>
                  </a:cubicBezTo>
                  <a:cubicBezTo>
                    <a:pt x="f3" y="f56"/>
                    <a:pt x="f57" y="f58"/>
                    <a:pt x="f7" y="f59"/>
                  </a:cubicBezTo>
                  <a:cubicBezTo>
                    <a:pt x="f60" y="f61"/>
                    <a:pt x="f62" y="f2"/>
                    <a:pt x="f2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1" name="Google Shape;6928;p88">
              <a:extLst>
                <a:ext uri="{FF2B5EF4-FFF2-40B4-BE49-F238E27FC236}">
                  <a16:creationId xmlns:a16="http://schemas.microsoft.com/office/drawing/2014/main" id="{DE8F1210-5392-53BC-0F3A-409B585C1376}"/>
                </a:ext>
              </a:extLst>
            </p:cNvPr>
            <p:cNvSpPr/>
            <p:nvPr/>
          </p:nvSpPr>
          <p:spPr>
            <a:xfrm>
              <a:off x="4970687" y="1285710"/>
              <a:ext cx="290934" cy="81601"/>
            </a:xfrm>
            <a:custGeom>
              <a:avLst/>
              <a:gdLst>
                <a:gd name="f0" fmla="val w"/>
                <a:gd name="f1" fmla="val h"/>
                <a:gd name="f2" fmla="val 0"/>
                <a:gd name="f3" fmla="val 7530"/>
                <a:gd name="f4" fmla="val 2112"/>
                <a:gd name="f5" fmla="val 1071"/>
                <a:gd name="f6" fmla="val 1670"/>
                <a:gd name="f7" fmla="val 473"/>
                <a:gd name="f8" fmla="val 2111"/>
                <a:gd name="f9" fmla="val 1040"/>
                <a:gd name="f10" fmla="val 6490"/>
                <a:gd name="f11" fmla="val 7057"/>
                <a:gd name="f12" fmla="val 1639"/>
                <a:gd name="f13" fmla="*/ f0 1 7530"/>
                <a:gd name="f14" fmla="*/ f1 1 2112"/>
                <a:gd name="f15" fmla="val f2"/>
                <a:gd name="f16" fmla="val f3"/>
                <a:gd name="f17" fmla="val f4"/>
                <a:gd name="f18" fmla="+- f17 0 f15"/>
                <a:gd name="f19" fmla="+- f16 0 f15"/>
                <a:gd name="f20" fmla="*/ f19 1 7530"/>
                <a:gd name="f21" fmla="*/ f18 1 2112"/>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7530" h="2112">
                  <a:moveTo>
                    <a:pt x="f2" y="f2"/>
                  </a:moveTo>
                  <a:lnTo>
                    <a:pt x="f2" y="f5"/>
                  </a:lnTo>
                  <a:cubicBezTo>
                    <a:pt x="f2" y="f6"/>
                    <a:pt x="f7" y="f8"/>
                    <a:pt x="f9" y="f8"/>
                  </a:cubicBezTo>
                  <a:lnTo>
                    <a:pt x="f10" y="f8"/>
                  </a:lnTo>
                  <a:cubicBezTo>
                    <a:pt x="f11" y="f8"/>
                    <a:pt x="f3" y="f12"/>
                    <a:pt x="f3" y="f5"/>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2" name="Google Shape;6929;p88">
              <a:extLst>
                <a:ext uri="{FF2B5EF4-FFF2-40B4-BE49-F238E27FC236}">
                  <a16:creationId xmlns:a16="http://schemas.microsoft.com/office/drawing/2014/main" id="{9A27BB18-DCA6-CFF1-D45C-FF33F2D3B3DD}"/>
                </a:ext>
              </a:extLst>
            </p:cNvPr>
            <p:cNvSpPr/>
            <p:nvPr/>
          </p:nvSpPr>
          <p:spPr>
            <a:xfrm>
              <a:off x="4971885" y="916887"/>
              <a:ext cx="237378" cy="52395"/>
            </a:xfrm>
            <a:custGeom>
              <a:avLst/>
              <a:gdLst>
                <a:gd name="f0" fmla="val w"/>
                <a:gd name="f1" fmla="val h"/>
                <a:gd name="f2" fmla="val 0"/>
                <a:gd name="f3" fmla="val 6144"/>
                <a:gd name="f4" fmla="val 1356"/>
                <a:gd name="f5" fmla="val 1040"/>
                <a:gd name="f6" fmla="val 473"/>
                <a:gd name="f7" fmla="val 1"/>
                <a:gd name="f8" fmla="val 1009"/>
                <a:gd name="f9" fmla="val 1355"/>
                <a:gd name="f10" fmla="val 5104"/>
                <a:gd name="f11" fmla="val 5293"/>
                <a:gd name="f12" fmla="val 819"/>
                <a:gd name="f13" fmla="val 5672"/>
                <a:gd name="f14" fmla="val 347"/>
                <a:gd name="f15" fmla="*/ f0 1 6144"/>
                <a:gd name="f16" fmla="*/ f1 1 1356"/>
                <a:gd name="f17" fmla="val f2"/>
                <a:gd name="f18" fmla="val f3"/>
                <a:gd name="f19" fmla="val f4"/>
                <a:gd name="f20" fmla="+- f19 0 f17"/>
                <a:gd name="f21" fmla="+- f18 0 f17"/>
                <a:gd name="f22" fmla="*/ f21 1 6144"/>
                <a:gd name="f23" fmla="*/ f20 1 135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6144" h="1356">
                  <a:moveTo>
                    <a:pt x="f5" y="f2"/>
                  </a:moveTo>
                  <a:cubicBezTo>
                    <a:pt x="f6" y="f2"/>
                    <a:pt x="f7" y="f6"/>
                    <a:pt x="f7" y="f8"/>
                  </a:cubicBezTo>
                  <a:lnTo>
                    <a:pt x="f7" y="f9"/>
                  </a:lnTo>
                  <a:lnTo>
                    <a:pt x="f10" y="f9"/>
                  </a:lnTo>
                  <a:cubicBezTo>
                    <a:pt x="f11" y="f12"/>
                    <a:pt x="f13" y="f14"/>
                    <a:pt x="f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3" name="Google Shape;6981;p88">
            <a:extLst>
              <a:ext uri="{FF2B5EF4-FFF2-40B4-BE49-F238E27FC236}">
                <a16:creationId xmlns:a16="http://schemas.microsoft.com/office/drawing/2014/main" id="{1D5142E6-A328-6DC9-9105-FC88A6A3E932}"/>
              </a:ext>
            </a:extLst>
          </p:cNvPr>
          <p:cNvGrpSpPr/>
          <p:nvPr/>
        </p:nvGrpSpPr>
        <p:grpSpPr>
          <a:xfrm>
            <a:off x="4198113" y="916568"/>
            <a:ext cx="456486" cy="451082"/>
            <a:chOff x="5515285" y="916567"/>
            <a:chExt cx="456486" cy="451082"/>
          </a:xfrm>
          <a:solidFill>
            <a:schemeClr val="bg1"/>
          </a:solidFill>
        </p:grpSpPr>
        <p:sp>
          <p:nvSpPr>
            <p:cNvPr id="94" name="Google Shape;6982;p88">
              <a:extLst>
                <a:ext uri="{FF2B5EF4-FFF2-40B4-BE49-F238E27FC236}">
                  <a16:creationId xmlns:a16="http://schemas.microsoft.com/office/drawing/2014/main" id="{F7EF0BFD-E652-F1A7-41A2-32CEF423FEE2}"/>
                </a:ext>
              </a:extLst>
            </p:cNvPr>
            <p:cNvSpPr/>
            <p:nvPr/>
          </p:nvSpPr>
          <p:spPr>
            <a:xfrm>
              <a:off x="5722223" y="916567"/>
              <a:ext cx="249548" cy="249548"/>
            </a:xfrm>
            <a:custGeom>
              <a:avLst/>
              <a:gdLst>
                <a:gd name="f0" fmla="val w"/>
                <a:gd name="f1" fmla="val h"/>
                <a:gd name="f2" fmla="val 0"/>
                <a:gd name="f3" fmla="val 6459"/>
                <a:gd name="f4" fmla="val 3718"/>
                <a:gd name="f5" fmla="val 3560"/>
                <a:gd name="f6" fmla="val 3434"/>
                <a:gd name="f7" fmla="val 63"/>
                <a:gd name="f8" fmla="val 3403"/>
                <a:gd name="f9" fmla="val 189"/>
                <a:gd name="f10" fmla="val 3340"/>
                <a:gd name="f11" fmla="val 315"/>
                <a:gd name="f12" fmla="val 473"/>
                <a:gd name="f13" fmla="val 3466"/>
                <a:gd name="f14" fmla="val 536"/>
                <a:gd name="f15" fmla="val 4190"/>
                <a:gd name="f16" fmla="val 1261"/>
                <a:gd name="f17" fmla="val 1260"/>
                <a:gd name="f18" fmla="val 4159"/>
                <a:gd name="f19" fmla="val 567"/>
                <a:gd name="f20" fmla="val 496"/>
                <a:gd name="f21" fmla="val 3395"/>
                <a:gd name="f22" fmla="val 390"/>
                <a:gd name="f23" fmla="val 3360"/>
                <a:gd name="f24" fmla="val 288"/>
                <a:gd name="f25" fmla="val 254"/>
                <a:gd name="f26" fmla="val 221"/>
                <a:gd name="f27" fmla="val 3363"/>
                <a:gd name="f28" fmla="val 3371"/>
                <a:gd name="f29" fmla="val 95"/>
                <a:gd name="f30" fmla="val 3686"/>
                <a:gd name="f31" fmla="val 6081"/>
                <a:gd name="f32" fmla="val 6301"/>
                <a:gd name="f33" fmla="val 158"/>
                <a:gd name="f34" fmla="val 347"/>
                <a:gd name="f35" fmla="val 2773"/>
                <a:gd name="f36" fmla="val 2930"/>
                <a:gd name="f37" fmla="val 3025"/>
                <a:gd name="f38" fmla="val 6364"/>
                <a:gd name="f39" fmla="val 3088"/>
                <a:gd name="f40" fmla="val 6238"/>
                <a:gd name="f41" fmla="val 3119"/>
                <a:gd name="f42" fmla="val 6144"/>
                <a:gd name="f43" fmla="val 5986"/>
                <a:gd name="f44" fmla="val 2993"/>
                <a:gd name="f45" fmla="val 5892"/>
                <a:gd name="f46" fmla="val 2300"/>
                <a:gd name="f47" fmla="val 5199"/>
                <a:gd name="f48" fmla="val 5198"/>
                <a:gd name="f49" fmla="val 2269"/>
                <a:gd name="f50" fmla="val 5923"/>
                <a:gd name="f51" fmla="val 5969"/>
                <a:gd name="f52" fmla="val 3039"/>
                <a:gd name="f53" fmla="val 6066"/>
                <a:gd name="f54" fmla="val 3069"/>
                <a:gd name="f55" fmla="val 6164"/>
                <a:gd name="f56" fmla="val 6200"/>
                <a:gd name="f57" fmla="val 6236"/>
                <a:gd name="f58" fmla="val 3065"/>
                <a:gd name="f59" fmla="val 6270"/>
                <a:gd name="f60" fmla="val 3056"/>
                <a:gd name="f61" fmla="val 6396"/>
                <a:gd name="f62" fmla="val 2867"/>
                <a:gd name="f63" fmla="val 2741"/>
                <a:gd name="f64" fmla="val 6112"/>
                <a:gd name="f65" fmla="*/ f0 1 6459"/>
                <a:gd name="f66" fmla="*/ f1 1 6459"/>
                <a:gd name="f67" fmla="val f2"/>
                <a:gd name="f68" fmla="val f3"/>
                <a:gd name="f69" fmla="+- f68 0 f67"/>
                <a:gd name="f70" fmla="*/ f69 1 6459"/>
                <a:gd name="f71" fmla="*/ f67 1 f70"/>
                <a:gd name="f72" fmla="*/ f68 1 f70"/>
                <a:gd name="f73" fmla="*/ f71 f65 1"/>
                <a:gd name="f74" fmla="*/ f72 f65 1"/>
                <a:gd name="f75" fmla="*/ f72 f66 1"/>
                <a:gd name="f76" fmla="*/ f71 f66 1"/>
              </a:gdLst>
              <a:ahLst/>
              <a:cxnLst>
                <a:cxn ang="3cd4">
                  <a:pos x="hc" y="t"/>
                </a:cxn>
                <a:cxn ang="0">
                  <a:pos x="r" y="vc"/>
                </a:cxn>
                <a:cxn ang="cd4">
                  <a:pos x="hc" y="b"/>
                </a:cxn>
                <a:cxn ang="cd2">
                  <a:pos x="l" y="vc"/>
                </a:cxn>
              </a:cxnLst>
              <a:rect l="f73" t="f76" r="f74" b="f75"/>
              <a:pathLst>
                <a:path w="6459" h="6459">
                  <a:moveTo>
                    <a:pt x="f4" y="f2"/>
                  </a:moveTo>
                  <a:cubicBezTo>
                    <a:pt x="f5" y="f2"/>
                    <a:pt x="f6" y="f7"/>
                    <a:pt x="f8" y="f9"/>
                  </a:cubicBezTo>
                  <a:cubicBezTo>
                    <a:pt x="f10" y="f11"/>
                    <a:pt x="f10" y="f12"/>
                    <a:pt x="f13" y="f14"/>
                  </a:cubicBezTo>
                  <a:lnTo>
                    <a:pt x="f15" y="f16"/>
                  </a:lnTo>
                  <a:lnTo>
                    <a:pt x="f17" y="f18"/>
                  </a:lnTo>
                  <a:lnTo>
                    <a:pt x="f19" y="f13"/>
                  </a:lnTo>
                  <a:cubicBezTo>
                    <a:pt x="f20" y="f21"/>
                    <a:pt x="f22" y="f23"/>
                    <a:pt x="f24" y="f23"/>
                  </a:cubicBezTo>
                  <a:cubicBezTo>
                    <a:pt x="f25" y="f23"/>
                    <a:pt x="f26" y="f27"/>
                    <a:pt x="f9" y="f28"/>
                  </a:cubicBezTo>
                  <a:cubicBezTo>
                    <a:pt x="f29" y="f8"/>
                    <a:pt x="f2" y="f5"/>
                    <a:pt x="f2" y="f30"/>
                  </a:cubicBezTo>
                  <a:lnTo>
                    <a:pt x="f2" y="f31"/>
                  </a:lnTo>
                  <a:cubicBezTo>
                    <a:pt x="f2" y="f32"/>
                    <a:pt x="f33" y="f3"/>
                    <a:pt x="f34" y="f3"/>
                  </a:cubicBezTo>
                  <a:lnTo>
                    <a:pt x="f35" y="f3"/>
                  </a:lnTo>
                  <a:cubicBezTo>
                    <a:pt x="f36" y="f3"/>
                    <a:pt x="f37" y="f38"/>
                    <a:pt x="f39" y="f40"/>
                  </a:cubicBezTo>
                  <a:cubicBezTo>
                    <a:pt x="f41" y="f42"/>
                    <a:pt x="f41" y="f43"/>
                    <a:pt x="f44" y="f45"/>
                  </a:cubicBezTo>
                  <a:lnTo>
                    <a:pt x="f46" y="f47"/>
                  </a:lnTo>
                  <a:lnTo>
                    <a:pt x="f48" y="f49"/>
                  </a:lnTo>
                  <a:lnTo>
                    <a:pt x="f50" y="f44"/>
                  </a:lnTo>
                  <a:cubicBezTo>
                    <a:pt x="f51" y="f52"/>
                    <a:pt x="f53" y="f54"/>
                    <a:pt x="f55" y="f54"/>
                  </a:cubicBezTo>
                  <a:cubicBezTo>
                    <a:pt x="f56" y="f54"/>
                    <a:pt x="f57" y="f58"/>
                    <a:pt x="f59" y="f60"/>
                  </a:cubicBezTo>
                  <a:cubicBezTo>
                    <a:pt x="f61" y="f37"/>
                    <a:pt x="f3" y="f62"/>
                    <a:pt x="f3" y="f63"/>
                  </a:cubicBezTo>
                  <a:lnTo>
                    <a:pt x="f3" y="f34"/>
                  </a:lnTo>
                  <a:cubicBezTo>
                    <a:pt x="f3" y="f33"/>
                    <a:pt x="f32" y="f2"/>
                    <a:pt x="f6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5" name="Google Shape;6983;p88">
              <a:extLst>
                <a:ext uri="{FF2B5EF4-FFF2-40B4-BE49-F238E27FC236}">
                  <a16:creationId xmlns:a16="http://schemas.microsoft.com/office/drawing/2014/main" id="{71B96033-043B-206E-1A04-13E66784CEAC}"/>
                </a:ext>
              </a:extLst>
            </p:cNvPr>
            <p:cNvSpPr/>
            <p:nvPr/>
          </p:nvSpPr>
          <p:spPr>
            <a:xfrm>
              <a:off x="5561536" y="1010997"/>
              <a:ext cx="118113" cy="113742"/>
            </a:xfrm>
            <a:custGeom>
              <a:avLst/>
              <a:gdLst>
                <a:gd name="f0" fmla="val w"/>
                <a:gd name="f1" fmla="val h"/>
                <a:gd name="f2" fmla="val 0"/>
                <a:gd name="f3" fmla="val 3057"/>
                <a:gd name="f4" fmla="val 2944"/>
                <a:gd name="f5" fmla="val 970"/>
                <a:gd name="f6" fmla="val 1"/>
                <a:gd name="f7" fmla="val 685"/>
                <a:gd name="f8" fmla="val 405"/>
                <a:gd name="f9" fmla="val 114"/>
                <a:gd name="f10" fmla="val 221"/>
                <a:gd name="f11" fmla="val 297"/>
                <a:gd name="f12" fmla="val 549"/>
                <a:gd name="f13" fmla="val 2395"/>
                <a:gd name="f14" fmla="val 2678"/>
                <a:gd name="f15" fmla="val 2755"/>
                <a:gd name="f16" fmla="val 3056"/>
                <a:gd name="f17" fmla="val 2345"/>
                <a:gd name="f18" fmla="val 1683"/>
                <a:gd name="f19" fmla="val 1274"/>
                <a:gd name="f20" fmla="val 1670"/>
                <a:gd name="f21" fmla="val 1478"/>
                <a:gd name="f22" fmla="val 90"/>
                <a:gd name="f23" fmla="val 1222"/>
                <a:gd name="f24" fmla="*/ f0 1 3057"/>
                <a:gd name="f25" fmla="*/ f1 1 2944"/>
                <a:gd name="f26" fmla="val f2"/>
                <a:gd name="f27" fmla="val f3"/>
                <a:gd name="f28" fmla="val f4"/>
                <a:gd name="f29" fmla="+- f28 0 f26"/>
                <a:gd name="f30" fmla="+- f27 0 f26"/>
                <a:gd name="f31" fmla="*/ f30 1 3057"/>
                <a:gd name="f32" fmla="*/ f29 1 2944"/>
                <a:gd name="f33" fmla="*/ f26 1 f31"/>
                <a:gd name="f34" fmla="*/ f27 1 f31"/>
                <a:gd name="f35" fmla="*/ f26 1 f32"/>
                <a:gd name="f36" fmla="*/ f28 1 f32"/>
                <a:gd name="f37" fmla="*/ f33 f24 1"/>
                <a:gd name="f38" fmla="*/ f34 f24 1"/>
                <a:gd name="f39" fmla="*/ f36 f25 1"/>
                <a:gd name="f40" fmla="*/ f35 f25 1"/>
              </a:gdLst>
              <a:ahLst/>
              <a:cxnLst>
                <a:cxn ang="3cd4">
                  <a:pos x="hc" y="t"/>
                </a:cxn>
                <a:cxn ang="0">
                  <a:pos x="r" y="vc"/>
                </a:cxn>
                <a:cxn ang="cd4">
                  <a:pos x="hc" y="b"/>
                </a:cxn>
                <a:cxn ang="cd2">
                  <a:pos x="l" y="vc"/>
                </a:cxn>
              </a:cxnLst>
              <a:rect l="f37" t="f40" r="f38" b="f39"/>
              <a:pathLst>
                <a:path w="3057" h="2944">
                  <a:moveTo>
                    <a:pt x="f5" y="f6"/>
                  </a:moveTo>
                  <a:cubicBezTo>
                    <a:pt x="f7" y="f6"/>
                    <a:pt x="f8" y="f9"/>
                    <a:pt x="f10" y="f11"/>
                  </a:cubicBezTo>
                  <a:lnTo>
                    <a:pt x="f6" y="f12"/>
                  </a:lnTo>
                  <a:lnTo>
                    <a:pt x="f13" y="f4"/>
                  </a:lnTo>
                  <a:lnTo>
                    <a:pt x="f14" y="f15"/>
                  </a:lnTo>
                  <a:cubicBezTo>
                    <a:pt x="f16" y="f17"/>
                    <a:pt x="f16" y="f18"/>
                    <a:pt x="f14" y="f19"/>
                  </a:cubicBezTo>
                  <a:lnTo>
                    <a:pt x="f20" y="f11"/>
                  </a:lnTo>
                  <a:cubicBezTo>
                    <a:pt x="f21" y="f22"/>
                    <a:pt x="f23"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6" name="Google Shape;6984;p88">
              <a:extLst>
                <a:ext uri="{FF2B5EF4-FFF2-40B4-BE49-F238E27FC236}">
                  <a16:creationId xmlns:a16="http://schemas.microsoft.com/office/drawing/2014/main" id="{68F62C38-81AE-F2F1-0D07-5F460349D286}"/>
                </a:ext>
              </a:extLst>
            </p:cNvPr>
            <p:cNvSpPr/>
            <p:nvPr/>
          </p:nvSpPr>
          <p:spPr>
            <a:xfrm>
              <a:off x="5759933" y="1210555"/>
              <a:ext cx="119347" cy="115022"/>
            </a:xfrm>
            <a:custGeom>
              <a:avLst/>
              <a:gdLst>
                <a:gd name="f0" fmla="val w"/>
                <a:gd name="f1" fmla="val h"/>
                <a:gd name="f2" fmla="val 0"/>
                <a:gd name="f3" fmla="val 3089"/>
                <a:gd name="f4" fmla="val 2977"/>
                <a:gd name="f5" fmla="val 999"/>
                <a:gd name="f6" fmla="val 787"/>
                <a:gd name="f7" fmla="val 577"/>
                <a:gd name="f8" fmla="val 66"/>
                <a:gd name="f9" fmla="val 410"/>
                <a:gd name="f10" fmla="val 205"/>
                <a:gd name="f11" fmla="val 379"/>
                <a:gd name="f12" fmla="val 316"/>
                <a:gd name="f13" fmla="val 268"/>
                <a:gd name="f14" fmla="val 284"/>
                <a:gd name="f15" fmla="val 299"/>
                <a:gd name="f16" fmla="val 1"/>
                <a:gd name="f17" fmla="val 583"/>
                <a:gd name="f18" fmla="val 2427"/>
                <a:gd name="f19" fmla="val 2679"/>
                <a:gd name="f20" fmla="val 2693"/>
                <a:gd name="f21" fmla="val 3088"/>
                <a:gd name="f22" fmla="val 2315"/>
                <a:gd name="f23" fmla="val 1622"/>
                <a:gd name="f24" fmla="val 1244"/>
                <a:gd name="f25" fmla="val 1734"/>
                <a:gd name="f26" fmla="val 1540"/>
                <a:gd name="f27" fmla="val 105"/>
                <a:gd name="f28" fmla="val 1267"/>
                <a:gd name="f29" fmla="*/ f0 1 3089"/>
                <a:gd name="f30" fmla="*/ f1 1 2977"/>
                <a:gd name="f31" fmla="val f2"/>
                <a:gd name="f32" fmla="val f3"/>
                <a:gd name="f33" fmla="val f4"/>
                <a:gd name="f34" fmla="+- f33 0 f31"/>
                <a:gd name="f35" fmla="+- f32 0 f31"/>
                <a:gd name="f36" fmla="*/ f35 1 3089"/>
                <a:gd name="f37" fmla="*/ f34 1 2977"/>
                <a:gd name="f38" fmla="*/ f31 1 f36"/>
                <a:gd name="f39" fmla="*/ f32 1 f36"/>
                <a:gd name="f40" fmla="*/ f31 1 f37"/>
                <a:gd name="f41" fmla="*/ f33 1 f37"/>
                <a:gd name="f42" fmla="*/ f38 f29 1"/>
                <a:gd name="f43" fmla="*/ f39 f29 1"/>
                <a:gd name="f44" fmla="*/ f41 f30 1"/>
                <a:gd name="f45" fmla="*/ f40 f30 1"/>
              </a:gdLst>
              <a:ahLst/>
              <a:cxnLst>
                <a:cxn ang="3cd4">
                  <a:pos x="hc" y="t"/>
                </a:cxn>
                <a:cxn ang="0">
                  <a:pos x="r" y="vc"/>
                </a:cxn>
                <a:cxn ang="cd4">
                  <a:pos x="hc" y="b"/>
                </a:cxn>
                <a:cxn ang="cd2">
                  <a:pos x="l" y="vc"/>
                </a:cxn>
              </a:cxnLst>
              <a:rect l="f42" t="f45" r="f43" b="f44"/>
              <a:pathLst>
                <a:path w="3089" h="2977">
                  <a:moveTo>
                    <a:pt x="f5" y="f2"/>
                  </a:moveTo>
                  <a:cubicBezTo>
                    <a:pt x="f6" y="f2"/>
                    <a:pt x="f7" y="f8"/>
                    <a:pt x="f9" y="f10"/>
                  </a:cubicBezTo>
                  <a:cubicBezTo>
                    <a:pt x="f11" y="f10"/>
                    <a:pt x="f12" y="f13"/>
                    <a:pt x="f14" y="f15"/>
                  </a:cubicBezTo>
                  <a:lnTo>
                    <a:pt x="f16" y="f17"/>
                  </a:lnTo>
                  <a:lnTo>
                    <a:pt x="f18" y="f4"/>
                  </a:lnTo>
                  <a:lnTo>
                    <a:pt x="f19" y="f20"/>
                  </a:lnTo>
                  <a:cubicBezTo>
                    <a:pt x="f21" y="f22"/>
                    <a:pt x="f21" y="f23"/>
                    <a:pt x="f19" y="f24"/>
                  </a:cubicBezTo>
                  <a:lnTo>
                    <a:pt x="f25" y="f15"/>
                  </a:lnTo>
                  <a:cubicBezTo>
                    <a:pt x="f26" y="f27"/>
                    <a:pt x="f28"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97" name="Google Shape;6985;p88">
              <a:extLst>
                <a:ext uri="{FF2B5EF4-FFF2-40B4-BE49-F238E27FC236}">
                  <a16:creationId xmlns:a16="http://schemas.microsoft.com/office/drawing/2014/main" id="{407D5B57-1A4D-0892-0815-A004D9BFBDE7}"/>
                </a:ext>
              </a:extLst>
            </p:cNvPr>
            <p:cNvSpPr/>
            <p:nvPr/>
          </p:nvSpPr>
          <p:spPr>
            <a:xfrm>
              <a:off x="5515285" y="1052876"/>
              <a:ext cx="320140" cy="314773"/>
            </a:xfrm>
            <a:custGeom>
              <a:avLst/>
              <a:gdLst>
                <a:gd name="f0" fmla="val w"/>
                <a:gd name="f1" fmla="val h"/>
                <a:gd name="f2" fmla="val 0"/>
                <a:gd name="f3" fmla="val 8286"/>
                <a:gd name="f4" fmla="val 8147"/>
                <a:gd name="f5" fmla="val 725"/>
                <a:gd name="f6" fmla="val 1"/>
                <a:gd name="f7" fmla="val 95"/>
                <a:gd name="f8" fmla="val 631"/>
                <a:gd name="f9" fmla="val 1387"/>
                <a:gd name="f10" fmla="val 284"/>
                <a:gd name="f11" fmla="val 2017"/>
                <a:gd name="f12" fmla="val 4223"/>
                <a:gd name="f13" fmla="val 3938"/>
                <a:gd name="f14" fmla="val 6774"/>
                <a:gd name="f15" fmla="val 6270"/>
                <a:gd name="f16" fmla="val 7972"/>
                <a:gd name="f17" fmla="val 6499"/>
                <a:gd name="f18" fmla="val 8086"/>
                <a:gd name="f19" fmla="val 6745"/>
                <a:gd name="f20" fmla="val 6996"/>
                <a:gd name="f21" fmla="val 7434"/>
                <a:gd name="f22" fmla="val 7886"/>
                <a:gd name="f23" fmla="val 7963"/>
                <a:gd name="f24" fmla="val 7562"/>
                <a:gd name="f25" fmla="*/ f0 1 8286"/>
                <a:gd name="f26" fmla="*/ f1 1 8147"/>
                <a:gd name="f27" fmla="val f2"/>
                <a:gd name="f28" fmla="val f3"/>
                <a:gd name="f29" fmla="val f4"/>
                <a:gd name="f30" fmla="+- f29 0 f27"/>
                <a:gd name="f31" fmla="+- f28 0 f27"/>
                <a:gd name="f32" fmla="*/ f31 1 8286"/>
                <a:gd name="f33" fmla="*/ f30 1 8147"/>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8286" h="8147">
                  <a:moveTo>
                    <a:pt x="f5" y="f6"/>
                  </a:moveTo>
                  <a:cubicBezTo>
                    <a:pt x="f7" y="f8"/>
                    <a:pt x="f2" y="f9"/>
                    <a:pt x="f10" y="f11"/>
                  </a:cubicBezTo>
                  <a:cubicBezTo>
                    <a:pt x="f9" y="f12"/>
                    <a:pt x="f13" y="f14"/>
                    <a:pt x="f15" y="f16"/>
                  </a:cubicBezTo>
                  <a:cubicBezTo>
                    <a:pt x="f17" y="f18"/>
                    <a:pt x="f19" y="f4"/>
                    <a:pt x="f20" y="f4"/>
                  </a:cubicBezTo>
                  <a:cubicBezTo>
                    <a:pt x="f21" y="f4"/>
                    <a:pt x="f22" y="f23"/>
                    <a:pt x="f3" y="f24"/>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98" name="Google Shape;7015;p88">
            <a:extLst>
              <a:ext uri="{FF2B5EF4-FFF2-40B4-BE49-F238E27FC236}">
                <a16:creationId xmlns:a16="http://schemas.microsoft.com/office/drawing/2014/main" id="{7F3D0A24-4939-0D2B-5440-6C598F941FC9}"/>
              </a:ext>
            </a:extLst>
          </p:cNvPr>
          <p:cNvGrpSpPr/>
          <p:nvPr/>
        </p:nvGrpSpPr>
        <p:grpSpPr>
          <a:xfrm>
            <a:off x="6853633" y="1679599"/>
            <a:ext cx="498603" cy="496391"/>
            <a:chOff x="8170804" y="1679597"/>
            <a:chExt cx="498603" cy="496391"/>
          </a:xfrm>
          <a:solidFill>
            <a:schemeClr val="bg1"/>
          </a:solidFill>
        </p:grpSpPr>
        <p:sp>
          <p:nvSpPr>
            <p:cNvPr id="99" name="Google Shape;7016;p88">
              <a:extLst>
                <a:ext uri="{FF2B5EF4-FFF2-40B4-BE49-F238E27FC236}">
                  <a16:creationId xmlns:a16="http://schemas.microsoft.com/office/drawing/2014/main" id="{B275324E-0A84-DF8C-B573-631487F6B874}"/>
                </a:ext>
              </a:extLst>
            </p:cNvPr>
            <p:cNvSpPr/>
            <p:nvPr/>
          </p:nvSpPr>
          <p:spPr>
            <a:xfrm>
              <a:off x="8377769" y="1855683"/>
              <a:ext cx="291638" cy="320305"/>
            </a:xfrm>
            <a:custGeom>
              <a:avLst/>
              <a:gdLst>
                <a:gd name="f0" fmla="val w"/>
                <a:gd name="f1" fmla="val h"/>
                <a:gd name="f2" fmla="val 0"/>
                <a:gd name="f3" fmla="val 6837"/>
                <a:gd name="f4" fmla="val 7509"/>
                <a:gd name="f5" fmla="val 5120"/>
                <a:gd name="f6" fmla="val 2079"/>
                <a:gd name="f7" fmla="val 5206"/>
                <a:gd name="f8" fmla="val 5293"/>
                <a:gd name="f9" fmla="val 2111"/>
                <a:gd name="f10" fmla="val 5356"/>
                <a:gd name="f11" fmla="val 2174"/>
                <a:gd name="f12" fmla="val 5451"/>
                <a:gd name="f13" fmla="val 2268"/>
                <a:gd name="f14" fmla="val 2458"/>
                <a:gd name="f15" fmla="val 2647"/>
                <a:gd name="f16" fmla="val 3308"/>
                <a:gd name="f17" fmla="val 4694"/>
                <a:gd name="f18" fmla="val 3214"/>
                <a:gd name="f19" fmla="val 4757"/>
                <a:gd name="f20" fmla="val 3151"/>
                <a:gd name="f21" fmla="val 4789"/>
                <a:gd name="f22" fmla="val 3056"/>
                <a:gd name="f23" fmla="val 2993"/>
                <a:gd name="f24" fmla="val 2899"/>
                <a:gd name="f25" fmla="val 2836"/>
                <a:gd name="f26" fmla="val 4001"/>
                <a:gd name="f27" fmla="val 2048"/>
                <a:gd name="f28" fmla="val 3907"/>
                <a:gd name="f29" fmla="val 3655"/>
                <a:gd name="f30" fmla="val 3529"/>
                <a:gd name="f31" fmla="val 2221"/>
                <a:gd name="f32" fmla="val 3481"/>
                <a:gd name="f33" fmla="val 2308"/>
                <a:gd name="f34" fmla="val 3458"/>
                <a:gd name="f35" fmla="val 2399"/>
                <a:gd name="f36" fmla="val 2489"/>
                <a:gd name="f37" fmla="val 2584"/>
                <a:gd name="f38" fmla="val 3970"/>
                <a:gd name="f39" fmla="val 4883"/>
                <a:gd name="f40" fmla="val 4946"/>
                <a:gd name="f41" fmla="val 5033"/>
                <a:gd name="f42" fmla="val 1701"/>
                <a:gd name="f43" fmla="val 725"/>
                <a:gd name="f44" fmla="val 756"/>
                <a:gd name="f45" fmla="val 4411"/>
                <a:gd name="f46" fmla="val 6112"/>
                <a:gd name="f47" fmla="val 7152"/>
                <a:gd name="f48" fmla="val 7309"/>
                <a:gd name="f49" fmla="val 7435"/>
                <a:gd name="f50" fmla="val 2237"/>
                <a:gd name="f51" fmla="val 7467"/>
                <a:gd name="f52" fmla="val 2289"/>
                <a:gd name="f53" fmla="val 7493"/>
                <a:gd name="f54" fmla="val 2347"/>
                <a:gd name="f55" fmla="val 7508"/>
                <a:gd name="f56" fmla="val 2401"/>
                <a:gd name="f57" fmla="val 2477"/>
                <a:gd name="f58" fmla="val 2547"/>
                <a:gd name="f59" fmla="val 7478"/>
                <a:gd name="f60" fmla="val 7404"/>
                <a:gd name="f61" fmla="val 3844"/>
                <a:gd name="f62" fmla="val 5073"/>
                <a:gd name="f63" fmla="val 6018"/>
                <a:gd name="f64" fmla="val 6805"/>
                <a:gd name="f65" fmla="val 6049"/>
                <a:gd name="f66" fmla="val 5104"/>
                <a:gd name="f67" fmla="*/ f0 1 6837"/>
                <a:gd name="f68" fmla="*/ f1 1 7509"/>
                <a:gd name="f69" fmla="val f2"/>
                <a:gd name="f70" fmla="val f3"/>
                <a:gd name="f71" fmla="val f4"/>
                <a:gd name="f72" fmla="+- f71 0 f69"/>
                <a:gd name="f73" fmla="+- f70 0 f69"/>
                <a:gd name="f74" fmla="*/ f73 1 6837"/>
                <a:gd name="f75" fmla="*/ f72 1 7509"/>
                <a:gd name="f76" fmla="*/ f69 1 f74"/>
                <a:gd name="f77" fmla="*/ f70 1 f74"/>
                <a:gd name="f78" fmla="*/ f69 1 f75"/>
                <a:gd name="f79" fmla="*/ f71 1 f75"/>
                <a:gd name="f80" fmla="*/ f76 f67 1"/>
                <a:gd name="f81" fmla="*/ f77 f67 1"/>
                <a:gd name="f82" fmla="*/ f79 f68 1"/>
                <a:gd name="f83" fmla="*/ f78 f68 1"/>
              </a:gdLst>
              <a:ahLst/>
              <a:cxnLst>
                <a:cxn ang="3cd4">
                  <a:pos x="hc" y="t"/>
                </a:cxn>
                <a:cxn ang="0">
                  <a:pos x="r" y="vc"/>
                </a:cxn>
                <a:cxn ang="cd4">
                  <a:pos x="hc" y="b"/>
                </a:cxn>
                <a:cxn ang="cd2">
                  <a:pos x="l" y="vc"/>
                </a:cxn>
              </a:cxnLst>
              <a:rect l="f80" t="f83" r="f81" b="f82"/>
              <a:pathLst>
                <a:path w="6837" h="7509">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lnTo>
                    <a:pt x="f11" y="f26"/>
                  </a:lnTo>
                  <a:cubicBezTo>
                    <a:pt x="f27" y="f28"/>
                    <a:pt x="f27" y="f29"/>
                    <a:pt x="f11" y="f30"/>
                  </a:cubicBezTo>
                  <a:cubicBezTo>
                    <a:pt x="f31" y="f32"/>
                    <a:pt x="f33" y="f34"/>
                    <a:pt x="f35" y="f34"/>
                  </a:cubicBezTo>
                  <a:cubicBezTo>
                    <a:pt x="f36" y="f34"/>
                    <a:pt x="f37" y="f32"/>
                    <a:pt x="f15" y="f30"/>
                  </a:cubicBezTo>
                  <a:lnTo>
                    <a:pt x="f22" y="f38"/>
                  </a:lnTo>
                  <a:lnTo>
                    <a:pt x="f39" y="f11"/>
                  </a:lnTo>
                  <a:cubicBezTo>
                    <a:pt x="f40" y="f9"/>
                    <a:pt x="f41" y="f6"/>
                    <a:pt x="f5" y="f6"/>
                  </a:cubicBezTo>
                  <a:close/>
                  <a:moveTo>
                    <a:pt x="f42" y="f2"/>
                  </a:moveTo>
                  <a:cubicBezTo>
                    <a:pt x="f43" y="f2"/>
                    <a:pt x="f2" y="f44"/>
                    <a:pt x="f2" y="f42"/>
                  </a:cubicBezTo>
                  <a:lnTo>
                    <a:pt x="f2" y="f45"/>
                  </a:lnTo>
                  <a:cubicBezTo>
                    <a:pt x="f2" y="f10"/>
                    <a:pt x="f43" y="f46"/>
                    <a:pt x="f42" y="f46"/>
                  </a:cubicBezTo>
                  <a:lnTo>
                    <a:pt x="f27" y="f46"/>
                  </a:lnTo>
                  <a:lnTo>
                    <a:pt x="f27" y="f47"/>
                  </a:lnTo>
                  <a:cubicBezTo>
                    <a:pt x="f27" y="f48"/>
                    <a:pt x="f9" y="f49"/>
                    <a:pt x="f50" y="f51"/>
                  </a:cubicBezTo>
                  <a:cubicBezTo>
                    <a:pt x="f52" y="f53"/>
                    <a:pt x="f54" y="f55"/>
                    <a:pt x="f56" y="f55"/>
                  </a:cubicBezTo>
                  <a:cubicBezTo>
                    <a:pt x="f57" y="f55"/>
                    <a:pt x="f58" y="f59"/>
                    <a:pt x="f37" y="f60"/>
                  </a:cubicBezTo>
                  <a:lnTo>
                    <a:pt x="f61" y="f46"/>
                  </a:lnTo>
                  <a:lnTo>
                    <a:pt x="f62" y="f46"/>
                  </a:lnTo>
                  <a:cubicBezTo>
                    <a:pt x="f63" y="f46"/>
                    <a:pt x="f64" y="f10"/>
                    <a:pt x="f64" y="f45"/>
                  </a:cubicBezTo>
                  <a:lnTo>
                    <a:pt x="f64" y="f42"/>
                  </a:lnTo>
                  <a:cubicBezTo>
                    <a:pt x="f3" y="f44"/>
                    <a:pt x="f65" y="f2"/>
                    <a:pt x="f66"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0" name="Google Shape;7017;p88">
              <a:extLst>
                <a:ext uri="{FF2B5EF4-FFF2-40B4-BE49-F238E27FC236}">
                  <a16:creationId xmlns:a16="http://schemas.microsoft.com/office/drawing/2014/main" id="{9256B9D0-5EC2-B04C-083C-803DD03B53FD}"/>
                </a:ext>
              </a:extLst>
            </p:cNvPr>
            <p:cNvSpPr/>
            <p:nvPr/>
          </p:nvSpPr>
          <p:spPr>
            <a:xfrm>
              <a:off x="8170804" y="1679597"/>
              <a:ext cx="321247" cy="349913"/>
            </a:xfrm>
            <a:custGeom>
              <a:avLst/>
              <a:gdLst>
                <a:gd name="f0" fmla="val w"/>
                <a:gd name="f1" fmla="val h"/>
                <a:gd name="f2" fmla="val 0"/>
                <a:gd name="f3" fmla="val 7531"/>
                <a:gd name="f4" fmla="val 8203"/>
                <a:gd name="f5" fmla="val 3781"/>
                <a:gd name="f6" fmla="val 1356"/>
                <a:gd name="f7" fmla="val 4317"/>
                <a:gd name="f8" fmla="val 4789"/>
                <a:gd name="f9" fmla="val 1828"/>
                <a:gd name="f10" fmla="val 2395"/>
                <a:gd name="f11" fmla="val 2710"/>
                <a:gd name="f12" fmla="val 4632"/>
                <a:gd name="f13" fmla="val 3025"/>
                <a:gd name="f14" fmla="val 4411"/>
                <a:gd name="f15" fmla="val 3214"/>
                <a:gd name="f16" fmla="val 4254"/>
                <a:gd name="f17" fmla="val 3341"/>
                <a:gd name="f18" fmla="val 4128"/>
                <a:gd name="f19" fmla="val 3530"/>
                <a:gd name="f20" fmla="val 3782"/>
                <a:gd name="f21" fmla="val 3971"/>
                <a:gd name="f22" fmla="val 3970"/>
                <a:gd name="f23" fmla="val 3592"/>
                <a:gd name="f24" fmla="val 3434"/>
                <a:gd name="f25" fmla="val 3624"/>
                <a:gd name="f26" fmla="val 2931"/>
                <a:gd name="f27" fmla="val 2679"/>
                <a:gd name="f28" fmla="val 4065"/>
                <a:gd name="f29" fmla="val 2584"/>
                <a:gd name="f30" fmla="val 4096"/>
                <a:gd name="f31" fmla="val 2521"/>
                <a:gd name="f32" fmla="val 2206"/>
                <a:gd name="f33" fmla="val 3939"/>
                <a:gd name="f34" fmla="val 2049"/>
                <a:gd name="f35" fmla="val 3750"/>
                <a:gd name="f36" fmla="val 3529"/>
                <a:gd name="f37" fmla="val 3371"/>
                <a:gd name="f38" fmla="val 2742"/>
                <a:gd name="f39" fmla="val 2836"/>
                <a:gd name="f40" fmla="val 2678"/>
                <a:gd name="f41" fmla="val 2741"/>
                <a:gd name="f42" fmla="val 4758"/>
                <a:gd name="f43" fmla="val 4916"/>
                <a:gd name="f44" fmla="val 5105"/>
                <a:gd name="f45" fmla="val 5294"/>
                <a:gd name="f46" fmla="val 5451"/>
                <a:gd name="f47" fmla="val 1733"/>
                <a:gd name="f48" fmla="val 1"/>
                <a:gd name="f49" fmla="val 788"/>
                <a:gd name="f50" fmla="val 789"/>
                <a:gd name="f51" fmla="val 1734"/>
                <a:gd name="f52" fmla="val 5136"/>
                <a:gd name="f53" fmla="val 5987"/>
                <a:gd name="f54" fmla="val 631"/>
                <a:gd name="f55" fmla="val 6649"/>
                <a:gd name="f56" fmla="val 1418"/>
                <a:gd name="f57" fmla="val 6806"/>
                <a:gd name="f58" fmla="val 7846"/>
                <a:gd name="f59" fmla="val 8003"/>
                <a:gd name="f60" fmla="val 1481"/>
                <a:gd name="f61" fmla="val 8129"/>
                <a:gd name="f62" fmla="val 1607"/>
                <a:gd name="f63" fmla="val 8161"/>
                <a:gd name="f64" fmla="val 1659"/>
                <a:gd name="f65" fmla="val 8187"/>
                <a:gd name="f66" fmla="val 1717"/>
                <a:gd name="f67" fmla="val 8202"/>
                <a:gd name="f68" fmla="val 1771"/>
                <a:gd name="f69" fmla="val 1848"/>
                <a:gd name="f70" fmla="val 1917"/>
                <a:gd name="f71" fmla="val 8172"/>
                <a:gd name="f72" fmla="val 1954"/>
                <a:gd name="f73" fmla="val 8098"/>
                <a:gd name="f74" fmla="val 6838"/>
                <a:gd name="f75" fmla="val 5798"/>
                <a:gd name="f76" fmla="val 4475"/>
                <a:gd name="f77" fmla="val 5167"/>
                <a:gd name="f78" fmla="val 3404"/>
                <a:gd name="f79" fmla="val 6490"/>
                <a:gd name="f80" fmla="val 7530"/>
                <a:gd name="f81" fmla="val 6774"/>
                <a:gd name="f82" fmla="val 5829"/>
                <a:gd name="f83" fmla="*/ f0 1 7531"/>
                <a:gd name="f84" fmla="*/ f1 1 8203"/>
                <a:gd name="f85" fmla="val f2"/>
                <a:gd name="f86" fmla="val f3"/>
                <a:gd name="f87" fmla="val f4"/>
                <a:gd name="f88" fmla="+- f87 0 f85"/>
                <a:gd name="f89" fmla="+- f86 0 f85"/>
                <a:gd name="f90" fmla="*/ f89 1 7531"/>
                <a:gd name="f91" fmla="*/ f88 1 8203"/>
                <a:gd name="f92" fmla="*/ f85 1 f90"/>
                <a:gd name="f93" fmla="*/ f86 1 f90"/>
                <a:gd name="f94" fmla="*/ f85 1 f91"/>
                <a:gd name="f95" fmla="*/ f87 1 f91"/>
                <a:gd name="f96" fmla="*/ f92 f83 1"/>
                <a:gd name="f97" fmla="*/ f93 f83 1"/>
                <a:gd name="f98" fmla="*/ f95 f84 1"/>
                <a:gd name="f99" fmla="*/ f94 f84 1"/>
              </a:gdLst>
              <a:ahLst/>
              <a:cxnLst>
                <a:cxn ang="3cd4">
                  <a:pos x="hc" y="t"/>
                </a:cxn>
                <a:cxn ang="0">
                  <a:pos x="r" y="vc"/>
                </a:cxn>
                <a:cxn ang="cd4">
                  <a:pos x="hc" y="b"/>
                </a:cxn>
                <a:cxn ang="cd2">
                  <a:pos x="l" y="vc"/>
                </a:cxn>
              </a:cxnLst>
              <a:rect l="f96" t="f99" r="f97" b="f98"/>
              <a:pathLst>
                <a:path w="7531" h="8203">
                  <a:moveTo>
                    <a:pt x="f5" y="f6"/>
                  </a:moveTo>
                  <a:cubicBezTo>
                    <a:pt x="f7" y="f6"/>
                    <a:pt x="f8" y="f9"/>
                    <a:pt x="f8" y="f10"/>
                  </a:cubicBezTo>
                  <a:cubicBezTo>
                    <a:pt x="f8" y="f11"/>
                    <a:pt x="f12" y="f13"/>
                    <a:pt x="f14" y="f15"/>
                  </a:cubicBezTo>
                  <a:cubicBezTo>
                    <a:pt x="f16" y="f17"/>
                    <a:pt x="f18" y="f19"/>
                    <a:pt x="f18" y="f20"/>
                  </a:cubicBezTo>
                  <a:cubicBezTo>
                    <a:pt x="f18" y="f21"/>
                    <a:pt x="f22" y="f18"/>
                    <a:pt x="f5" y="f18"/>
                  </a:cubicBezTo>
                  <a:cubicBezTo>
                    <a:pt x="f23" y="f18"/>
                    <a:pt x="f24" y="f21"/>
                    <a:pt x="f24" y="f20"/>
                  </a:cubicBezTo>
                  <a:cubicBezTo>
                    <a:pt x="f24" y="f17"/>
                    <a:pt x="f25" y="f26"/>
                    <a:pt x="f22" y="f27"/>
                  </a:cubicBezTo>
                  <a:cubicBezTo>
                    <a:pt x="f28" y="f29"/>
                    <a:pt x="f30" y="f31"/>
                    <a:pt x="f30" y="f10"/>
                  </a:cubicBezTo>
                  <a:cubicBezTo>
                    <a:pt x="f30" y="f32"/>
                    <a:pt x="f33" y="f34"/>
                    <a:pt x="f35" y="f34"/>
                  </a:cubicBezTo>
                  <a:cubicBezTo>
                    <a:pt x="f36" y="f34"/>
                    <a:pt x="f37" y="f32"/>
                    <a:pt x="f37" y="f10"/>
                  </a:cubicBezTo>
                  <a:cubicBezTo>
                    <a:pt x="f37" y="f29"/>
                    <a:pt x="f15" y="f38"/>
                    <a:pt x="f13" y="f38"/>
                  </a:cubicBezTo>
                  <a:cubicBezTo>
                    <a:pt x="f39" y="f38"/>
                    <a:pt x="f40" y="f29"/>
                    <a:pt x="f40" y="f10"/>
                  </a:cubicBezTo>
                  <a:cubicBezTo>
                    <a:pt x="f41" y="f9"/>
                    <a:pt x="f15" y="f6"/>
                    <a:pt x="f5" y="f6"/>
                  </a:cubicBezTo>
                  <a:close/>
                  <a:moveTo>
                    <a:pt x="f5" y="f42"/>
                  </a:moveTo>
                  <a:cubicBezTo>
                    <a:pt x="f22" y="f42"/>
                    <a:pt x="f18" y="f43"/>
                    <a:pt x="f18" y="f44"/>
                  </a:cubicBezTo>
                  <a:cubicBezTo>
                    <a:pt x="f18" y="f45"/>
                    <a:pt x="f22" y="f46"/>
                    <a:pt x="f5" y="f46"/>
                  </a:cubicBezTo>
                  <a:cubicBezTo>
                    <a:pt x="f23" y="f46"/>
                    <a:pt x="f24" y="f45"/>
                    <a:pt x="f24" y="f44"/>
                  </a:cubicBezTo>
                  <a:cubicBezTo>
                    <a:pt x="f24" y="f43"/>
                    <a:pt x="f23" y="f42"/>
                    <a:pt x="f5" y="f42"/>
                  </a:cubicBezTo>
                  <a:close/>
                  <a:moveTo>
                    <a:pt x="f47" y="f48"/>
                  </a:moveTo>
                  <a:cubicBezTo>
                    <a:pt x="f49" y="f48"/>
                    <a:pt x="f2" y="f50"/>
                    <a:pt x="f2" y="f51"/>
                  </a:cubicBezTo>
                  <a:lnTo>
                    <a:pt x="f2" y="f52"/>
                  </a:lnTo>
                  <a:cubicBezTo>
                    <a:pt x="f2" y="f53"/>
                    <a:pt x="f54" y="f55"/>
                    <a:pt x="f56" y="f57"/>
                  </a:cubicBezTo>
                  <a:lnTo>
                    <a:pt x="f56" y="f58"/>
                  </a:lnTo>
                  <a:cubicBezTo>
                    <a:pt x="f56" y="f59"/>
                    <a:pt x="f60" y="f61"/>
                    <a:pt x="f62" y="f63"/>
                  </a:cubicBezTo>
                  <a:cubicBezTo>
                    <a:pt x="f64" y="f65"/>
                    <a:pt x="f66" y="f67"/>
                    <a:pt x="f68" y="f67"/>
                  </a:cubicBezTo>
                  <a:cubicBezTo>
                    <a:pt x="f69" y="f67"/>
                    <a:pt x="f70" y="f71"/>
                    <a:pt x="f72" y="f73"/>
                  </a:cubicBezTo>
                  <a:lnTo>
                    <a:pt x="f15" y="f74"/>
                  </a:lnTo>
                  <a:lnTo>
                    <a:pt x="f30" y="f74"/>
                  </a:lnTo>
                  <a:lnTo>
                    <a:pt x="f30" y="f75"/>
                  </a:lnTo>
                  <a:cubicBezTo>
                    <a:pt x="f30" y="f76"/>
                    <a:pt x="f77" y="f78"/>
                    <a:pt x="f79" y="f78"/>
                  </a:cubicBezTo>
                  <a:lnTo>
                    <a:pt x="f80" y="f78"/>
                  </a:lnTo>
                  <a:lnTo>
                    <a:pt x="f80" y="f51"/>
                  </a:lnTo>
                  <a:cubicBezTo>
                    <a:pt x="f80" y="f50"/>
                    <a:pt x="f81" y="f48"/>
                    <a:pt x="f82" y="f48"/>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01" name="Google Shape;6799;p88">
            <a:extLst>
              <a:ext uri="{FF2B5EF4-FFF2-40B4-BE49-F238E27FC236}">
                <a16:creationId xmlns:a16="http://schemas.microsoft.com/office/drawing/2014/main" id="{0485B2DB-8565-A1D8-64E6-1C06B5D1A1F7}"/>
              </a:ext>
            </a:extLst>
          </p:cNvPr>
          <p:cNvSpPr/>
          <p:nvPr/>
        </p:nvSpPr>
        <p:spPr>
          <a:xfrm>
            <a:off x="3029429" y="1707908"/>
            <a:ext cx="445212" cy="446400"/>
          </a:xfrm>
          <a:custGeom>
            <a:avLst/>
            <a:gdLst>
              <a:gd name="f0" fmla="val w"/>
              <a:gd name="f1" fmla="val h"/>
              <a:gd name="f2" fmla="val 0"/>
              <a:gd name="f3" fmla="val 11658"/>
              <a:gd name="f4" fmla="val 11689"/>
              <a:gd name="f5" fmla="val 7877"/>
              <a:gd name="f6" fmla="val 1386"/>
              <a:gd name="f7" fmla="val 9232"/>
              <a:gd name="f8" fmla="val 10303"/>
              <a:gd name="f9" fmla="val 2458"/>
              <a:gd name="f10" fmla="val 3781"/>
              <a:gd name="f11" fmla="val 4883"/>
              <a:gd name="f12" fmla="val 10240"/>
              <a:gd name="f13" fmla="val 10209"/>
              <a:gd name="f14" fmla="val 4946"/>
              <a:gd name="f15" fmla="val 10177"/>
              <a:gd name="f16" fmla="val 10019"/>
              <a:gd name="f17" fmla="val 4190"/>
              <a:gd name="f18" fmla="val 9704"/>
              <a:gd name="f19" fmla="val 3529"/>
              <a:gd name="f20" fmla="val 9200"/>
              <a:gd name="f21" fmla="val 2962"/>
              <a:gd name="f22" fmla="val 7720"/>
              <a:gd name="f23" fmla="val 4442"/>
              <a:gd name="f24" fmla="val 8192"/>
              <a:gd name="f25" fmla="val 5072"/>
              <a:gd name="f26" fmla="val 8318"/>
              <a:gd name="f27" fmla="val 5860"/>
              <a:gd name="f28" fmla="val 8098"/>
              <a:gd name="f29" fmla="val 6648"/>
              <a:gd name="f30" fmla="val 8003"/>
              <a:gd name="f31" fmla="val 6868"/>
              <a:gd name="f32" fmla="val 7057"/>
              <a:gd name="f33" fmla="val 7278"/>
              <a:gd name="f34" fmla="val 8727"/>
              <a:gd name="f35" fmla="val 9673"/>
              <a:gd name="f36" fmla="val 8160"/>
              <a:gd name="f37" fmla="val 7498"/>
              <a:gd name="f38" fmla="val 6742"/>
              <a:gd name="f39" fmla="val 6805"/>
              <a:gd name="f40" fmla="val 7908"/>
              <a:gd name="f41" fmla="val 9231"/>
              <a:gd name="f42" fmla="val 10302"/>
              <a:gd name="f43" fmla="val 6774"/>
              <a:gd name="f44" fmla="val 10271"/>
              <a:gd name="f45" fmla="val 6743"/>
              <a:gd name="f46" fmla="val 10208"/>
              <a:gd name="f47" fmla="val 10176"/>
              <a:gd name="f48" fmla="val 7499"/>
              <a:gd name="f49" fmla="val 8161"/>
              <a:gd name="f50" fmla="val 8728"/>
              <a:gd name="f51" fmla="val 7279"/>
              <a:gd name="f52" fmla="val 7750"/>
              <a:gd name="f53" fmla="val 7058"/>
              <a:gd name="f54" fmla="val 6869"/>
              <a:gd name="f55" fmla="val 8002"/>
              <a:gd name="f56" fmla="val 8097"/>
              <a:gd name="f57" fmla="val 6365"/>
              <a:gd name="f58" fmla="val 6081"/>
              <a:gd name="f59" fmla="val 8223"/>
              <a:gd name="f60" fmla="val 5861"/>
              <a:gd name="f61" fmla="val 5325"/>
              <a:gd name="f62" fmla="val 4821"/>
              <a:gd name="f63" fmla="val 8065"/>
              <a:gd name="f64" fmla="val 4443"/>
              <a:gd name="f65" fmla="val 9672"/>
              <a:gd name="f66" fmla="val 4191"/>
              <a:gd name="f67" fmla="val 4947"/>
              <a:gd name="f68" fmla="val 4916"/>
              <a:gd name="f69" fmla="val 3813"/>
              <a:gd name="f70" fmla="val 1387"/>
              <a:gd name="f71" fmla="val 1450"/>
              <a:gd name="f72" fmla="val 1482"/>
              <a:gd name="f73" fmla="val 1513"/>
              <a:gd name="f74" fmla="val 1671"/>
              <a:gd name="f75" fmla="val 1986"/>
              <a:gd name="f76" fmla="val 2490"/>
              <a:gd name="f77" fmla="val 3971"/>
              <a:gd name="f78" fmla="val 3498"/>
              <a:gd name="f79" fmla="val 3372"/>
              <a:gd name="f80" fmla="val 3592"/>
              <a:gd name="f81" fmla="val 3687"/>
              <a:gd name="f82" fmla="val 4820"/>
              <a:gd name="f83" fmla="val 4631"/>
              <a:gd name="f84" fmla="val 2017"/>
              <a:gd name="f85" fmla="val 1418"/>
              <a:gd name="f86" fmla="val 1481"/>
              <a:gd name="f87" fmla="val 1512"/>
              <a:gd name="f88" fmla="val 1670"/>
              <a:gd name="f89" fmla="val 1985"/>
              <a:gd name="f90" fmla="val 2489"/>
              <a:gd name="f91" fmla="val 3938"/>
              <a:gd name="f92" fmla="val 4632"/>
              <a:gd name="f93" fmla="val 3686"/>
              <a:gd name="f94" fmla="val 5073"/>
              <a:gd name="f95" fmla="val 5339"/>
              <a:gd name="f96" fmla="val 3496"/>
              <a:gd name="f97" fmla="val 5605"/>
              <a:gd name="f98" fmla="val 3451"/>
              <a:gd name="f99" fmla="val 5865"/>
              <a:gd name="f100" fmla="val 6375"/>
              <a:gd name="f101" fmla="val 6861"/>
              <a:gd name="f102" fmla="val 3625"/>
              <a:gd name="f103" fmla="val 2016"/>
              <a:gd name="f104" fmla="val 5829"/>
              <a:gd name="f105" fmla="val 5420"/>
              <a:gd name="f106" fmla="val 5010"/>
              <a:gd name="f107" fmla="val 315"/>
              <a:gd name="f108" fmla="val 4884"/>
              <a:gd name="f109" fmla="val 725"/>
              <a:gd name="f110" fmla="val 3782"/>
              <a:gd name="f111" fmla="val 2112"/>
              <a:gd name="f112" fmla="val 726"/>
              <a:gd name="f113" fmla="val 2111"/>
              <a:gd name="f114" fmla="val 316"/>
              <a:gd name="f115" fmla="val 5041"/>
              <a:gd name="f116" fmla="val 1"/>
              <a:gd name="f117" fmla="val 5419"/>
              <a:gd name="f118" fmla="val 6270"/>
              <a:gd name="f119" fmla="val 6679"/>
              <a:gd name="f120" fmla="val 7876"/>
              <a:gd name="f121" fmla="val 9578"/>
              <a:gd name="f122" fmla="val 10964"/>
              <a:gd name="f123" fmla="val 5042"/>
              <a:gd name="f124" fmla="val 11342"/>
              <a:gd name="f125" fmla="val 11688"/>
              <a:gd name="f126" fmla="val 6680"/>
              <a:gd name="f127" fmla="val 10965"/>
              <a:gd name="f128" fmla="val 11343"/>
              <a:gd name="f129" fmla="val 6616"/>
              <a:gd name="f130" fmla="val 6617"/>
              <a:gd name="f131" fmla="*/ f0 1 11658"/>
              <a:gd name="f132" fmla="*/ f1 1 11689"/>
              <a:gd name="f133" fmla="val f2"/>
              <a:gd name="f134" fmla="val f3"/>
              <a:gd name="f135" fmla="val f4"/>
              <a:gd name="f136" fmla="+- f135 0 f133"/>
              <a:gd name="f137" fmla="+- f134 0 f133"/>
              <a:gd name="f138" fmla="*/ f137 1 11658"/>
              <a:gd name="f139" fmla="*/ f136 1 11689"/>
              <a:gd name="f140" fmla="*/ f133 1 f138"/>
              <a:gd name="f141" fmla="*/ f134 1 f138"/>
              <a:gd name="f142" fmla="*/ f133 1 f139"/>
              <a:gd name="f143" fmla="*/ f135 1 f139"/>
              <a:gd name="f144" fmla="*/ f140 f131 1"/>
              <a:gd name="f145" fmla="*/ f141 f131 1"/>
              <a:gd name="f146" fmla="*/ f143 f132 1"/>
              <a:gd name="f147" fmla="*/ f142 f132 1"/>
            </a:gdLst>
            <a:ahLst/>
            <a:cxnLst>
              <a:cxn ang="3cd4">
                <a:pos x="hc" y="t"/>
              </a:cxn>
              <a:cxn ang="0">
                <a:pos x="r" y="vc"/>
              </a:cxn>
              <a:cxn ang="cd4">
                <a:pos x="hc" y="b"/>
              </a:cxn>
              <a:cxn ang="cd2">
                <a:pos x="l" y="vc"/>
              </a:cxn>
            </a:cxnLst>
            <a:rect l="f144" t="f147" r="f145" b="f146"/>
            <a:pathLst>
              <a:path w="11658" h="11689">
                <a:moveTo>
                  <a:pt x="f5" y="f6"/>
                </a:moveTo>
                <a:cubicBezTo>
                  <a:pt x="f7" y="f6"/>
                  <a:pt x="f8" y="f9"/>
                  <a:pt x="f8" y="f10"/>
                </a:cubicBezTo>
                <a:lnTo>
                  <a:pt x="f8" y="f11"/>
                </a:lnTo>
                <a:cubicBezTo>
                  <a:pt x="f12" y="f11"/>
                  <a:pt x="f13" y="f14"/>
                  <a:pt x="f15" y="f14"/>
                </a:cubicBezTo>
                <a:cubicBezTo>
                  <a:pt x="f16" y="f17"/>
                  <a:pt x="f18" y="f19"/>
                  <a:pt x="f20" y="f21"/>
                </a:cubicBezTo>
                <a:lnTo>
                  <a:pt x="f22" y="f23"/>
                </a:lnTo>
                <a:cubicBezTo>
                  <a:pt x="f24" y="f25"/>
                  <a:pt x="f26" y="f27"/>
                  <a:pt x="f28" y="f29"/>
                </a:cubicBezTo>
                <a:cubicBezTo>
                  <a:pt x="f30" y="f31"/>
                  <a:pt x="f5" y="f32"/>
                  <a:pt x="f22" y="f33"/>
                </a:cubicBezTo>
                <a:lnTo>
                  <a:pt x="f20" y="f34"/>
                </a:lnTo>
                <a:cubicBezTo>
                  <a:pt x="f35" y="f36"/>
                  <a:pt x="f16" y="f37"/>
                  <a:pt x="f15" y="f38"/>
                </a:cubicBezTo>
                <a:cubicBezTo>
                  <a:pt x="f13" y="f38"/>
                  <a:pt x="f12" y="f39"/>
                  <a:pt x="f8" y="f39"/>
                </a:cubicBezTo>
                <a:lnTo>
                  <a:pt x="f8" y="f40"/>
                </a:lnTo>
                <a:cubicBezTo>
                  <a:pt x="f8" y="f41"/>
                  <a:pt x="f7" y="f42"/>
                  <a:pt x="f5" y="f42"/>
                </a:cubicBezTo>
                <a:lnTo>
                  <a:pt x="f43" y="f42"/>
                </a:lnTo>
                <a:cubicBezTo>
                  <a:pt x="f43" y="f44"/>
                  <a:pt x="f45" y="f46"/>
                  <a:pt x="f45" y="f47"/>
                </a:cubicBezTo>
                <a:cubicBezTo>
                  <a:pt x="f48" y="f16"/>
                  <a:pt x="f49" y="f18"/>
                  <a:pt x="f50" y="f20"/>
                </a:cubicBezTo>
                <a:lnTo>
                  <a:pt x="f51" y="f52"/>
                </a:lnTo>
                <a:cubicBezTo>
                  <a:pt x="f53" y="f40"/>
                  <a:pt x="f54" y="f55"/>
                  <a:pt x="f29" y="f56"/>
                </a:cubicBezTo>
                <a:cubicBezTo>
                  <a:pt x="f57" y="f36"/>
                  <a:pt x="f58" y="f59"/>
                  <a:pt x="f60" y="f59"/>
                </a:cubicBezTo>
                <a:cubicBezTo>
                  <a:pt x="f61" y="f59"/>
                  <a:pt x="f62" y="f63"/>
                  <a:pt x="f64" y="f52"/>
                </a:cubicBezTo>
                <a:lnTo>
                  <a:pt x="f21" y="f20"/>
                </a:lnTo>
                <a:cubicBezTo>
                  <a:pt x="f19" y="f65"/>
                  <a:pt x="f66" y="f16"/>
                  <a:pt x="f67" y="f47"/>
                </a:cubicBezTo>
                <a:cubicBezTo>
                  <a:pt x="f67" y="f46"/>
                  <a:pt x="f68" y="f44"/>
                  <a:pt x="f68" y="f42"/>
                </a:cubicBezTo>
                <a:lnTo>
                  <a:pt x="f69" y="f42"/>
                </a:lnTo>
                <a:cubicBezTo>
                  <a:pt x="f9" y="f42"/>
                  <a:pt x="f70" y="f41"/>
                  <a:pt x="f70" y="f40"/>
                </a:cubicBezTo>
                <a:lnTo>
                  <a:pt x="f70" y="f39"/>
                </a:lnTo>
                <a:cubicBezTo>
                  <a:pt x="f71" y="f39"/>
                  <a:pt x="f72" y="f38"/>
                  <a:pt x="f73" y="f38"/>
                </a:cubicBezTo>
                <a:cubicBezTo>
                  <a:pt x="f74" y="f37"/>
                  <a:pt x="f75" y="f36"/>
                  <a:pt x="f76" y="f34"/>
                </a:cubicBezTo>
                <a:lnTo>
                  <a:pt x="f77" y="f33"/>
                </a:lnTo>
                <a:cubicBezTo>
                  <a:pt x="f78" y="f29"/>
                  <a:pt x="f79" y="f27"/>
                  <a:pt x="f80" y="f25"/>
                </a:cubicBezTo>
                <a:cubicBezTo>
                  <a:pt x="f81" y="f82"/>
                  <a:pt x="f69" y="f83"/>
                  <a:pt x="f77" y="f23"/>
                </a:cubicBezTo>
                <a:lnTo>
                  <a:pt x="f76" y="f21"/>
                </a:lnTo>
                <a:cubicBezTo>
                  <a:pt x="f84" y="f19"/>
                  <a:pt x="f74" y="f17"/>
                  <a:pt x="f73" y="f14"/>
                </a:cubicBezTo>
                <a:cubicBezTo>
                  <a:pt x="f72" y="f14"/>
                  <a:pt x="f71" y="f11"/>
                  <a:pt x="f70" y="f11"/>
                </a:cubicBezTo>
                <a:lnTo>
                  <a:pt x="f70" y="f10"/>
                </a:lnTo>
                <a:cubicBezTo>
                  <a:pt x="f70" y="f9"/>
                  <a:pt x="f9" y="f6"/>
                  <a:pt x="f69" y="f6"/>
                </a:cubicBezTo>
                <a:lnTo>
                  <a:pt x="f68" y="f6"/>
                </a:lnTo>
                <a:cubicBezTo>
                  <a:pt x="f68" y="f85"/>
                  <a:pt x="f67" y="f86"/>
                  <a:pt x="f67" y="f87"/>
                </a:cubicBezTo>
                <a:cubicBezTo>
                  <a:pt x="f66" y="f88"/>
                  <a:pt x="f19" y="f89"/>
                  <a:pt x="f21" y="f90"/>
                </a:cubicBezTo>
                <a:lnTo>
                  <a:pt x="f64" y="f91"/>
                </a:lnTo>
                <a:cubicBezTo>
                  <a:pt x="f92" y="f10"/>
                  <a:pt x="f62" y="f93"/>
                  <a:pt x="f94" y="f80"/>
                </a:cubicBezTo>
                <a:cubicBezTo>
                  <a:pt x="f95" y="f96"/>
                  <a:pt x="f97" y="f98"/>
                  <a:pt x="f99" y="f98"/>
                </a:cubicBezTo>
                <a:cubicBezTo>
                  <a:pt x="f100" y="f98"/>
                  <a:pt x="f101" y="f102"/>
                  <a:pt x="f51" y="f91"/>
                </a:cubicBezTo>
                <a:lnTo>
                  <a:pt x="f50" y="f90"/>
                </a:lnTo>
                <a:cubicBezTo>
                  <a:pt x="f49" y="f103"/>
                  <a:pt x="f48" y="f88"/>
                  <a:pt x="f45" y="f87"/>
                </a:cubicBezTo>
                <a:cubicBezTo>
                  <a:pt x="f45" y="f86"/>
                  <a:pt x="f43" y="f85"/>
                  <a:pt x="f43" y="f6"/>
                </a:cubicBezTo>
                <a:close/>
                <a:moveTo>
                  <a:pt x="f104" y="f2"/>
                </a:moveTo>
                <a:cubicBezTo>
                  <a:pt x="f105" y="f2"/>
                  <a:pt x="f106" y="f107"/>
                  <a:pt x="f108" y="f109"/>
                </a:cubicBezTo>
                <a:lnTo>
                  <a:pt x="f110" y="f109"/>
                </a:lnTo>
                <a:cubicBezTo>
                  <a:pt x="f111" y="f109"/>
                  <a:pt x="f112" y="f113"/>
                  <a:pt x="f112" y="f10"/>
                </a:cubicBezTo>
                <a:lnTo>
                  <a:pt x="f112" y="f11"/>
                </a:lnTo>
                <a:cubicBezTo>
                  <a:pt x="f114" y="f115"/>
                  <a:pt x="f116" y="f117"/>
                  <a:pt x="f116" y="f104"/>
                </a:cubicBezTo>
                <a:cubicBezTo>
                  <a:pt x="f116" y="f118"/>
                  <a:pt x="f114" y="f119"/>
                  <a:pt x="f112" y="f43"/>
                </a:cubicBezTo>
                <a:lnTo>
                  <a:pt x="f112" y="f120"/>
                </a:lnTo>
                <a:cubicBezTo>
                  <a:pt x="f112" y="f121"/>
                  <a:pt x="f111" y="f122"/>
                  <a:pt x="f110" y="f122"/>
                </a:cubicBezTo>
                <a:lnTo>
                  <a:pt x="f108" y="f122"/>
                </a:lnTo>
                <a:cubicBezTo>
                  <a:pt x="f123" y="f124"/>
                  <a:pt x="f105" y="f125"/>
                  <a:pt x="f104" y="f125"/>
                </a:cubicBezTo>
                <a:cubicBezTo>
                  <a:pt x="f118" y="f125"/>
                  <a:pt x="f126" y="f124"/>
                  <a:pt x="f43" y="f122"/>
                </a:cubicBezTo>
                <a:lnTo>
                  <a:pt x="f5" y="f122"/>
                </a:lnTo>
                <a:cubicBezTo>
                  <a:pt x="f121" y="f122"/>
                  <a:pt x="f127" y="f121"/>
                  <a:pt x="f127" y="f120"/>
                </a:cubicBezTo>
                <a:lnTo>
                  <a:pt x="f127" y="f43"/>
                </a:lnTo>
                <a:cubicBezTo>
                  <a:pt x="f128" y="f129"/>
                  <a:pt x="f3" y="f118"/>
                  <a:pt x="f3" y="f104"/>
                </a:cubicBezTo>
                <a:cubicBezTo>
                  <a:pt x="f3" y="f117"/>
                  <a:pt x="f128" y="f25"/>
                  <a:pt x="f127" y="f11"/>
                </a:cubicBezTo>
                <a:lnTo>
                  <a:pt x="f127" y="f10"/>
                </a:lnTo>
                <a:cubicBezTo>
                  <a:pt x="f127" y="f113"/>
                  <a:pt x="f121" y="f109"/>
                  <a:pt x="f5" y="f109"/>
                </a:cubicBezTo>
                <a:lnTo>
                  <a:pt x="f43" y="f109"/>
                </a:lnTo>
                <a:cubicBezTo>
                  <a:pt x="f130" y="f107"/>
                  <a:pt x="f118" y="f2"/>
                  <a:pt x="f104" y="f2"/>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102" name="Google Shape;6862;p88">
            <a:extLst>
              <a:ext uri="{FF2B5EF4-FFF2-40B4-BE49-F238E27FC236}">
                <a16:creationId xmlns:a16="http://schemas.microsoft.com/office/drawing/2014/main" id="{DB15583F-262C-2613-38FE-B82A1633DCCD}"/>
              </a:ext>
            </a:extLst>
          </p:cNvPr>
          <p:cNvGrpSpPr/>
          <p:nvPr/>
        </p:nvGrpSpPr>
        <p:grpSpPr>
          <a:xfrm>
            <a:off x="3590513" y="1706391"/>
            <a:ext cx="460830" cy="449225"/>
            <a:chOff x="4907685" y="1706389"/>
            <a:chExt cx="460830" cy="449225"/>
          </a:xfrm>
          <a:solidFill>
            <a:schemeClr val="bg1"/>
          </a:solidFill>
        </p:grpSpPr>
        <p:sp>
          <p:nvSpPr>
            <p:cNvPr id="103" name="Google Shape;6863;p88">
              <a:extLst>
                <a:ext uri="{FF2B5EF4-FFF2-40B4-BE49-F238E27FC236}">
                  <a16:creationId xmlns:a16="http://schemas.microsoft.com/office/drawing/2014/main" id="{666E509D-A48C-CC23-F7E5-9D73691AEFDB}"/>
                </a:ext>
              </a:extLst>
            </p:cNvPr>
            <p:cNvSpPr/>
            <p:nvPr/>
          </p:nvSpPr>
          <p:spPr>
            <a:xfrm>
              <a:off x="4907685" y="1708720"/>
              <a:ext cx="460830" cy="446894"/>
            </a:xfrm>
            <a:custGeom>
              <a:avLst/>
              <a:gdLst>
                <a:gd name="f0" fmla="val w"/>
                <a:gd name="f1" fmla="val h"/>
                <a:gd name="f2" fmla="val 0"/>
                <a:gd name="f3" fmla="val 12067"/>
                <a:gd name="f4" fmla="val 11702"/>
                <a:gd name="f5" fmla="val 2558"/>
                <a:gd name="f6" fmla="val 2357"/>
                <a:gd name="f7" fmla="val 2155"/>
                <a:gd name="f8" fmla="val 24"/>
                <a:gd name="f9" fmla="val 1954"/>
                <a:gd name="f10" fmla="val 70"/>
                <a:gd name="f11" fmla="val 1828"/>
                <a:gd name="f12" fmla="val 102"/>
                <a:gd name="f13" fmla="val 1733"/>
                <a:gd name="f14" fmla="val 196"/>
                <a:gd name="f15" fmla="val 1702"/>
                <a:gd name="f16" fmla="val 322"/>
                <a:gd name="f17" fmla="val 1670"/>
                <a:gd name="f18" fmla="val 448"/>
                <a:gd name="f19" fmla="val 543"/>
                <a:gd name="f20" fmla="val 1796"/>
                <a:gd name="f21" fmla="val 637"/>
                <a:gd name="f22" fmla="val 2679"/>
                <a:gd name="f23" fmla="val 1551"/>
                <a:gd name="f24" fmla="val 2962"/>
                <a:gd name="f25" fmla="val 1803"/>
                <a:gd name="f26" fmla="val 2244"/>
                <a:gd name="f27" fmla="val 2528"/>
                <a:gd name="f28" fmla="val 2553"/>
                <a:gd name="f29" fmla="val 2669"/>
                <a:gd name="f30" fmla="val 2379"/>
                <a:gd name="f31" fmla="val 2740"/>
                <a:gd name="f32" fmla="val 2202"/>
                <a:gd name="f33" fmla="val 2025"/>
                <a:gd name="f34" fmla="val 1844"/>
                <a:gd name="f35" fmla="val 788"/>
                <a:gd name="f36" fmla="val 1614"/>
                <a:gd name="f37" fmla="val 744"/>
                <a:gd name="f38" fmla="val 1569"/>
                <a:gd name="f39" fmla="val 668"/>
                <a:gd name="f40" fmla="val 1525"/>
                <a:gd name="f41" fmla="val 582"/>
                <a:gd name="f42" fmla="val 547"/>
                <a:gd name="f43" fmla="val 510"/>
                <a:gd name="f44" fmla="val 1532"/>
                <a:gd name="f45" fmla="val 473"/>
                <a:gd name="f46" fmla="val 347"/>
                <a:gd name="f47" fmla="val 1582"/>
                <a:gd name="f48" fmla="val 284"/>
                <a:gd name="f49" fmla="val 1645"/>
                <a:gd name="f50" fmla="val 253"/>
                <a:gd name="f51" fmla="val 1771"/>
                <a:gd name="f52" fmla="val 1"/>
                <a:gd name="f53" fmla="val 2591"/>
                <a:gd name="f54" fmla="val 3473"/>
                <a:gd name="f55" fmla="val 883"/>
                <a:gd name="f56" fmla="val 4103"/>
                <a:gd name="f57" fmla="val 1366"/>
                <a:gd name="f58" fmla="val 4494"/>
                <a:gd name="f59" fmla="val 1932"/>
                <a:gd name="f60" fmla="val 4750"/>
                <a:gd name="f61" fmla="val 2619"/>
                <a:gd name="f62" fmla="val 2874"/>
                <a:gd name="f63" fmla="val 3145"/>
                <a:gd name="f64" fmla="val 4715"/>
                <a:gd name="f65" fmla="val 3435"/>
                <a:gd name="f66" fmla="val 4638"/>
                <a:gd name="f67" fmla="val 7247"/>
                <a:gd name="f68" fmla="val 8482"/>
                <a:gd name="f69" fmla="val 6963"/>
                <a:gd name="f70" fmla="val 9522"/>
                <a:gd name="f71" fmla="val 7215"/>
                <a:gd name="f72" fmla="val 10372"/>
                <a:gd name="f73" fmla="val 7814"/>
                <a:gd name="f74" fmla="val 10971"/>
                <a:gd name="f75" fmla="val 8291"/>
                <a:gd name="f76" fmla="val 11472"/>
                <a:gd name="f77" fmla="val 8895"/>
                <a:gd name="f78" fmla="val 9516"/>
                <a:gd name="f79" fmla="val 9714"/>
                <a:gd name="f80" fmla="val 9915"/>
                <a:gd name="f81" fmla="val 11678"/>
                <a:gd name="f82" fmla="val 10114"/>
                <a:gd name="f83" fmla="val 11632"/>
                <a:gd name="f84" fmla="val 10240"/>
                <a:gd name="f85" fmla="val 11569"/>
                <a:gd name="f86" fmla="val 10334"/>
                <a:gd name="f87" fmla="val 11506"/>
                <a:gd name="f88" fmla="val 10366"/>
                <a:gd name="f89" fmla="val 11380"/>
                <a:gd name="f90" fmla="val 10397"/>
                <a:gd name="f91" fmla="val 11254"/>
                <a:gd name="f92" fmla="val 11128"/>
                <a:gd name="f93" fmla="val 10271"/>
                <a:gd name="f94" fmla="val 11065"/>
                <a:gd name="f95" fmla="val 9389"/>
                <a:gd name="f96" fmla="val 10152"/>
                <a:gd name="f97" fmla="val 9106"/>
                <a:gd name="f98" fmla="val 9868"/>
                <a:gd name="f99" fmla="val 9459"/>
                <a:gd name="f100" fmla="val 9175"/>
                <a:gd name="f101" fmla="val 9515"/>
                <a:gd name="f102" fmla="val 9033"/>
                <a:gd name="f103" fmla="val 9688"/>
                <a:gd name="f104" fmla="val 8962"/>
                <a:gd name="f105" fmla="val 9866"/>
                <a:gd name="f106" fmla="val 10043"/>
                <a:gd name="f107" fmla="val 10224"/>
                <a:gd name="f108" fmla="val 11279"/>
                <a:gd name="f109" fmla="val 10089"/>
                <a:gd name="f110" fmla="val 11326"/>
                <a:gd name="f111" fmla="val 10135"/>
                <a:gd name="f112" fmla="val 11405"/>
                <a:gd name="f113" fmla="val 10164"/>
                <a:gd name="f114" fmla="val 11494"/>
                <a:gd name="f115" fmla="val 11527"/>
                <a:gd name="f116" fmla="val 11561"/>
                <a:gd name="f117" fmla="val 10160"/>
                <a:gd name="f118" fmla="val 11594"/>
                <a:gd name="f119" fmla="val 11720"/>
                <a:gd name="f120" fmla="val 10120"/>
                <a:gd name="f121" fmla="val 11783"/>
                <a:gd name="f122" fmla="val 10026"/>
                <a:gd name="f123" fmla="val 11815"/>
                <a:gd name="f124" fmla="val 9931"/>
                <a:gd name="f125" fmla="val 9081"/>
                <a:gd name="f126" fmla="val 8230"/>
                <a:gd name="f127" fmla="val 11185"/>
                <a:gd name="f128" fmla="val 7600"/>
                <a:gd name="f129" fmla="val 10778"/>
                <a:gd name="f130" fmla="val 7170"/>
                <a:gd name="f131" fmla="val 6903"/>
                <a:gd name="f132" fmla="val 9537"/>
                <a:gd name="f133" fmla="val 9266"/>
                <a:gd name="f134" fmla="val 8975"/>
                <a:gd name="f135" fmla="val 6944"/>
                <a:gd name="f136" fmla="val 8665"/>
                <a:gd name="f137" fmla="val 7033"/>
                <a:gd name="f138" fmla="val 4852"/>
                <a:gd name="f139" fmla="val 3221"/>
                <a:gd name="f140" fmla="val 4884"/>
                <a:gd name="f141" fmla="val 3032"/>
                <a:gd name="f142" fmla="val 5136"/>
                <a:gd name="f143" fmla="val 2213"/>
                <a:gd name="f144" fmla="val 1330"/>
                <a:gd name="f145" fmla="val 4254"/>
                <a:gd name="f146" fmla="val 700"/>
                <a:gd name="f147" fmla="val 3778"/>
                <a:gd name="f148" fmla="val 225"/>
                <a:gd name="f149" fmla="val 3177"/>
                <a:gd name="f150" fmla="*/ f0 1 12067"/>
                <a:gd name="f151" fmla="*/ f1 1 11702"/>
                <a:gd name="f152" fmla="val f2"/>
                <a:gd name="f153" fmla="val f3"/>
                <a:gd name="f154" fmla="val f4"/>
                <a:gd name="f155" fmla="+- f154 0 f152"/>
                <a:gd name="f156" fmla="+- f153 0 f152"/>
                <a:gd name="f157" fmla="*/ f156 1 12067"/>
                <a:gd name="f158" fmla="*/ f155 1 11702"/>
                <a:gd name="f159" fmla="*/ f152 1 f157"/>
                <a:gd name="f160" fmla="*/ f153 1 f157"/>
                <a:gd name="f161" fmla="*/ f152 1 f158"/>
                <a:gd name="f162" fmla="*/ f154 1 f158"/>
                <a:gd name="f163" fmla="*/ f159 f150 1"/>
                <a:gd name="f164" fmla="*/ f160 f150 1"/>
                <a:gd name="f165" fmla="*/ f162 f151 1"/>
                <a:gd name="f166" fmla="*/ f161 f151 1"/>
              </a:gdLst>
              <a:ahLst/>
              <a:cxnLst>
                <a:cxn ang="3cd4">
                  <a:pos x="hc" y="t"/>
                </a:cxn>
                <a:cxn ang="0">
                  <a:pos x="r" y="vc"/>
                </a:cxn>
                <a:cxn ang="cd4">
                  <a:pos x="hc" y="b"/>
                </a:cxn>
                <a:cxn ang="cd2">
                  <a:pos x="l" y="vc"/>
                </a:cxn>
              </a:cxnLst>
              <a:rect l="f163" t="f166" r="f164" b="f165"/>
              <a:pathLst>
                <a:path w="12067" h="11702">
                  <a:moveTo>
                    <a:pt x="f5" y="f2"/>
                  </a:moveTo>
                  <a:cubicBezTo>
                    <a:pt x="f6" y="f2"/>
                    <a:pt x="f7" y="f8"/>
                    <a:pt x="f9" y="f10"/>
                  </a:cubicBezTo>
                  <a:cubicBezTo>
                    <a:pt x="f11" y="f12"/>
                    <a:pt x="f13" y="f14"/>
                    <a:pt x="f15" y="f16"/>
                  </a:cubicBezTo>
                  <a:cubicBezTo>
                    <a:pt x="f17" y="f18"/>
                    <a:pt x="f15" y="f19"/>
                    <a:pt x="f20" y="f21"/>
                  </a:cubicBezTo>
                  <a:lnTo>
                    <a:pt x="f22" y="f23"/>
                  </a:lnTo>
                  <a:cubicBezTo>
                    <a:pt x="f24" y="f25"/>
                    <a:pt x="f24" y="f26"/>
                    <a:pt x="f22" y="f27"/>
                  </a:cubicBezTo>
                  <a:cubicBezTo>
                    <a:pt x="f28" y="f29"/>
                    <a:pt x="f30" y="f31"/>
                    <a:pt x="f32" y="f31"/>
                  </a:cubicBezTo>
                  <a:cubicBezTo>
                    <a:pt x="f33" y="f31"/>
                    <a:pt x="f34" y="f29"/>
                    <a:pt x="f15" y="f27"/>
                  </a:cubicBezTo>
                  <a:lnTo>
                    <a:pt x="f35" y="f36"/>
                  </a:lnTo>
                  <a:cubicBezTo>
                    <a:pt x="f37" y="f38"/>
                    <a:pt x="f39" y="f40"/>
                    <a:pt x="f41" y="f40"/>
                  </a:cubicBezTo>
                  <a:cubicBezTo>
                    <a:pt x="f42" y="f40"/>
                    <a:pt x="f43" y="f44"/>
                    <a:pt x="f45" y="f23"/>
                  </a:cubicBezTo>
                  <a:cubicBezTo>
                    <a:pt x="f46" y="f47"/>
                    <a:pt x="f48" y="f49"/>
                    <a:pt x="f50" y="f51"/>
                  </a:cubicBezTo>
                  <a:cubicBezTo>
                    <a:pt x="f52" y="f53"/>
                    <a:pt x="f50" y="f54"/>
                    <a:pt x="f55" y="f56"/>
                  </a:cubicBezTo>
                  <a:cubicBezTo>
                    <a:pt x="f57" y="f58"/>
                    <a:pt x="f59" y="f60"/>
                    <a:pt x="f61" y="f60"/>
                  </a:cubicBezTo>
                  <a:cubicBezTo>
                    <a:pt x="f62" y="f60"/>
                    <a:pt x="f63" y="f64"/>
                    <a:pt x="f65" y="f66"/>
                  </a:cubicBezTo>
                  <a:lnTo>
                    <a:pt x="f67" y="f68"/>
                  </a:lnTo>
                  <a:cubicBezTo>
                    <a:pt x="f69" y="f70"/>
                    <a:pt x="f71" y="f72"/>
                    <a:pt x="f73" y="f74"/>
                  </a:cubicBezTo>
                  <a:cubicBezTo>
                    <a:pt x="f75" y="f76"/>
                    <a:pt x="f77" y="f4"/>
                    <a:pt x="f78" y="f4"/>
                  </a:cubicBezTo>
                  <a:cubicBezTo>
                    <a:pt x="f79" y="f4"/>
                    <a:pt x="f80" y="f81"/>
                    <a:pt x="f82" y="f83"/>
                  </a:cubicBezTo>
                  <a:cubicBezTo>
                    <a:pt x="f84" y="f85"/>
                    <a:pt x="f86" y="f87"/>
                    <a:pt x="f88" y="f89"/>
                  </a:cubicBezTo>
                  <a:cubicBezTo>
                    <a:pt x="f90" y="f91"/>
                    <a:pt x="f88" y="f92"/>
                    <a:pt x="f93" y="f94"/>
                  </a:cubicBezTo>
                  <a:lnTo>
                    <a:pt x="f95" y="f96"/>
                  </a:lnTo>
                  <a:cubicBezTo>
                    <a:pt x="f97" y="f98"/>
                    <a:pt x="f97" y="f99"/>
                    <a:pt x="f95" y="f100"/>
                  </a:cubicBezTo>
                  <a:cubicBezTo>
                    <a:pt x="f101" y="f102"/>
                    <a:pt x="f103" y="f104"/>
                    <a:pt x="f105" y="f104"/>
                  </a:cubicBezTo>
                  <a:cubicBezTo>
                    <a:pt x="f106" y="f104"/>
                    <a:pt x="f107" y="f102"/>
                    <a:pt x="f88" y="f100"/>
                  </a:cubicBezTo>
                  <a:lnTo>
                    <a:pt x="f108" y="f109"/>
                  </a:lnTo>
                  <a:cubicBezTo>
                    <a:pt x="f110" y="f111"/>
                    <a:pt x="f112" y="f113"/>
                    <a:pt x="f114" y="f113"/>
                  </a:cubicBezTo>
                  <a:cubicBezTo>
                    <a:pt x="f115" y="f113"/>
                    <a:pt x="f116" y="f117"/>
                    <a:pt x="f118" y="f96"/>
                  </a:cubicBezTo>
                  <a:cubicBezTo>
                    <a:pt x="f119" y="f120"/>
                    <a:pt x="f121" y="f122"/>
                    <a:pt x="f123" y="f124"/>
                  </a:cubicBezTo>
                  <a:cubicBezTo>
                    <a:pt x="f3" y="f125"/>
                    <a:pt x="f123" y="f126"/>
                    <a:pt x="f127" y="f128"/>
                  </a:cubicBezTo>
                  <a:cubicBezTo>
                    <a:pt x="f129" y="f130"/>
                    <a:pt x="f107" y="f131"/>
                    <a:pt x="f132" y="f131"/>
                  </a:cubicBezTo>
                  <a:cubicBezTo>
                    <a:pt x="f133" y="f131"/>
                    <a:pt x="f134" y="f135"/>
                    <a:pt x="f136" y="f137"/>
                  </a:cubicBezTo>
                  <a:lnTo>
                    <a:pt x="f138" y="f139"/>
                  </a:lnTo>
                  <a:lnTo>
                    <a:pt x="f140" y="f141"/>
                  </a:lnTo>
                  <a:cubicBezTo>
                    <a:pt x="f142" y="f143"/>
                    <a:pt x="f140" y="f144"/>
                    <a:pt x="f145" y="f146"/>
                  </a:cubicBezTo>
                  <a:cubicBezTo>
                    <a:pt x="f147" y="f148"/>
                    <a:pt x="f14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4" name="Google Shape;6864;p88">
              <a:extLst>
                <a:ext uri="{FF2B5EF4-FFF2-40B4-BE49-F238E27FC236}">
                  <a16:creationId xmlns:a16="http://schemas.microsoft.com/office/drawing/2014/main" id="{ADACCCCB-E82E-4914-6D34-FD50327A7238}"/>
                </a:ext>
              </a:extLst>
            </p:cNvPr>
            <p:cNvSpPr/>
            <p:nvPr/>
          </p:nvSpPr>
          <p:spPr>
            <a:xfrm>
              <a:off x="4908901" y="1940000"/>
              <a:ext cx="220196" cy="214783"/>
            </a:xfrm>
            <a:custGeom>
              <a:avLst/>
              <a:gdLst>
                <a:gd name="f0" fmla="val w"/>
                <a:gd name="f1" fmla="val h"/>
                <a:gd name="f2" fmla="val 0"/>
                <a:gd name="f3" fmla="val 5766"/>
                <a:gd name="f4" fmla="val 5624"/>
                <a:gd name="f5" fmla="val 4080"/>
                <a:gd name="f6" fmla="val 1504"/>
                <a:gd name="f7" fmla="val 4167"/>
                <a:gd name="f8" fmla="val 4253"/>
                <a:gd name="f9" fmla="val 1528"/>
                <a:gd name="f10" fmla="val 4316"/>
                <a:gd name="f11" fmla="val 1575"/>
                <a:gd name="f12" fmla="val 4442"/>
                <a:gd name="f13" fmla="val 1701"/>
                <a:gd name="f14" fmla="val 1953"/>
                <a:gd name="f15" fmla="val 2048"/>
                <a:gd name="f16" fmla="val 2205"/>
                <a:gd name="f17" fmla="val 4159"/>
                <a:gd name="f18" fmla="val 2158"/>
                <a:gd name="f19" fmla="val 4206"/>
                <a:gd name="f20" fmla="val 2072"/>
                <a:gd name="f21" fmla="val 4230"/>
                <a:gd name="f22" fmla="val 1985"/>
                <a:gd name="f23" fmla="val 1898"/>
                <a:gd name="f24" fmla="val 1812"/>
                <a:gd name="f25" fmla="val 1764"/>
                <a:gd name="f26" fmla="val 1638"/>
                <a:gd name="f27" fmla="val 4033"/>
                <a:gd name="f28" fmla="val 3781"/>
                <a:gd name="f29" fmla="val 3686"/>
                <a:gd name="f30" fmla="val 3844"/>
                <a:gd name="f31" fmla="val 3907"/>
                <a:gd name="f32" fmla="val 3993"/>
                <a:gd name="f33" fmla="val 567"/>
                <a:gd name="f34" fmla="val 3277"/>
                <a:gd name="f35" fmla="val 4694"/>
                <a:gd name="f36" fmla="val 5198"/>
                <a:gd name="f37" fmla="val 835"/>
                <a:gd name="f38" fmla="val 5482"/>
                <a:gd name="f39" fmla="val 1189"/>
                <a:gd name="f40" fmla="val 1540"/>
                <a:gd name="f41" fmla="val 1890"/>
                <a:gd name="f42" fmla="val 2237"/>
                <a:gd name="f43" fmla="val 2489"/>
                <a:gd name="f44" fmla="*/ f0 1 5766"/>
                <a:gd name="f45" fmla="*/ f1 1 5624"/>
                <a:gd name="f46" fmla="val f2"/>
                <a:gd name="f47" fmla="val f3"/>
                <a:gd name="f48" fmla="val f4"/>
                <a:gd name="f49" fmla="+- f48 0 f46"/>
                <a:gd name="f50" fmla="+- f47 0 f46"/>
                <a:gd name="f51" fmla="*/ f50 1 5766"/>
                <a:gd name="f52" fmla="*/ f49 1 5624"/>
                <a:gd name="f53" fmla="*/ f46 1 f51"/>
                <a:gd name="f54" fmla="*/ f47 1 f51"/>
                <a:gd name="f55" fmla="*/ f46 1 f52"/>
                <a:gd name="f56" fmla="*/ f48 1 f52"/>
                <a:gd name="f57" fmla="*/ f53 f44 1"/>
                <a:gd name="f58" fmla="*/ f54 f44 1"/>
                <a:gd name="f59" fmla="*/ f56 f45 1"/>
                <a:gd name="f60" fmla="*/ f55 f45 1"/>
              </a:gdLst>
              <a:ahLst/>
              <a:cxnLst>
                <a:cxn ang="3cd4">
                  <a:pos x="hc" y="t"/>
                </a:cxn>
                <a:cxn ang="0">
                  <a:pos x="r" y="vc"/>
                </a:cxn>
                <a:cxn ang="cd4">
                  <a:pos x="hc" y="b"/>
                </a:cxn>
                <a:cxn ang="cd2">
                  <a:pos x="l" y="vc"/>
                </a:cxn>
              </a:cxnLst>
              <a:rect l="f57" t="f60" r="f58" b="f59"/>
              <a:pathLst>
                <a:path w="5766" h="5624">
                  <a:moveTo>
                    <a:pt x="f5" y="f6"/>
                  </a:moveTo>
                  <a:cubicBezTo>
                    <a:pt x="f7" y="f6"/>
                    <a:pt x="f8" y="f9"/>
                    <a:pt x="f10" y="f11"/>
                  </a:cubicBezTo>
                  <a:cubicBezTo>
                    <a:pt x="f12" y="f13"/>
                    <a:pt x="f12" y="f14"/>
                    <a:pt x="f10" y="f15"/>
                  </a:cubicBezTo>
                  <a:lnTo>
                    <a:pt x="f16" y="f17"/>
                  </a:lnTo>
                  <a:cubicBezTo>
                    <a:pt x="f18" y="f19"/>
                    <a:pt x="f20" y="f21"/>
                    <a:pt x="f22" y="f21"/>
                  </a:cubicBezTo>
                  <a:cubicBezTo>
                    <a:pt x="f23" y="f21"/>
                    <a:pt x="f24" y="f19"/>
                    <a:pt x="f25" y="f17"/>
                  </a:cubicBezTo>
                  <a:cubicBezTo>
                    <a:pt x="f26" y="f27"/>
                    <a:pt x="f26" y="f28"/>
                    <a:pt x="f25" y="f29"/>
                  </a:cubicBezTo>
                  <a:lnTo>
                    <a:pt x="f30" y="f11"/>
                  </a:lnTo>
                  <a:cubicBezTo>
                    <a:pt x="f31" y="f9"/>
                    <a:pt x="f32" y="f6"/>
                    <a:pt x="f5" y="f6"/>
                  </a:cubicBezTo>
                  <a:close/>
                  <a:moveTo>
                    <a:pt x="f30" y="f2"/>
                  </a:moveTo>
                  <a:lnTo>
                    <a:pt x="f33" y="f34"/>
                  </a:lnTo>
                  <a:cubicBezTo>
                    <a:pt x="f2" y="f30"/>
                    <a:pt x="f2" y="f35"/>
                    <a:pt x="f33" y="f36"/>
                  </a:cubicBezTo>
                  <a:cubicBezTo>
                    <a:pt x="f37" y="f38"/>
                    <a:pt x="f39" y="f4"/>
                    <a:pt x="f40" y="f4"/>
                  </a:cubicBezTo>
                  <a:cubicBezTo>
                    <a:pt x="f41" y="f4"/>
                    <a:pt x="f42" y="f38"/>
                    <a:pt x="f43" y="f36"/>
                  </a:cubicBezTo>
                  <a:lnTo>
                    <a:pt x="f3" y="f14"/>
                  </a:lnTo>
                  <a:lnTo>
                    <a:pt x="f30"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5" name="Google Shape;6865;p88">
              <a:extLst>
                <a:ext uri="{FF2B5EF4-FFF2-40B4-BE49-F238E27FC236}">
                  <a16:creationId xmlns:a16="http://schemas.microsoft.com/office/drawing/2014/main" id="{E089596D-20A0-48AE-745D-9D27DEC23279}"/>
                </a:ext>
              </a:extLst>
            </p:cNvPr>
            <p:cNvSpPr/>
            <p:nvPr/>
          </p:nvSpPr>
          <p:spPr>
            <a:xfrm>
              <a:off x="5166378" y="1706389"/>
              <a:ext cx="197327" cy="195114"/>
            </a:xfrm>
            <a:custGeom>
              <a:avLst/>
              <a:gdLst>
                <a:gd name="f0" fmla="val w"/>
                <a:gd name="f1" fmla="val h"/>
                <a:gd name="f2" fmla="val 0"/>
                <a:gd name="f3" fmla="val 5167"/>
                <a:gd name="f4" fmla="val 5109"/>
                <a:gd name="f5" fmla="val 4249"/>
                <a:gd name="f6" fmla="val 1"/>
                <a:gd name="f7" fmla="val 4179"/>
                <a:gd name="f8" fmla="val 4106"/>
                <a:gd name="f9" fmla="val 24"/>
                <a:gd name="f10" fmla="val 4033"/>
                <a:gd name="f11" fmla="val 68"/>
                <a:gd name="f12" fmla="val 2206"/>
                <a:gd name="f13" fmla="val 1171"/>
                <a:gd name="f14" fmla="val 2017"/>
                <a:gd name="f15" fmla="val 1265"/>
                <a:gd name="f16" fmla="val 1985"/>
                <a:gd name="f17" fmla="val 1549"/>
                <a:gd name="f18" fmla="val 2143"/>
                <a:gd name="f19" fmla="val 1706"/>
                <a:gd name="f20" fmla="val 2300"/>
                <a:gd name="f21" fmla="val 1864"/>
                <a:gd name="f22" fmla="val 4164"/>
                <a:gd name="f23" fmla="val 945"/>
                <a:gd name="f24" fmla="val 3245"/>
                <a:gd name="f25" fmla="val 2809"/>
                <a:gd name="f26" fmla="val 3434"/>
                <a:gd name="f27" fmla="val 2998"/>
                <a:gd name="f28" fmla="val 3502"/>
                <a:gd name="f29" fmla="val 3066"/>
                <a:gd name="f30" fmla="val 3594"/>
                <a:gd name="f31" fmla="val 3099"/>
                <a:gd name="f32" fmla="val 3684"/>
                <a:gd name="f33" fmla="val 3802"/>
                <a:gd name="f34" fmla="val 3916"/>
                <a:gd name="f35" fmla="val 3042"/>
                <a:gd name="f36" fmla="val 3970"/>
                <a:gd name="f37" fmla="val 2935"/>
                <a:gd name="f38" fmla="val 5073"/>
                <a:gd name="f39" fmla="val 1108"/>
                <a:gd name="f40" fmla="val 1013"/>
                <a:gd name="f41" fmla="val 793"/>
                <a:gd name="f42" fmla="val 5041"/>
                <a:gd name="f43" fmla="val 698"/>
                <a:gd name="f44" fmla="val 4474"/>
                <a:gd name="f45" fmla="val 100"/>
                <a:gd name="f46" fmla="val 4406"/>
                <a:gd name="f47" fmla="val 32"/>
                <a:gd name="f48" fmla="val 4330"/>
                <a:gd name="f49" fmla="*/ f0 1 5167"/>
                <a:gd name="f50" fmla="*/ f1 1 5109"/>
                <a:gd name="f51" fmla="val f2"/>
                <a:gd name="f52" fmla="val f3"/>
                <a:gd name="f53" fmla="val f4"/>
                <a:gd name="f54" fmla="+- f53 0 f51"/>
                <a:gd name="f55" fmla="+- f52 0 f51"/>
                <a:gd name="f56" fmla="*/ f55 1 5167"/>
                <a:gd name="f57" fmla="*/ f54 1 5109"/>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5167" h="5109">
                  <a:moveTo>
                    <a:pt x="f5" y="f6"/>
                  </a:moveTo>
                  <a:cubicBezTo>
                    <a:pt x="f7" y="f6"/>
                    <a:pt x="f8" y="f9"/>
                    <a:pt x="f10" y="f11"/>
                  </a:cubicBezTo>
                  <a:lnTo>
                    <a:pt x="f12" y="f13"/>
                  </a:lnTo>
                  <a:cubicBezTo>
                    <a:pt x="f14" y="f15"/>
                    <a:pt x="f16" y="f17"/>
                    <a:pt x="f18" y="f19"/>
                  </a:cubicBezTo>
                  <a:lnTo>
                    <a:pt x="f20" y="f21"/>
                  </a:lnTo>
                  <a:lnTo>
                    <a:pt x="f2" y="f22"/>
                  </a:lnTo>
                  <a:lnTo>
                    <a:pt x="f23" y="f4"/>
                  </a:lnTo>
                  <a:lnTo>
                    <a:pt x="f24" y="f25"/>
                  </a:lnTo>
                  <a:lnTo>
                    <a:pt x="f26" y="f27"/>
                  </a:lnTo>
                  <a:cubicBezTo>
                    <a:pt x="f28" y="f29"/>
                    <a:pt x="f30" y="f31"/>
                    <a:pt x="f32" y="f31"/>
                  </a:cubicBezTo>
                  <a:cubicBezTo>
                    <a:pt x="f33" y="f31"/>
                    <a:pt x="f34" y="f35"/>
                    <a:pt x="f36" y="f37"/>
                  </a:cubicBezTo>
                  <a:lnTo>
                    <a:pt x="f38" y="f39"/>
                  </a:lnTo>
                  <a:cubicBezTo>
                    <a:pt x="f3" y="f40"/>
                    <a:pt x="f3" y="f41"/>
                    <a:pt x="f42" y="f43"/>
                  </a:cubicBezTo>
                  <a:lnTo>
                    <a:pt x="f44" y="f45"/>
                  </a:lnTo>
                  <a:cubicBezTo>
                    <a:pt x="f46" y="f47"/>
                    <a:pt x="f48"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6" name="Google Shape;6913;p88">
            <a:extLst>
              <a:ext uri="{FF2B5EF4-FFF2-40B4-BE49-F238E27FC236}">
                <a16:creationId xmlns:a16="http://schemas.microsoft.com/office/drawing/2014/main" id="{CF3AD40F-EA8E-A9AA-8F62-CB40BBC14F3E}"/>
              </a:ext>
            </a:extLst>
          </p:cNvPr>
          <p:cNvGrpSpPr/>
          <p:nvPr/>
        </p:nvGrpSpPr>
        <p:grpSpPr>
          <a:xfrm>
            <a:off x="4158201" y="1706601"/>
            <a:ext cx="450021" cy="448805"/>
            <a:chOff x="5475372" y="1706599"/>
            <a:chExt cx="450021" cy="448805"/>
          </a:xfrm>
          <a:solidFill>
            <a:schemeClr val="bg1"/>
          </a:solidFill>
        </p:grpSpPr>
        <p:sp>
          <p:nvSpPr>
            <p:cNvPr id="107" name="Google Shape;6914;p88">
              <a:extLst>
                <a:ext uri="{FF2B5EF4-FFF2-40B4-BE49-F238E27FC236}">
                  <a16:creationId xmlns:a16="http://schemas.microsoft.com/office/drawing/2014/main" id="{899BB21F-3430-86A8-0A1A-328935E92947}"/>
                </a:ext>
              </a:extLst>
            </p:cNvPr>
            <p:cNvSpPr/>
            <p:nvPr/>
          </p:nvSpPr>
          <p:spPr>
            <a:xfrm>
              <a:off x="5475372" y="1706599"/>
              <a:ext cx="450021" cy="448805"/>
            </a:xfrm>
            <a:custGeom>
              <a:avLst/>
              <a:gdLst>
                <a:gd name="f0" fmla="val w"/>
                <a:gd name="f1" fmla="val h"/>
                <a:gd name="f2" fmla="val 0"/>
                <a:gd name="f3" fmla="val 11784"/>
                <a:gd name="f4" fmla="val 11752"/>
                <a:gd name="f5" fmla="val 5199"/>
                <a:gd name="f6" fmla="val 1"/>
                <a:gd name="f7" fmla="val 5042"/>
                <a:gd name="f8" fmla="val 4916"/>
                <a:gd name="f9" fmla="val 127"/>
                <a:gd name="f10" fmla="val 4884"/>
                <a:gd name="f11" fmla="val 284"/>
                <a:gd name="f12" fmla="val 4727"/>
                <a:gd name="f13" fmla="val 883"/>
                <a:gd name="f14" fmla="val 4191"/>
                <a:gd name="f15" fmla="val 977"/>
                <a:gd name="f16" fmla="val 3655"/>
                <a:gd name="f17" fmla="val 1229"/>
                <a:gd name="f18" fmla="val 3151"/>
                <a:gd name="f19" fmla="val 1513"/>
                <a:gd name="f20" fmla="val 2647"/>
                <a:gd name="f21" fmla="val 2599"/>
                <a:gd name="f22" fmla="val 1205"/>
                <a:gd name="f23" fmla="val 2542"/>
                <a:gd name="f24" fmla="val 1195"/>
                <a:gd name="f25" fmla="val 2482"/>
                <a:gd name="f26" fmla="val 2386"/>
                <a:gd name="f27" fmla="val 2284"/>
                <a:gd name="f28" fmla="val 1222"/>
                <a:gd name="f29" fmla="val 2206"/>
                <a:gd name="f30" fmla="val 1261"/>
                <a:gd name="f31" fmla="val 1135"/>
                <a:gd name="f32" fmla="val 2332"/>
                <a:gd name="f33" fmla="val 2490"/>
                <a:gd name="f34" fmla="val 1230"/>
                <a:gd name="f35" fmla="val 1198"/>
                <a:gd name="f36" fmla="val 3624"/>
                <a:gd name="f37" fmla="val 978"/>
                <a:gd name="f38" fmla="val 4726"/>
                <a:gd name="f39" fmla="val 4947"/>
                <a:gd name="f40" fmla="val 5041"/>
                <a:gd name="f41" fmla="val 6585"/>
                <a:gd name="f42" fmla="val 6743"/>
                <a:gd name="f43" fmla="val 6869"/>
                <a:gd name="f44" fmla="val 6900"/>
                <a:gd name="f45" fmla="val 7058"/>
                <a:gd name="f46" fmla="val 946"/>
                <a:gd name="f47" fmla="val 7404"/>
                <a:gd name="f48" fmla="val 1072"/>
                <a:gd name="f49" fmla="val 7782"/>
                <a:gd name="f50" fmla="val 8129"/>
                <a:gd name="f51" fmla="val 1504"/>
                <a:gd name="f52" fmla="val 7854"/>
                <a:gd name="f53" fmla="val 2843"/>
                <a:gd name="f54" fmla="val 6486"/>
                <a:gd name="f55" fmla="val 2841"/>
                <a:gd name="f56" fmla="val 2839"/>
                <a:gd name="f57" fmla="val 6488"/>
                <a:gd name="f58" fmla="val 2836"/>
                <a:gd name="f59" fmla="val 6491"/>
                <a:gd name="f60" fmla="val 6459"/>
                <a:gd name="f61" fmla="val 2805"/>
                <a:gd name="f62" fmla="val 6050"/>
                <a:gd name="f63" fmla="val 5955"/>
                <a:gd name="f64" fmla="val 2773"/>
                <a:gd name="f65" fmla="val 4222"/>
                <a:gd name="f66" fmla="val 5861"/>
                <a:gd name="f67" fmla="val 7562"/>
                <a:gd name="f68" fmla="val 8948"/>
                <a:gd name="f69" fmla="val 5924"/>
                <a:gd name="f70" fmla="val 7499"/>
                <a:gd name="f71" fmla="val 7751"/>
                <a:gd name="f72" fmla="val 8822"/>
                <a:gd name="f73" fmla="val 6113"/>
                <a:gd name="f74" fmla="val 6066"/>
                <a:gd name="f75" fmla="val 5963"/>
                <a:gd name="f76" fmla="val 8956"/>
                <a:gd name="f77" fmla="val 5821"/>
                <a:gd name="f78" fmla="val 5680"/>
                <a:gd name="f79" fmla="val 5499"/>
                <a:gd name="f80" fmla="val 5294"/>
                <a:gd name="f81" fmla="val 8917"/>
                <a:gd name="f82" fmla="val 10523"/>
                <a:gd name="f83" fmla="val 4034"/>
                <a:gd name="f84" fmla="val 10681"/>
                <a:gd name="f85" fmla="val 4349"/>
                <a:gd name="f86" fmla="val 10807"/>
                <a:gd name="f87" fmla="val 10870"/>
                <a:gd name="f88" fmla="val 11468"/>
                <a:gd name="f89" fmla="val 11626"/>
                <a:gd name="f90" fmla="val 6901"/>
                <a:gd name="f91" fmla="val 7594"/>
                <a:gd name="f92" fmla="val 10775"/>
                <a:gd name="f93" fmla="val 8633"/>
                <a:gd name="f94" fmla="val 10240"/>
                <a:gd name="f95" fmla="val 9137"/>
                <a:gd name="f96" fmla="val 9185"/>
                <a:gd name="f97" fmla="val 10547"/>
                <a:gd name="f98" fmla="val 9243"/>
                <a:gd name="f99" fmla="val 10558"/>
                <a:gd name="f100" fmla="val 9302"/>
                <a:gd name="f101" fmla="val 9399"/>
                <a:gd name="f102" fmla="val 9501"/>
                <a:gd name="f103" fmla="val 10531"/>
                <a:gd name="f104" fmla="val 9578"/>
                <a:gd name="f105" fmla="val 10492"/>
                <a:gd name="f106" fmla="val 10524"/>
                <a:gd name="f107" fmla="val 9547"/>
                <a:gd name="f108" fmla="val 10650"/>
                <a:gd name="f109" fmla="val 9421"/>
                <a:gd name="f110" fmla="val 9263"/>
                <a:gd name="f111" fmla="val 10555"/>
                <a:gd name="f112" fmla="val 9106"/>
                <a:gd name="f113" fmla="val 10303"/>
                <a:gd name="f114" fmla="val 8601"/>
                <a:gd name="f115" fmla="val 10618"/>
                <a:gd name="f116" fmla="val 10933"/>
                <a:gd name="f117" fmla="val 7026"/>
                <a:gd name="f118" fmla="val 11500"/>
                <a:gd name="f119" fmla="val 11658"/>
                <a:gd name="f120" fmla="val 6806"/>
                <a:gd name="f121" fmla="val 6711"/>
                <a:gd name="f122" fmla="val 6554"/>
                <a:gd name="f123" fmla="val 5167"/>
                <a:gd name="f124" fmla="val 4915"/>
                <a:gd name="f125" fmla="val 10902"/>
                <a:gd name="f126" fmla="val 3687"/>
                <a:gd name="f127" fmla="val 10272"/>
                <a:gd name="f128" fmla="val 2521"/>
                <a:gd name="f129" fmla="val 10587"/>
                <a:gd name="f130" fmla="val 9509"/>
                <a:gd name="f131" fmla="val 1209"/>
                <a:gd name="f132" fmla="val 9430"/>
                <a:gd name="f133" fmla="val 1185"/>
                <a:gd name="f134" fmla="val 9347"/>
                <a:gd name="f135" fmla="val 9279"/>
                <a:gd name="f136" fmla="val 9208"/>
                <a:gd name="f137" fmla="val 1201"/>
                <a:gd name="f138" fmla="val 8161"/>
                <a:gd name="f139" fmla="*/ f0 1 11784"/>
                <a:gd name="f140" fmla="*/ f1 1 11752"/>
                <a:gd name="f141" fmla="val f2"/>
                <a:gd name="f142" fmla="val f3"/>
                <a:gd name="f143" fmla="val f4"/>
                <a:gd name="f144" fmla="+- f143 0 f141"/>
                <a:gd name="f145" fmla="+- f142 0 f141"/>
                <a:gd name="f146" fmla="*/ f145 1 11784"/>
                <a:gd name="f147" fmla="*/ f144 1 11752"/>
                <a:gd name="f148" fmla="*/ f141 1 f146"/>
                <a:gd name="f149" fmla="*/ f142 1 f146"/>
                <a:gd name="f150" fmla="*/ f141 1 f147"/>
                <a:gd name="f151" fmla="*/ f143 1 f147"/>
                <a:gd name="f152" fmla="*/ f148 f139 1"/>
                <a:gd name="f153" fmla="*/ f149 f139 1"/>
                <a:gd name="f154" fmla="*/ f151 f140 1"/>
                <a:gd name="f155" fmla="*/ f150 f140 1"/>
              </a:gdLst>
              <a:ahLst/>
              <a:cxnLst>
                <a:cxn ang="3cd4">
                  <a:pos x="hc" y="t"/>
                </a:cxn>
                <a:cxn ang="0">
                  <a:pos x="r" y="vc"/>
                </a:cxn>
                <a:cxn ang="cd4">
                  <a:pos x="hc" y="b"/>
                </a:cxn>
                <a:cxn ang="cd2">
                  <a:pos x="l" y="vc"/>
                </a:cxn>
              </a:cxnLst>
              <a:rect l="f152" t="f155" r="f153" b="f154"/>
              <a:pathLst>
                <a:path w="11784" h="11752">
                  <a:moveTo>
                    <a:pt x="f5" y="f6"/>
                  </a:moveTo>
                  <a:cubicBezTo>
                    <a:pt x="f7" y="f6"/>
                    <a:pt x="f8" y="f9"/>
                    <a:pt x="f10" y="f11"/>
                  </a:cubicBezTo>
                  <a:lnTo>
                    <a:pt x="f12" y="f13"/>
                  </a:lnTo>
                  <a:cubicBezTo>
                    <a:pt x="f14" y="f15"/>
                    <a:pt x="f16" y="f17"/>
                    <a:pt x="f18" y="f19"/>
                  </a:cubicBezTo>
                  <a:lnTo>
                    <a:pt x="f20" y="f17"/>
                  </a:lnTo>
                  <a:cubicBezTo>
                    <a:pt x="f21" y="f22"/>
                    <a:pt x="f23" y="f24"/>
                    <a:pt x="f25" y="f24"/>
                  </a:cubicBezTo>
                  <a:cubicBezTo>
                    <a:pt x="f26" y="f24"/>
                    <a:pt x="f27" y="f28"/>
                    <a:pt x="f29" y="f30"/>
                  </a:cubicBezTo>
                  <a:lnTo>
                    <a:pt x="f30" y="f29"/>
                  </a:lnTo>
                  <a:cubicBezTo>
                    <a:pt x="f31" y="f32"/>
                    <a:pt x="f31" y="f33"/>
                    <a:pt x="f34" y="f20"/>
                  </a:cubicBezTo>
                  <a:lnTo>
                    <a:pt x="f19" y="f18"/>
                  </a:lnTo>
                  <a:cubicBezTo>
                    <a:pt x="f35" y="f36"/>
                    <a:pt x="f37" y="f14"/>
                    <a:pt x="f13" y="f38"/>
                  </a:cubicBezTo>
                  <a:lnTo>
                    <a:pt x="f11" y="f10"/>
                  </a:lnTo>
                  <a:cubicBezTo>
                    <a:pt x="f9" y="f39"/>
                    <a:pt x="f6" y="f40"/>
                    <a:pt x="f6" y="f5"/>
                  </a:cubicBezTo>
                  <a:lnTo>
                    <a:pt x="f6" y="f41"/>
                  </a:lnTo>
                  <a:cubicBezTo>
                    <a:pt x="f6" y="f42"/>
                    <a:pt x="f9" y="f43"/>
                    <a:pt x="f11" y="f44"/>
                  </a:cubicBezTo>
                  <a:lnTo>
                    <a:pt x="f13" y="f45"/>
                  </a:lnTo>
                  <a:cubicBezTo>
                    <a:pt x="f46" y="f47"/>
                    <a:pt x="f48" y="f49"/>
                    <a:pt x="f34" y="f50"/>
                  </a:cubicBezTo>
                  <a:cubicBezTo>
                    <a:pt x="f51" y="f52"/>
                    <a:pt x="f53" y="f54"/>
                    <a:pt x="f55" y="f54"/>
                  </a:cubicBezTo>
                  <a:lnTo>
                    <a:pt x="f55" y="f54"/>
                  </a:lnTo>
                  <a:cubicBezTo>
                    <a:pt x="f55" y="f54"/>
                    <a:pt x="f56" y="f57"/>
                    <a:pt x="f58" y="f59"/>
                  </a:cubicBezTo>
                  <a:cubicBezTo>
                    <a:pt x="f58" y="f60"/>
                    <a:pt x="f61" y="f62"/>
                    <a:pt x="f61" y="f63"/>
                  </a:cubicBezTo>
                  <a:cubicBezTo>
                    <a:pt x="f64" y="f65"/>
                    <a:pt x="f14" y="f58"/>
                    <a:pt x="f66" y="f58"/>
                  </a:cubicBezTo>
                  <a:cubicBezTo>
                    <a:pt x="f67" y="f58"/>
                    <a:pt x="f68" y="f65"/>
                    <a:pt x="f68" y="f69"/>
                  </a:cubicBezTo>
                  <a:cubicBezTo>
                    <a:pt x="f68" y="f70"/>
                    <a:pt x="f71" y="f72"/>
                    <a:pt x="f73" y="f68"/>
                  </a:cubicBezTo>
                  <a:cubicBezTo>
                    <a:pt x="f74" y="f68"/>
                    <a:pt x="f75" y="f76"/>
                    <a:pt x="f77" y="f76"/>
                  </a:cubicBezTo>
                  <a:cubicBezTo>
                    <a:pt x="f78" y="f76"/>
                    <a:pt x="f79" y="f68"/>
                    <a:pt x="f80" y="f81"/>
                  </a:cubicBezTo>
                  <a:lnTo>
                    <a:pt x="f16" y="f82"/>
                  </a:lnTo>
                  <a:cubicBezTo>
                    <a:pt x="f83" y="f84"/>
                    <a:pt x="f85" y="f86"/>
                    <a:pt x="f12" y="f87"/>
                  </a:cubicBezTo>
                  <a:lnTo>
                    <a:pt x="f10" y="f88"/>
                  </a:lnTo>
                  <a:cubicBezTo>
                    <a:pt x="f8" y="f89"/>
                    <a:pt x="f7" y="f4"/>
                    <a:pt x="f5" y="f4"/>
                  </a:cubicBezTo>
                  <a:lnTo>
                    <a:pt x="f41" y="f4"/>
                  </a:lnTo>
                  <a:cubicBezTo>
                    <a:pt x="f42" y="f4"/>
                    <a:pt x="f43" y="f89"/>
                    <a:pt x="f90" y="f88"/>
                  </a:cubicBezTo>
                  <a:lnTo>
                    <a:pt x="f45" y="f87"/>
                  </a:lnTo>
                  <a:cubicBezTo>
                    <a:pt x="f91" y="f92"/>
                    <a:pt x="f50" y="f82"/>
                    <a:pt x="f93" y="f94"/>
                  </a:cubicBezTo>
                  <a:lnTo>
                    <a:pt x="f95" y="f82"/>
                  </a:lnTo>
                  <a:cubicBezTo>
                    <a:pt x="f96" y="f97"/>
                    <a:pt x="f98" y="f99"/>
                    <a:pt x="f100" y="f99"/>
                  </a:cubicBezTo>
                  <a:cubicBezTo>
                    <a:pt x="f101" y="f99"/>
                    <a:pt x="f102" y="f103"/>
                    <a:pt x="f104" y="f105"/>
                  </a:cubicBezTo>
                  <a:lnTo>
                    <a:pt x="f106" y="f107"/>
                  </a:lnTo>
                  <a:cubicBezTo>
                    <a:pt x="f108" y="f109"/>
                    <a:pt x="f108" y="f110"/>
                    <a:pt x="f111" y="f112"/>
                  </a:cubicBezTo>
                  <a:lnTo>
                    <a:pt x="f113" y="f114"/>
                  </a:lnTo>
                  <a:cubicBezTo>
                    <a:pt x="f115" y="f50"/>
                    <a:pt x="f86" y="f67"/>
                    <a:pt x="f116" y="f117"/>
                  </a:cubicBezTo>
                  <a:lnTo>
                    <a:pt x="f118" y="f43"/>
                  </a:lnTo>
                  <a:cubicBezTo>
                    <a:pt x="f119" y="f120"/>
                    <a:pt x="f3" y="f121"/>
                    <a:pt x="f3" y="f122"/>
                  </a:cubicBezTo>
                  <a:lnTo>
                    <a:pt x="f3" y="f123"/>
                  </a:lnTo>
                  <a:cubicBezTo>
                    <a:pt x="f4" y="f40"/>
                    <a:pt x="f119" y="f124"/>
                    <a:pt x="f118" y="f10"/>
                  </a:cubicBezTo>
                  <a:lnTo>
                    <a:pt x="f125" y="f38"/>
                  </a:lnTo>
                  <a:cubicBezTo>
                    <a:pt x="f86" y="f14"/>
                    <a:pt x="f111" y="f126"/>
                    <a:pt x="f127" y="f18"/>
                  </a:cubicBezTo>
                  <a:lnTo>
                    <a:pt x="f111" y="f20"/>
                  </a:lnTo>
                  <a:cubicBezTo>
                    <a:pt x="f108" y="f128"/>
                    <a:pt x="f129" y="f32"/>
                    <a:pt x="f106" y="f29"/>
                  </a:cubicBezTo>
                  <a:lnTo>
                    <a:pt x="f104" y="f30"/>
                  </a:lnTo>
                  <a:cubicBezTo>
                    <a:pt x="f130" y="f131"/>
                    <a:pt x="f132" y="f133"/>
                    <a:pt x="f134" y="f133"/>
                  </a:cubicBezTo>
                  <a:cubicBezTo>
                    <a:pt x="f135" y="f133"/>
                    <a:pt x="f136" y="f137"/>
                    <a:pt x="f95" y="f17"/>
                  </a:cubicBezTo>
                  <a:lnTo>
                    <a:pt x="f93" y="f19"/>
                  </a:lnTo>
                  <a:cubicBezTo>
                    <a:pt x="f138" y="f35"/>
                    <a:pt x="f91" y="f15"/>
                    <a:pt x="f45" y="f13"/>
                  </a:cubicBezTo>
                  <a:lnTo>
                    <a:pt x="f90" y="f11"/>
                  </a:lnTo>
                  <a:cubicBezTo>
                    <a:pt x="f43" y="f9"/>
                    <a:pt x="f42" y="f6"/>
                    <a:pt x="f41"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08" name="Google Shape;6915;p88">
              <a:extLst>
                <a:ext uri="{FF2B5EF4-FFF2-40B4-BE49-F238E27FC236}">
                  <a16:creationId xmlns:a16="http://schemas.microsoft.com/office/drawing/2014/main" id="{1240680D-6068-DF61-A08C-8120AC931F9F}"/>
                </a:ext>
              </a:extLst>
            </p:cNvPr>
            <p:cNvSpPr/>
            <p:nvPr/>
          </p:nvSpPr>
          <p:spPr>
            <a:xfrm>
              <a:off x="5475372" y="1841025"/>
              <a:ext cx="328507" cy="313191"/>
            </a:xfrm>
            <a:custGeom>
              <a:avLst/>
              <a:gdLst>
                <a:gd name="f0" fmla="val w"/>
                <a:gd name="f1" fmla="val h"/>
                <a:gd name="f2" fmla="val 0"/>
                <a:gd name="f3" fmla="val 8602"/>
                <a:gd name="f4" fmla="val 8201"/>
                <a:gd name="f5" fmla="val 5939"/>
                <a:gd name="f6" fmla="val 4729"/>
                <a:gd name="f7" fmla="val 3750"/>
                <a:gd name="f8" fmla="val 854"/>
                <a:gd name="f9" fmla="val 3561"/>
                <a:gd name="f10" fmla="val 1963"/>
                <a:gd name="f11" fmla="val 3466"/>
                <a:gd name="f12" fmla="val 2404"/>
                <a:gd name="f13" fmla="val 3498"/>
                <a:gd name="f14" fmla="val 2813"/>
                <a:gd name="f15" fmla="val 3624"/>
                <a:gd name="f16" fmla="val 3223"/>
                <a:gd name="f17" fmla="val 410"/>
                <a:gd name="f18" fmla="val 6468"/>
                <a:gd name="f19" fmla="val 1"/>
                <a:gd name="f20" fmla="val 6846"/>
                <a:gd name="f21" fmla="val 7507"/>
                <a:gd name="f22" fmla="val 7917"/>
                <a:gd name="f23" fmla="val 600"/>
                <a:gd name="f24" fmla="val 8106"/>
                <a:gd name="f25" fmla="val 852"/>
                <a:gd name="f26" fmla="val 8200"/>
                <a:gd name="f27" fmla="val 1111"/>
                <a:gd name="f28" fmla="val 1371"/>
                <a:gd name="f29" fmla="val 1639"/>
                <a:gd name="f30" fmla="val 1860"/>
                <a:gd name="f31" fmla="val 5136"/>
                <a:gd name="f32" fmla="val 4640"/>
                <a:gd name="f33" fmla="val 5388"/>
                <a:gd name="f34" fmla="val 4735"/>
                <a:gd name="f35" fmla="val 5664"/>
                <a:gd name="f36" fmla="val 4782"/>
                <a:gd name="f37" fmla="val 5947"/>
                <a:gd name="f38" fmla="val 6231"/>
                <a:gd name="f39" fmla="val 6522"/>
                <a:gd name="f40" fmla="val 6806"/>
                <a:gd name="f41" fmla="val 7846"/>
                <a:gd name="f42" fmla="val 4294"/>
                <a:gd name="f43" fmla="val 3065"/>
                <a:gd name="f44" fmla="val 8224"/>
                <a:gd name="f45" fmla="val 1773"/>
                <a:gd name="f46" fmla="val 8192"/>
                <a:gd name="f47" fmla="val 1647"/>
                <a:gd name="f48" fmla="val 8129"/>
                <a:gd name="f49" fmla="val 1553"/>
                <a:gd name="f50" fmla="val 8003"/>
                <a:gd name="f51" fmla="val 1521"/>
                <a:gd name="f52" fmla="val 7972"/>
                <a:gd name="f53" fmla="val 1514"/>
                <a:gd name="f54" fmla="val 7942"/>
                <a:gd name="f55" fmla="val 1510"/>
                <a:gd name="f56" fmla="val 7914"/>
                <a:gd name="f57" fmla="val 7830"/>
                <a:gd name="f58" fmla="val 7759"/>
                <a:gd name="f59" fmla="val 1545"/>
                <a:gd name="f60" fmla="val 7688"/>
                <a:gd name="f61" fmla="val 1616"/>
                <a:gd name="f62" fmla="val 6901"/>
                <a:gd name="f63" fmla="val 6759"/>
                <a:gd name="f64" fmla="val 2530"/>
                <a:gd name="f65" fmla="val 6578"/>
                <a:gd name="f66" fmla="val 2593"/>
                <a:gd name="f67" fmla="val 6400"/>
                <a:gd name="f68" fmla="val 6223"/>
                <a:gd name="f69" fmla="val 6050"/>
                <a:gd name="f70" fmla="val 5924"/>
                <a:gd name="f71" fmla="val 5640"/>
                <a:gd name="f72" fmla="val 2120"/>
                <a:gd name="f73" fmla="val 1679"/>
                <a:gd name="f74" fmla="val 1395"/>
                <a:gd name="f75" fmla="val 6711"/>
                <a:gd name="f76" fmla="val 608"/>
                <a:gd name="f77" fmla="val 6774"/>
                <a:gd name="f78" fmla="val 545"/>
                <a:gd name="f79" fmla="val 419"/>
                <a:gd name="f80" fmla="val 293"/>
                <a:gd name="f81" fmla="val 6743"/>
                <a:gd name="f82" fmla="val 198"/>
                <a:gd name="f83" fmla="val 6648"/>
                <a:gd name="f84" fmla="val 104"/>
                <a:gd name="f85" fmla="val 6554"/>
                <a:gd name="f86" fmla="val 72"/>
                <a:gd name="f87" fmla="val 6344"/>
                <a:gd name="f88" fmla="val 23"/>
                <a:gd name="f89" fmla="val 6139"/>
                <a:gd name="f90" fmla="*/ f0 1 8602"/>
                <a:gd name="f91" fmla="*/ f1 1 8201"/>
                <a:gd name="f92" fmla="val f2"/>
                <a:gd name="f93" fmla="val f3"/>
                <a:gd name="f94" fmla="val f4"/>
                <a:gd name="f95" fmla="+- f94 0 f92"/>
                <a:gd name="f96" fmla="+- f93 0 f92"/>
                <a:gd name="f97" fmla="*/ f96 1 8602"/>
                <a:gd name="f98" fmla="*/ f95 1 8201"/>
                <a:gd name="f99" fmla="*/ f92 1 f97"/>
                <a:gd name="f100" fmla="*/ f93 1 f97"/>
                <a:gd name="f101" fmla="*/ f92 1 f98"/>
                <a:gd name="f102" fmla="*/ f94 1 f98"/>
                <a:gd name="f103" fmla="*/ f99 f90 1"/>
                <a:gd name="f104" fmla="*/ f100 f90 1"/>
                <a:gd name="f105" fmla="*/ f102 f91 1"/>
                <a:gd name="f106" fmla="*/ f101 f91 1"/>
              </a:gdLst>
              <a:ahLst/>
              <a:cxnLst>
                <a:cxn ang="3cd4">
                  <a:pos x="hc" y="t"/>
                </a:cxn>
                <a:cxn ang="0">
                  <a:pos x="r" y="vc"/>
                </a:cxn>
                <a:cxn ang="cd4">
                  <a:pos x="hc" y="b"/>
                </a:cxn>
                <a:cxn ang="cd2">
                  <a:pos x="l" y="vc"/>
                </a:cxn>
              </a:cxnLst>
              <a:rect l="f103" t="f106" r="f104" b="f105"/>
              <a:pathLst>
                <a:path w="8602" h="8201">
                  <a:moveTo>
                    <a:pt x="f5" y="f2"/>
                  </a:moveTo>
                  <a:cubicBezTo>
                    <a:pt x="f6" y="f2"/>
                    <a:pt x="f7" y="f8"/>
                    <a:pt x="f9" y="f10"/>
                  </a:cubicBezTo>
                  <a:cubicBezTo>
                    <a:pt x="f11" y="f12"/>
                    <a:pt x="f13" y="f14"/>
                    <a:pt x="f15" y="f16"/>
                  </a:cubicBezTo>
                  <a:lnTo>
                    <a:pt x="f17" y="f18"/>
                  </a:lnTo>
                  <a:cubicBezTo>
                    <a:pt x="f19" y="f20"/>
                    <a:pt x="f19" y="f21"/>
                    <a:pt x="f17" y="f22"/>
                  </a:cubicBezTo>
                  <a:cubicBezTo>
                    <a:pt x="f23" y="f24"/>
                    <a:pt x="f25" y="f26"/>
                    <a:pt x="f27" y="f26"/>
                  </a:cubicBezTo>
                  <a:cubicBezTo>
                    <a:pt x="f28" y="f26"/>
                    <a:pt x="f29" y="f24"/>
                    <a:pt x="f30" y="f22"/>
                  </a:cubicBezTo>
                  <a:lnTo>
                    <a:pt x="f31" y="f32"/>
                  </a:lnTo>
                  <a:cubicBezTo>
                    <a:pt x="f33" y="f34"/>
                    <a:pt x="f35" y="f36"/>
                    <a:pt x="f37" y="f36"/>
                  </a:cubicBezTo>
                  <a:cubicBezTo>
                    <a:pt x="f38" y="f36"/>
                    <a:pt x="f39" y="f34"/>
                    <a:pt x="f40" y="f32"/>
                  </a:cubicBezTo>
                  <a:cubicBezTo>
                    <a:pt x="f41" y="f42"/>
                    <a:pt x="f3" y="f43"/>
                    <a:pt x="f44" y="f45"/>
                  </a:cubicBezTo>
                  <a:cubicBezTo>
                    <a:pt x="f46" y="f47"/>
                    <a:pt x="f48" y="f49"/>
                    <a:pt x="f50" y="f51"/>
                  </a:cubicBezTo>
                  <a:cubicBezTo>
                    <a:pt x="f52" y="f53"/>
                    <a:pt x="f54" y="f55"/>
                    <a:pt x="f56" y="f55"/>
                  </a:cubicBezTo>
                  <a:cubicBezTo>
                    <a:pt x="f57" y="f55"/>
                    <a:pt x="f58" y="f59"/>
                    <a:pt x="f60" y="f61"/>
                  </a:cubicBezTo>
                  <a:lnTo>
                    <a:pt x="f62" y="f12"/>
                  </a:lnTo>
                  <a:cubicBezTo>
                    <a:pt x="f63" y="f64"/>
                    <a:pt x="f65" y="f66"/>
                    <a:pt x="f67" y="f66"/>
                  </a:cubicBezTo>
                  <a:cubicBezTo>
                    <a:pt x="f68" y="f66"/>
                    <a:pt x="f69" y="f64"/>
                    <a:pt x="f70" y="f12"/>
                  </a:cubicBezTo>
                  <a:cubicBezTo>
                    <a:pt x="f71" y="f72"/>
                    <a:pt x="f71" y="f73"/>
                    <a:pt x="f70" y="f74"/>
                  </a:cubicBezTo>
                  <a:lnTo>
                    <a:pt x="f75" y="f76"/>
                  </a:lnTo>
                  <a:cubicBezTo>
                    <a:pt x="f77" y="f78"/>
                    <a:pt x="f40" y="f79"/>
                    <a:pt x="f77" y="f80"/>
                  </a:cubicBezTo>
                  <a:cubicBezTo>
                    <a:pt x="f81" y="f82"/>
                    <a:pt x="f83" y="f84"/>
                    <a:pt x="f85" y="f86"/>
                  </a:cubicBezTo>
                  <a:cubicBezTo>
                    <a:pt x="f87" y="f88"/>
                    <a:pt x="f8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09" name="Google Shape;6947;p88">
            <a:extLst>
              <a:ext uri="{FF2B5EF4-FFF2-40B4-BE49-F238E27FC236}">
                <a16:creationId xmlns:a16="http://schemas.microsoft.com/office/drawing/2014/main" id="{FF7DDA40-65ED-3876-562D-91A1B805F667}"/>
              </a:ext>
            </a:extLst>
          </p:cNvPr>
          <p:cNvGrpSpPr/>
          <p:nvPr/>
        </p:nvGrpSpPr>
        <p:grpSpPr>
          <a:xfrm>
            <a:off x="1830678" y="1725785"/>
            <a:ext cx="446391" cy="447617"/>
            <a:chOff x="3147849" y="1725783"/>
            <a:chExt cx="446391" cy="447617"/>
          </a:xfrm>
          <a:solidFill>
            <a:schemeClr val="bg1"/>
          </a:solidFill>
        </p:grpSpPr>
        <p:sp>
          <p:nvSpPr>
            <p:cNvPr id="110" name="Google Shape;6948;p88">
              <a:extLst>
                <a:ext uri="{FF2B5EF4-FFF2-40B4-BE49-F238E27FC236}">
                  <a16:creationId xmlns:a16="http://schemas.microsoft.com/office/drawing/2014/main" id="{34592157-4E7D-84DC-C784-5E0B0F39001B}"/>
                </a:ext>
              </a:extLst>
            </p:cNvPr>
            <p:cNvSpPr/>
            <p:nvPr/>
          </p:nvSpPr>
          <p:spPr>
            <a:xfrm>
              <a:off x="3147849" y="1725783"/>
              <a:ext cx="105896" cy="446400"/>
            </a:xfrm>
            <a:custGeom>
              <a:avLst/>
              <a:gdLst>
                <a:gd name="f0" fmla="val w"/>
                <a:gd name="f1" fmla="val h"/>
                <a:gd name="f2" fmla="val 0"/>
                <a:gd name="f3" fmla="val 2773"/>
                <a:gd name="f4" fmla="val 11689"/>
                <a:gd name="f5" fmla="val 1418"/>
                <a:gd name="f6" fmla="val 1072"/>
                <a:gd name="f7" fmla="val 757"/>
                <a:gd name="f8" fmla="val 315"/>
                <a:gd name="f9" fmla="val 662"/>
                <a:gd name="f10" fmla="val 9578"/>
                <a:gd name="f11" fmla="val 9830"/>
                <a:gd name="f12" fmla="val 914"/>
                <a:gd name="f13" fmla="val 10050"/>
                <a:gd name="f14" fmla="val 1103"/>
                <a:gd name="f15" fmla="val 10176"/>
                <a:gd name="f16" fmla="val 10996"/>
                <a:gd name="f17" fmla="val 347"/>
                <a:gd name="f18" fmla="val 158"/>
                <a:gd name="f19" fmla="val 1"/>
                <a:gd name="f20" fmla="val 11153"/>
                <a:gd name="f21" fmla="val 11342"/>
                <a:gd name="f22" fmla="val 11531"/>
                <a:gd name="f23" fmla="val 2395"/>
                <a:gd name="f24" fmla="val 2616"/>
                <a:gd name="f25" fmla="val 1733"/>
                <a:gd name="f26" fmla="val 1922"/>
                <a:gd name="f27" fmla="val 2080"/>
                <a:gd name="f28" fmla="val 9861"/>
                <a:gd name="f29" fmla="val 284"/>
                <a:gd name="f30" fmla="val 1765"/>
                <a:gd name="f31" fmla="*/ f0 1 2773"/>
                <a:gd name="f32" fmla="*/ f1 1 11689"/>
                <a:gd name="f33" fmla="val f2"/>
                <a:gd name="f34" fmla="val f3"/>
                <a:gd name="f35" fmla="val f4"/>
                <a:gd name="f36" fmla="+- f35 0 f33"/>
                <a:gd name="f37" fmla="+- f34 0 f33"/>
                <a:gd name="f38" fmla="*/ f37 1 2773"/>
                <a:gd name="f39" fmla="*/ f36 1 11689"/>
                <a:gd name="f40" fmla="*/ f33 1 f38"/>
                <a:gd name="f41" fmla="*/ f34 1 f38"/>
                <a:gd name="f42" fmla="*/ f33 1 f39"/>
                <a:gd name="f43" fmla="*/ f35 1 f39"/>
                <a:gd name="f44" fmla="*/ f40 f31 1"/>
                <a:gd name="f45" fmla="*/ f41 f31 1"/>
                <a:gd name="f46" fmla="*/ f43 f32 1"/>
                <a:gd name="f47" fmla="*/ f42 f32 1"/>
              </a:gdLst>
              <a:ahLst/>
              <a:cxnLst>
                <a:cxn ang="3cd4">
                  <a:pos x="hc" y="t"/>
                </a:cxn>
                <a:cxn ang="0">
                  <a:pos x="r" y="vc"/>
                </a:cxn>
                <a:cxn ang="cd4">
                  <a:pos x="hc" y="b"/>
                </a:cxn>
                <a:cxn ang="cd2">
                  <a:pos x="l" y="vc"/>
                </a:cxn>
              </a:cxnLst>
              <a:rect l="f44" t="f47" r="f45" b="f46"/>
              <a:pathLst>
                <a:path w="2773" h="11689">
                  <a:moveTo>
                    <a:pt x="f5" y="f2"/>
                  </a:moveTo>
                  <a:cubicBezTo>
                    <a:pt x="f6" y="f2"/>
                    <a:pt x="f7" y="f8"/>
                    <a:pt x="f7" y="f9"/>
                  </a:cubicBezTo>
                  <a:lnTo>
                    <a:pt x="f7" y="f10"/>
                  </a:lnTo>
                  <a:cubicBezTo>
                    <a:pt x="f7" y="f11"/>
                    <a:pt x="f12" y="f13"/>
                    <a:pt x="f14" y="f15"/>
                  </a:cubicBezTo>
                  <a:lnTo>
                    <a:pt x="f14" y="f16"/>
                  </a:lnTo>
                  <a:lnTo>
                    <a:pt x="f17" y="f16"/>
                  </a:lnTo>
                  <a:cubicBezTo>
                    <a:pt x="f18" y="f16"/>
                    <a:pt x="f19" y="f20"/>
                    <a:pt x="f19" y="f21"/>
                  </a:cubicBezTo>
                  <a:cubicBezTo>
                    <a:pt x="f19" y="f22"/>
                    <a:pt x="f18" y="f4"/>
                    <a:pt x="f17" y="f4"/>
                  </a:cubicBezTo>
                  <a:lnTo>
                    <a:pt x="f23" y="f4"/>
                  </a:lnTo>
                  <a:cubicBezTo>
                    <a:pt x="f24" y="f4"/>
                    <a:pt x="f3" y="f22"/>
                    <a:pt x="f3" y="f21"/>
                  </a:cubicBezTo>
                  <a:cubicBezTo>
                    <a:pt x="f3" y="f20"/>
                    <a:pt x="f24" y="f16"/>
                    <a:pt x="f23" y="f16"/>
                  </a:cubicBezTo>
                  <a:lnTo>
                    <a:pt x="f25" y="f16"/>
                  </a:lnTo>
                  <a:lnTo>
                    <a:pt x="f25" y="f15"/>
                  </a:lnTo>
                  <a:cubicBezTo>
                    <a:pt x="f26" y="f13"/>
                    <a:pt x="f27" y="f28"/>
                    <a:pt x="f27" y="f10"/>
                  </a:cubicBezTo>
                  <a:lnTo>
                    <a:pt x="f27" y="f9"/>
                  </a:lnTo>
                  <a:cubicBezTo>
                    <a:pt x="f27" y="f29"/>
                    <a:pt x="f3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1" name="Google Shape;6949;p88">
              <a:extLst>
                <a:ext uri="{FF2B5EF4-FFF2-40B4-BE49-F238E27FC236}">
                  <a16:creationId xmlns:a16="http://schemas.microsoft.com/office/drawing/2014/main" id="{B590D756-14A6-57D0-9771-6C3D52A33072}"/>
                </a:ext>
              </a:extLst>
            </p:cNvPr>
            <p:cNvSpPr/>
            <p:nvPr/>
          </p:nvSpPr>
          <p:spPr>
            <a:xfrm>
              <a:off x="3464286" y="1897828"/>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val 190"/>
                <a:gd name="f12" fmla="*/ f0 1 3403"/>
                <a:gd name="f13" fmla="*/ f1 1 1009"/>
                <a:gd name="f14" fmla="val f2"/>
                <a:gd name="f15" fmla="val f3"/>
                <a:gd name="f16" fmla="val f4"/>
                <a:gd name="f17" fmla="+- f16 0 f14"/>
                <a:gd name="f18" fmla="+- f15 0 f14"/>
                <a:gd name="f19" fmla="*/ f18 1 3403"/>
                <a:gd name="f20" fmla="*/ f17 1 1009"/>
                <a:gd name="f21" fmla="*/ f14 1 f19"/>
                <a:gd name="f22" fmla="*/ f15 1 f19"/>
                <a:gd name="f23" fmla="*/ f14 1 f20"/>
                <a:gd name="f24" fmla="*/ f16 1 f20"/>
                <a:gd name="f25" fmla="*/ f21 f12 1"/>
                <a:gd name="f26" fmla="*/ f22 f12 1"/>
                <a:gd name="f27" fmla="*/ f24 f13 1"/>
                <a:gd name="f28" fmla="*/ f23 f13 1"/>
              </a:gdLst>
              <a:ahLst/>
              <a:cxnLst>
                <a:cxn ang="3cd4">
                  <a:pos x="hc" y="t"/>
                </a:cxn>
                <a:cxn ang="0">
                  <a:pos x="r" y="vc"/>
                </a:cxn>
                <a:cxn ang="cd4">
                  <a:pos x="hc" y="b"/>
                </a:cxn>
                <a:cxn ang="cd2">
                  <a:pos x="l" y="vc"/>
                </a:cxn>
              </a:cxnLst>
              <a:rect l="f25" t="f28" r="f26" b="f27"/>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11"/>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2" name="Google Shape;6950;p88">
              <a:extLst>
                <a:ext uri="{FF2B5EF4-FFF2-40B4-BE49-F238E27FC236}">
                  <a16:creationId xmlns:a16="http://schemas.microsoft.com/office/drawing/2014/main" id="{E4CD7997-759D-3094-573D-A399D0E80C0B}"/>
                </a:ext>
              </a:extLst>
            </p:cNvPr>
            <p:cNvSpPr/>
            <p:nvPr/>
          </p:nvSpPr>
          <p:spPr>
            <a:xfrm>
              <a:off x="3464286" y="1962787"/>
              <a:ext cx="129954" cy="38532"/>
            </a:xfrm>
            <a:custGeom>
              <a:avLst/>
              <a:gdLst>
                <a:gd name="f0" fmla="val w"/>
                <a:gd name="f1" fmla="val h"/>
                <a:gd name="f2" fmla="val 0"/>
                <a:gd name="f3" fmla="val 3403"/>
                <a:gd name="f4" fmla="val 1009"/>
                <a:gd name="f5" fmla="val 505"/>
                <a:gd name="f6" fmla="val 1"/>
                <a:gd name="f7" fmla="val 221"/>
                <a:gd name="f8" fmla="val 788"/>
                <a:gd name="f9" fmla="val 2899"/>
                <a:gd name="f10" fmla="val 3182"/>
                <a:gd name="f11" fmla="*/ f0 1 3403"/>
                <a:gd name="f12" fmla="*/ f1 1 1009"/>
                <a:gd name="f13" fmla="val f2"/>
                <a:gd name="f14" fmla="val f3"/>
                <a:gd name="f15" fmla="val f4"/>
                <a:gd name="f16" fmla="+- f15 0 f13"/>
                <a:gd name="f17" fmla="+- f14 0 f13"/>
                <a:gd name="f18" fmla="*/ f17 1 3403"/>
                <a:gd name="f19" fmla="*/ f16 1 1009"/>
                <a:gd name="f20" fmla="*/ f13 1 f18"/>
                <a:gd name="f21" fmla="*/ f14 1 f18"/>
                <a:gd name="f22" fmla="*/ f13 1 f19"/>
                <a:gd name="f23" fmla="*/ f15 1 f19"/>
                <a:gd name="f24" fmla="*/ f20 f11 1"/>
                <a:gd name="f25" fmla="*/ f21 f11 1"/>
                <a:gd name="f26" fmla="*/ f23 f12 1"/>
                <a:gd name="f27" fmla="*/ f22 f12 1"/>
              </a:gdLst>
              <a:ahLst/>
              <a:cxnLst>
                <a:cxn ang="3cd4">
                  <a:pos x="hc" y="t"/>
                </a:cxn>
                <a:cxn ang="0">
                  <a:pos x="r" y="vc"/>
                </a:cxn>
                <a:cxn ang="cd4">
                  <a:pos x="hc" y="b"/>
                </a:cxn>
                <a:cxn ang="cd2">
                  <a:pos x="l" y="vc"/>
                </a:cxn>
              </a:cxnLst>
              <a:rect l="f24" t="f27" r="f25" b="f26"/>
              <a:pathLst>
                <a:path w="3403" h="1009">
                  <a:moveTo>
                    <a:pt x="f5" y="f6"/>
                  </a:moveTo>
                  <a:cubicBezTo>
                    <a:pt x="f7" y="f6"/>
                    <a:pt x="f2" y="f7"/>
                    <a:pt x="f2" y="f5"/>
                  </a:cubicBezTo>
                  <a:cubicBezTo>
                    <a:pt x="f2" y="f8"/>
                    <a:pt x="f7" y="f4"/>
                    <a:pt x="f5" y="f4"/>
                  </a:cubicBezTo>
                  <a:lnTo>
                    <a:pt x="f9" y="f4"/>
                  </a:lnTo>
                  <a:cubicBezTo>
                    <a:pt x="f10" y="f4"/>
                    <a:pt x="f3" y="f8"/>
                    <a:pt x="f3" y="f5"/>
                  </a:cubicBezTo>
                  <a:cubicBezTo>
                    <a:pt x="f3" y="f7"/>
                    <a:pt x="f10" y="f6"/>
                    <a:pt x="f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3" name="Google Shape;6951;p88">
              <a:extLst>
                <a:ext uri="{FF2B5EF4-FFF2-40B4-BE49-F238E27FC236}">
                  <a16:creationId xmlns:a16="http://schemas.microsoft.com/office/drawing/2014/main" id="{7AC14CE2-6C7C-31B8-771C-9A5ADF6DD59B}"/>
                </a:ext>
              </a:extLst>
            </p:cNvPr>
            <p:cNvSpPr/>
            <p:nvPr/>
          </p:nvSpPr>
          <p:spPr>
            <a:xfrm>
              <a:off x="3464286" y="2026566"/>
              <a:ext cx="103491" cy="39758"/>
            </a:xfrm>
            <a:custGeom>
              <a:avLst/>
              <a:gdLst>
                <a:gd name="f0" fmla="val w"/>
                <a:gd name="f1" fmla="val h"/>
                <a:gd name="f2" fmla="val 0"/>
                <a:gd name="f3" fmla="val 2710"/>
                <a:gd name="f4" fmla="val 1041"/>
                <a:gd name="f5" fmla="val 505"/>
                <a:gd name="f6" fmla="val 1"/>
                <a:gd name="f7" fmla="val 221"/>
                <a:gd name="f8" fmla="val 253"/>
                <a:gd name="f9" fmla="val 536"/>
                <a:gd name="f10" fmla="val 788"/>
                <a:gd name="f11" fmla="val 1040"/>
                <a:gd name="f12" fmla="val 2206"/>
                <a:gd name="f13" fmla="val 2458"/>
                <a:gd name="f14" fmla="val 2521"/>
                <a:gd name="f15" fmla="*/ f0 1 2710"/>
                <a:gd name="f16" fmla="*/ f1 1 1041"/>
                <a:gd name="f17" fmla="val f2"/>
                <a:gd name="f18" fmla="val f3"/>
                <a:gd name="f19" fmla="val f4"/>
                <a:gd name="f20" fmla="+- f19 0 f17"/>
                <a:gd name="f21" fmla="+- f18 0 f17"/>
                <a:gd name="f22" fmla="*/ f21 1 2710"/>
                <a:gd name="f23" fmla="*/ f20 1 1041"/>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2710" h="1041">
                  <a:moveTo>
                    <a:pt x="f5" y="f6"/>
                  </a:moveTo>
                  <a:cubicBezTo>
                    <a:pt x="f7" y="f6"/>
                    <a:pt x="f2" y="f8"/>
                    <a:pt x="f2" y="f9"/>
                  </a:cubicBezTo>
                  <a:cubicBezTo>
                    <a:pt x="f2" y="f10"/>
                    <a:pt x="f7" y="f11"/>
                    <a:pt x="f5" y="f11"/>
                  </a:cubicBezTo>
                  <a:lnTo>
                    <a:pt x="f12" y="f11"/>
                  </a:lnTo>
                  <a:cubicBezTo>
                    <a:pt x="f13" y="f11"/>
                    <a:pt x="f3" y="f10"/>
                    <a:pt x="f3" y="f9"/>
                  </a:cubicBezTo>
                  <a:cubicBezTo>
                    <a:pt x="f3" y="f8"/>
                    <a:pt x="f14" y="f6"/>
                    <a:pt x="f12"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4" name="Google Shape;6952;p88">
              <a:extLst>
                <a:ext uri="{FF2B5EF4-FFF2-40B4-BE49-F238E27FC236}">
                  <a16:creationId xmlns:a16="http://schemas.microsoft.com/office/drawing/2014/main" id="{4309DC8E-500F-D381-BC8D-E9680887ACE6}"/>
                </a:ext>
              </a:extLst>
            </p:cNvPr>
            <p:cNvSpPr/>
            <p:nvPr/>
          </p:nvSpPr>
          <p:spPr>
            <a:xfrm>
              <a:off x="3412540" y="1725783"/>
              <a:ext cx="78254" cy="79433"/>
            </a:xfrm>
            <a:custGeom>
              <a:avLst/>
              <a:gdLst>
                <a:gd name="f0" fmla="val w"/>
                <a:gd name="f1" fmla="val h"/>
                <a:gd name="f2" fmla="val 0"/>
                <a:gd name="f3" fmla="val 2049"/>
                <a:gd name="f4" fmla="val 2080"/>
                <a:gd name="f5" fmla="val 1702"/>
                <a:gd name="f6" fmla="val 757"/>
                <a:gd name="f7" fmla="val 1"/>
                <a:gd name="f8" fmla="val 788"/>
                <a:gd name="f9" fmla="val 1733"/>
                <a:gd name="f10" fmla="*/ f0 1 2049"/>
                <a:gd name="f11" fmla="*/ f1 1 2080"/>
                <a:gd name="f12" fmla="val f2"/>
                <a:gd name="f13" fmla="val f3"/>
                <a:gd name="f14" fmla="val f4"/>
                <a:gd name="f15" fmla="+- f14 0 f12"/>
                <a:gd name="f16" fmla="+- f13 0 f12"/>
                <a:gd name="f17" fmla="*/ f16 1 2049"/>
                <a:gd name="f18" fmla="*/ f15 1 2080"/>
                <a:gd name="f19" fmla="*/ f12 1 f17"/>
                <a:gd name="f20" fmla="*/ f13 1 f17"/>
                <a:gd name="f21" fmla="*/ f12 1 f18"/>
                <a:gd name="f22" fmla="*/ f14 1 f18"/>
                <a:gd name="f23" fmla="*/ f19 f10 1"/>
                <a:gd name="f24" fmla="*/ f20 f10 1"/>
                <a:gd name="f25" fmla="*/ f22 f11 1"/>
                <a:gd name="f26" fmla="*/ f21 f11 1"/>
              </a:gdLst>
              <a:ahLst/>
              <a:cxnLst>
                <a:cxn ang="3cd4">
                  <a:pos x="hc" y="t"/>
                </a:cxn>
                <a:cxn ang="0">
                  <a:pos x="r" y="vc"/>
                </a:cxn>
                <a:cxn ang="cd4">
                  <a:pos x="hc" y="b"/>
                </a:cxn>
                <a:cxn ang="cd2">
                  <a:pos x="l" y="vc"/>
                </a:cxn>
              </a:cxnLst>
              <a:rect l="f23" t="f26" r="f24" b="f25"/>
              <a:pathLst>
                <a:path w="2049" h="2080">
                  <a:moveTo>
                    <a:pt x="f5" y="f2"/>
                  </a:moveTo>
                  <a:cubicBezTo>
                    <a:pt x="f6" y="f2"/>
                    <a:pt x="f7" y="f8"/>
                    <a:pt x="f7" y="f9"/>
                  </a:cubicBezTo>
                  <a:lnTo>
                    <a:pt x="f7" y="f4"/>
                  </a:lnTo>
                  <a:lnTo>
                    <a:pt x="f3" y="f4"/>
                  </a:ln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5" name="Google Shape;6953;p88">
              <a:extLst>
                <a:ext uri="{FF2B5EF4-FFF2-40B4-BE49-F238E27FC236}">
                  <a16:creationId xmlns:a16="http://schemas.microsoft.com/office/drawing/2014/main" id="{CA357093-6453-2402-CCBC-02EACFB89C7C}"/>
                </a:ext>
              </a:extLst>
            </p:cNvPr>
            <p:cNvSpPr/>
            <p:nvPr/>
          </p:nvSpPr>
          <p:spPr>
            <a:xfrm>
              <a:off x="3514816" y="1725783"/>
              <a:ext cx="52971" cy="84243"/>
            </a:xfrm>
            <a:custGeom>
              <a:avLst/>
              <a:gdLst>
                <a:gd name="f0" fmla="val w"/>
                <a:gd name="f1" fmla="val h"/>
                <a:gd name="f2" fmla="val 0"/>
                <a:gd name="f3" fmla="val 1387"/>
                <a:gd name="f4" fmla="val 2206"/>
                <a:gd name="f5" fmla="val 1"/>
                <a:gd name="f6" fmla="val 2111"/>
                <a:gd name="f7" fmla="val 883"/>
                <a:gd name="f8" fmla="val 1072"/>
                <a:gd name="f9" fmla="val 1261"/>
                <a:gd name="f10" fmla="val 2143"/>
                <a:gd name="f11" fmla="val 1040"/>
                <a:gd name="f12" fmla="val 473"/>
                <a:gd name="f13" fmla="val 914"/>
                <a:gd name="f14" fmla="val 347"/>
                <a:gd name="f15" fmla="*/ f0 1 1387"/>
                <a:gd name="f16" fmla="*/ f1 1 2206"/>
                <a:gd name="f17" fmla="val f2"/>
                <a:gd name="f18" fmla="val f3"/>
                <a:gd name="f19" fmla="val f4"/>
                <a:gd name="f20" fmla="+- f19 0 f17"/>
                <a:gd name="f21" fmla="+- f18 0 f17"/>
                <a:gd name="f22" fmla="*/ f21 1 1387"/>
                <a:gd name="f23" fmla="*/ f20 1 2206"/>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387" h="2206">
                  <a:moveTo>
                    <a:pt x="f5" y="f2"/>
                  </a:moveTo>
                  <a:lnTo>
                    <a:pt x="f5" y="f6"/>
                  </a:lnTo>
                  <a:lnTo>
                    <a:pt x="f7" y="f6"/>
                  </a:lnTo>
                  <a:cubicBezTo>
                    <a:pt x="f8" y="f6"/>
                    <a:pt x="f9" y="f10"/>
                    <a:pt x="f3" y="f4"/>
                  </a:cubicBezTo>
                  <a:lnTo>
                    <a:pt x="f3" y="f11"/>
                  </a:lnTo>
                  <a:cubicBezTo>
                    <a:pt x="f3" y="f12"/>
                    <a:pt x="f13" y="f2"/>
                    <a:pt x="f14"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6" name="Google Shape;6954;p88">
              <a:extLst>
                <a:ext uri="{FF2B5EF4-FFF2-40B4-BE49-F238E27FC236}">
                  <a16:creationId xmlns:a16="http://schemas.microsoft.com/office/drawing/2014/main" id="{F620744D-42D6-65CA-390A-C106FEDA513F}"/>
                </a:ext>
              </a:extLst>
            </p:cNvPr>
            <p:cNvSpPr/>
            <p:nvPr/>
          </p:nvSpPr>
          <p:spPr>
            <a:xfrm>
              <a:off x="3251350" y="1831643"/>
              <a:ext cx="316437" cy="234671"/>
            </a:xfrm>
            <a:custGeom>
              <a:avLst/>
              <a:gdLst>
                <a:gd name="f0" fmla="val w"/>
                <a:gd name="f1" fmla="val h"/>
                <a:gd name="f2" fmla="val 0"/>
                <a:gd name="f3" fmla="val 8286"/>
                <a:gd name="f4" fmla="val 6145"/>
                <a:gd name="f5" fmla="val 1"/>
                <a:gd name="f6" fmla="val 6144"/>
                <a:gd name="f7" fmla="val 378"/>
                <a:gd name="f8" fmla="val 756"/>
                <a:gd name="f9" fmla="val 1071"/>
                <a:gd name="f10" fmla="val 5892"/>
                <a:gd name="f11" fmla="val 1260"/>
                <a:gd name="f12" fmla="val 5577"/>
                <a:gd name="f13" fmla="val 2016"/>
                <a:gd name="f14" fmla="val 5955"/>
                <a:gd name="f15" fmla="val 2268"/>
                <a:gd name="f16" fmla="val 6050"/>
                <a:gd name="f17" fmla="val 2552"/>
                <a:gd name="f18" fmla="val 2773"/>
                <a:gd name="f19" fmla="val 3497"/>
                <a:gd name="f20" fmla="val 3057"/>
                <a:gd name="f21" fmla="val 3214"/>
                <a:gd name="f22" fmla="val 3309"/>
                <a:gd name="f23" fmla="val 2867"/>
                <a:gd name="f24" fmla="val 3435"/>
                <a:gd name="f25" fmla="val 2457"/>
                <a:gd name="f26" fmla="val 2111"/>
                <a:gd name="f27" fmla="val 3277"/>
                <a:gd name="f28" fmla="val 2868"/>
                <a:gd name="f29" fmla="val 2710"/>
                <a:gd name="f30" fmla="val 3025"/>
                <a:gd name="f31" fmla="val 2238"/>
                <a:gd name="f32" fmla="val 1702"/>
                <a:gd name="f33" fmla="val 1009"/>
                <a:gd name="f34" fmla="val 7782"/>
                <a:gd name="f35" fmla="val 8065"/>
                <a:gd name="f36" fmla="val 788"/>
                <a:gd name="f37" fmla="val 505"/>
                <a:gd name="f38" fmla="val 221"/>
                <a:gd name="f39" fmla="val 3560"/>
                <a:gd name="f40" fmla="val 3308"/>
                <a:gd name="f41" fmla="val 2899"/>
                <a:gd name="f42" fmla="val 158"/>
                <a:gd name="f43" fmla="val 2583"/>
                <a:gd name="f44" fmla="val 442"/>
                <a:gd name="f45" fmla="val 2426"/>
                <a:gd name="f46" fmla="val 599"/>
                <a:gd name="f47" fmla="val 2205"/>
                <a:gd name="f48" fmla="val 662"/>
                <a:gd name="f49" fmla="val 1985"/>
                <a:gd name="f50" fmla="val 1323"/>
                <a:gd name="f51" fmla="val 1166"/>
                <a:gd name="f52" fmla="val 284"/>
                <a:gd name="f53" fmla="*/ f0 1 8286"/>
                <a:gd name="f54" fmla="*/ f1 1 6145"/>
                <a:gd name="f55" fmla="val f2"/>
                <a:gd name="f56" fmla="val f3"/>
                <a:gd name="f57" fmla="val f4"/>
                <a:gd name="f58" fmla="+- f57 0 f55"/>
                <a:gd name="f59" fmla="+- f56 0 f55"/>
                <a:gd name="f60" fmla="*/ f59 1 8286"/>
                <a:gd name="f61" fmla="*/ f58 1 614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8286" h="6145">
                  <a:moveTo>
                    <a:pt x="f2" y="f5"/>
                  </a:moveTo>
                  <a:lnTo>
                    <a:pt x="f2" y="f6"/>
                  </a:lnTo>
                  <a:lnTo>
                    <a:pt x="f7" y="f6"/>
                  </a:lnTo>
                  <a:cubicBezTo>
                    <a:pt x="f8" y="f6"/>
                    <a:pt x="f9" y="f10"/>
                    <a:pt x="f11" y="f12"/>
                  </a:cubicBezTo>
                  <a:lnTo>
                    <a:pt x="f13" y="f14"/>
                  </a:lnTo>
                  <a:cubicBezTo>
                    <a:pt x="f15" y="f16"/>
                    <a:pt x="f17" y="f6"/>
                    <a:pt x="f18" y="f6"/>
                  </a:cubicBezTo>
                  <a:lnTo>
                    <a:pt x="f19" y="f6"/>
                  </a:lnTo>
                  <a:lnTo>
                    <a:pt x="f19" y="f20"/>
                  </a:lnTo>
                  <a:cubicBezTo>
                    <a:pt x="f21" y="f22"/>
                    <a:pt x="f23" y="f24"/>
                    <a:pt x="f25" y="f24"/>
                  </a:cubicBezTo>
                  <a:cubicBezTo>
                    <a:pt x="f15" y="f24"/>
                    <a:pt x="f26" y="f27"/>
                    <a:pt x="f26" y="f20"/>
                  </a:cubicBezTo>
                  <a:cubicBezTo>
                    <a:pt x="f26" y="f28"/>
                    <a:pt x="f15" y="f29"/>
                    <a:pt x="f25" y="f29"/>
                  </a:cubicBezTo>
                  <a:cubicBezTo>
                    <a:pt x="f30" y="f29"/>
                    <a:pt x="f19" y="f31"/>
                    <a:pt x="f19" y="f32"/>
                  </a:cubicBezTo>
                  <a:lnTo>
                    <a:pt x="f19" y="f33"/>
                  </a:lnTo>
                  <a:lnTo>
                    <a:pt x="f34" y="f33"/>
                  </a:lnTo>
                  <a:cubicBezTo>
                    <a:pt x="f35" y="f33"/>
                    <a:pt x="f3" y="f36"/>
                    <a:pt x="f3" y="f37"/>
                  </a:cubicBezTo>
                  <a:cubicBezTo>
                    <a:pt x="f3" y="f38"/>
                    <a:pt x="f35" y="f5"/>
                    <a:pt x="f34" y="f5"/>
                  </a:cubicBezTo>
                  <a:lnTo>
                    <a:pt x="f39" y="f5"/>
                  </a:lnTo>
                  <a:cubicBezTo>
                    <a:pt x="f40" y="f5"/>
                    <a:pt x="f41" y="f42"/>
                    <a:pt x="f43" y="f44"/>
                  </a:cubicBezTo>
                  <a:cubicBezTo>
                    <a:pt x="f45" y="f46"/>
                    <a:pt x="f47" y="f48"/>
                    <a:pt x="f49" y="f48"/>
                  </a:cubicBezTo>
                  <a:lnTo>
                    <a:pt x="f50" y="f48"/>
                  </a:lnTo>
                  <a:cubicBezTo>
                    <a:pt x="f51" y="f52"/>
                    <a:pt x="f36" y="f5"/>
                    <a:pt x="f7"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7" name="Google Shape;6955;p88">
              <a:extLst>
                <a:ext uri="{FF2B5EF4-FFF2-40B4-BE49-F238E27FC236}">
                  <a16:creationId xmlns:a16="http://schemas.microsoft.com/office/drawing/2014/main" id="{EBE83A48-9915-FA20-E360-F9CA91C66E59}"/>
                </a:ext>
              </a:extLst>
            </p:cNvPr>
            <p:cNvSpPr/>
            <p:nvPr/>
          </p:nvSpPr>
          <p:spPr>
            <a:xfrm>
              <a:off x="3411361" y="1895423"/>
              <a:ext cx="78208" cy="276761"/>
            </a:xfrm>
            <a:custGeom>
              <a:avLst/>
              <a:gdLst>
                <a:gd name="f0" fmla="val w"/>
                <a:gd name="f1" fmla="val h"/>
                <a:gd name="f2" fmla="val 0"/>
                <a:gd name="f3" fmla="val 2048"/>
                <a:gd name="f4" fmla="val 7247"/>
                <a:gd name="f5" fmla="val 1"/>
                <a:gd name="f6" fmla="val 64"/>
                <a:gd name="f7" fmla="val 5514"/>
                <a:gd name="f8" fmla="val 6459"/>
                <a:gd name="f9" fmla="val 756"/>
                <a:gd name="f10" fmla="val 1701"/>
                <a:gd name="f11" fmla="val 5167"/>
                <a:gd name="f12" fmla="val 1891"/>
                <a:gd name="f13" fmla="val 1229"/>
                <a:gd name="f14" fmla="val 725"/>
                <a:gd name="f15" fmla="val 4632"/>
                <a:gd name="f16" fmla="val 4002"/>
                <a:gd name="f17" fmla="val 3624"/>
                <a:gd name="f18" fmla="val 882"/>
                <a:gd name="f19" fmla="val 3372"/>
                <a:gd name="f20" fmla="val 1071"/>
                <a:gd name="f21" fmla="val 3120"/>
                <a:gd name="f22" fmla="val 819"/>
                <a:gd name="f23" fmla="val 2899"/>
                <a:gd name="f24" fmla="val 2615"/>
                <a:gd name="f25" fmla="val 2269"/>
                <a:gd name="f26" fmla="val 1922"/>
                <a:gd name="f27" fmla="val 1639"/>
                <a:gd name="f28" fmla="val 1387"/>
                <a:gd name="f29" fmla="val 1166"/>
                <a:gd name="f30" fmla="val 883"/>
                <a:gd name="f31" fmla="val 536"/>
                <a:gd name="f32" fmla="val 316"/>
                <a:gd name="f33" fmla="val 190"/>
                <a:gd name="f34" fmla="*/ f0 1 2048"/>
                <a:gd name="f35" fmla="*/ f1 1 7247"/>
                <a:gd name="f36" fmla="val f2"/>
                <a:gd name="f37" fmla="val f3"/>
                <a:gd name="f38" fmla="val f4"/>
                <a:gd name="f39" fmla="+- f38 0 f36"/>
                <a:gd name="f40" fmla="+- f37 0 f36"/>
                <a:gd name="f41" fmla="*/ f40 1 2048"/>
                <a:gd name="f42" fmla="*/ f39 1 72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2048" h="7247">
                  <a:moveTo>
                    <a:pt x="f2" y="f5"/>
                  </a:moveTo>
                  <a:lnTo>
                    <a:pt x="f2" y="f6"/>
                  </a:lnTo>
                  <a:lnTo>
                    <a:pt x="f2" y="f7"/>
                  </a:lnTo>
                  <a:cubicBezTo>
                    <a:pt x="f2" y="f8"/>
                    <a:pt x="f9" y="f4"/>
                    <a:pt x="f10" y="f4"/>
                  </a:cubicBezTo>
                  <a:lnTo>
                    <a:pt x="f3" y="f4"/>
                  </a:lnTo>
                  <a:lnTo>
                    <a:pt x="f3" y="f11"/>
                  </a:lnTo>
                  <a:lnTo>
                    <a:pt x="f12" y="f11"/>
                  </a:lnTo>
                  <a:cubicBezTo>
                    <a:pt x="f13" y="f11"/>
                    <a:pt x="f14" y="f15"/>
                    <a:pt x="f14" y="f16"/>
                  </a:cubicBezTo>
                  <a:cubicBezTo>
                    <a:pt x="f14" y="f17"/>
                    <a:pt x="f18" y="f19"/>
                    <a:pt x="f20" y="f21"/>
                  </a:cubicBezTo>
                  <a:cubicBezTo>
                    <a:pt x="f22" y="f23"/>
                    <a:pt x="f14" y="f24"/>
                    <a:pt x="f14" y="f25"/>
                  </a:cubicBezTo>
                  <a:cubicBezTo>
                    <a:pt x="f14" y="f26"/>
                    <a:pt x="f18" y="f27"/>
                    <a:pt x="f20" y="f28"/>
                  </a:cubicBezTo>
                  <a:cubicBezTo>
                    <a:pt x="f22" y="f29"/>
                    <a:pt x="f14" y="f30"/>
                    <a:pt x="f14" y="f31"/>
                  </a:cubicBezTo>
                  <a:cubicBezTo>
                    <a:pt x="f14" y="f32"/>
                    <a:pt x="f9" y="f33"/>
                    <a:pt x="f22" y="f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18" name="Google Shape;6956;p88">
              <a:extLst>
                <a:ext uri="{FF2B5EF4-FFF2-40B4-BE49-F238E27FC236}">
                  <a16:creationId xmlns:a16="http://schemas.microsoft.com/office/drawing/2014/main" id="{C7458D01-F7C0-2980-63AB-22A3DAC668B1}"/>
                </a:ext>
              </a:extLst>
            </p:cNvPr>
            <p:cNvSpPr/>
            <p:nvPr/>
          </p:nvSpPr>
          <p:spPr>
            <a:xfrm>
              <a:off x="3516041" y="2089120"/>
              <a:ext cx="52971" cy="84280"/>
            </a:xfrm>
            <a:custGeom>
              <a:avLst/>
              <a:gdLst>
                <a:gd name="f0" fmla="val w"/>
                <a:gd name="f1" fmla="val h"/>
                <a:gd name="f2" fmla="val 0"/>
                <a:gd name="f3" fmla="val 1387"/>
                <a:gd name="f4" fmla="val 2207"/>
                <a:gd name="f5" fmla="val 1386"/>
                <a:gd name="f6" fmla="val 1"/>
                <a:gd name="f7" fmla="val 1229"/>
                <a:gd name="f8" fmla="val 64"/>
                <a:gd name="f9" fmla="val 1071"/>
                <a:gd name="f10" fmla="val 95"/>
                <a:gd name="f11" fmla="val 882"/>
                <a:gd name="f12" fmla="val 2206"/>
                <a:gd name="f13" fmla="val 378"/>
                <a:gd name="f14" fmla="val 914"/>
                <a:gd name="f15" fmla="val 1734"/>
                <a:gd name="f16" fmla="val 1167"/>
                <a:gd name="f17" fmla="*/ f0 1 1387"/>
                <a:gd name="f18" fmla="*/ f1 1 2207"/>
                <a:gd name="f19" fmla="val f2"/>
                <a:gd name="f20" fmla="val f3"/>
                <a:gd name="f21" fmla="val f4"/>
                <a:gd name="f22" fmla="+- f21 0 f19"/>
                <a:gd name="f23" fmla="+- f20 0 f19"/>
                <a:gd name="f24" fmla="*/ f23 1 1387"/>
                <a:gd name="f25" fmla="*/ f22 1 2207"/>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1387" h="2207">
                  <a:moveTo>
                    <a:pt x="f5" y="f6"/>
                  </a:moveTo>
                  <a:cubicBezTo>
                    <a:pt x="f7" y="f8"/>
                    <a:pt x="f9" y="f10"/>
                    <a:pt x="f11" y="f10"/>
                  </a:cubicBezTo>
                  <a:lnTo>
                    <a:pt x="f2" y="f10"/>
                  </a:lnTo>
                  <a:lnTo>
                    <a:pt x="f2" y="f12"/>
                  </a:lnTo>
                  <a:lnTo>
                    <a:pt x="f13" y="f12"/>
                  </a:lnTo>
                  <a:cubicBezTo>
                    <a:pt x="f14" y="f12"/>
                    <a:pt x="f5" y="f15"/>
                    <a:pt x="f5" y="f16"/>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19" name="Google Shape;6971;p88">
            <a:extLst>
              <a:ext uri="{FF2B5EF4-FFF2-40B4-BE49-F238E27FC236}">
                <a16:creationId xmlns:a16="http://schemas.microsoft.com/office/drawing/2014/main" id="{573FEC7D-225C-4B67-26A8-5B45E1BE5F8F}"/>
              </a:ext>
            </a:extLst>
          </p:cNvPr>
          <p:cNvGrpSpPr/>
          <p:nvPr/>
        </p:nvGrpSpPr>
        <p:grpSpPr>
          <a:xfrm>
            <a:off x="4790582" y="1700219"/>
            <a:ext cx="445212" cy="445175"/>
            <a:chOff x="6107753" y="1700217"/>
            <a:chExt cx="445212" cy="445175"/>
          </a:xfrm>
          <a:solidFill>
            <a:schemeClr val="bg1"/>
          </a:solidFill>
        </p:grpSpPr>
        <p:sp>
          <p:nvSpPr>
            <p:cNvPr id="120" name="Google Shape;6972;p88">
              <a:extLst>
                <a:ext uri="{FF2B5EF4-FFF2-40B4-BE49-F238E27FC236}">
                  <a16:creationId xmlns:a16="http://schemas.microsoft.com/office/drawing/2014/main" id="{37955411-57CA-59F6-50D3-31EEC189A9A7}"/>
                </a:ext>
              </a:extLst>
            </p:cNvPr>
            <p:cNvSpPr/>
            <p:nvPr/>
          </p:nvSpPr>
          <p:spPr>
            <a:xfrm>
              <a:off x="6107753" y="1700217"/>
              <a:ext cx="445212" cy="445175"/>
            </a:xfrm>
            <a:custGeom>
              <a:avLst/>
              <a:gdLst>
                <a:gd name="f0" fmla="val w"/>
                <a:gd name="f1" fmla="val h"/>
                <a:gd name="f2" fmla="val 0"/>
                <a:gd name="f3" fmla="val 11658"/>
                <a:gd name="f4" fmla="val 11657"/>
                <a:gd name="f5" fmla="val 5829"/>
                <a:gd name="f6" fmla="val 3372"/>
                <a:gd name="f7" fmla="val 1261"/>
                <a:gd name="f8" fmla="val 1796"/>
                <a:gd name="f9" fmla="val 788"/>
                <a:gd name="f10" fmla="val 4159"/>
                <a:gd name="f11" fmla="val 347"/>
                <a:gd name="f12" fmla="val 4285"/>
                <a:gd name="f13" fmla="val 1"/>
                <a:gd name="f14" fmla="val 4694"/>
                <a:gd name="f15" fmla="val 5167"/>
                <a:gd name="f16" fmla="val 7876"/>
                <a:gd name="f17" fmla="val 8412"/>
                <a:gd name="f18" fmla="val 473"/>
                <a:gd name="f19" fmla="val 8885"/>
                <a:gd name="f20" fmla="val 1009"/>
                <a:gd name="f21" fmla="val 1702"/>
                <a:gd name="f22" fmla="val 1891"/>
                <a:gd name="f23" fmla="val 2049"/>
                <a:gd name="f24" fmla="val 8727"/>
                <a:gd name="f25" fmla="val 8538"/>
                <a:gd name="f26" fmla="val 4442"/>
                <a:gd name="f27" fmla="val 4253"/>
                <a:gd name="f28" fmla="val 4096"/>
                <a:gd name="f29" fmla="val 1481"/>
                <a:gd name="f30" fmla="val 1954"/>
                <a:gd name="f31" fmla="val 2111"/>
                <a:gd name="f32" fmla="val 3781"/>
                <a:gd name="f33" fmla="val 630"/>
                <a:gd name="f34" fmla="val 7877"/>
                <a:gd name="f35" fmla="val 9673"/>
                <a:gd name="f36" fmla="val 10145"/>
                <a:gd name="f37" fmla="val 9956"/>
                <a:gd name="f38" fmla="val 9767"/>
                <a:gd name="f39" fmla="val 9610"/>
                <a:gd name="f40" fmla="val 10271"/>
                <a:gd name="f41" fmla="val 10114"/>
                <a:gd name="f42" fmla="val 9672"/>
                <a:gd name="f43" fmla="val 9421"/>
                <a:gd name="f44" fmla="val 8570"/>
                <a:gd name="f45" fmla="val 6774"/>
                <a:gd name="f46" fmla="val 6617"/>
                <a:gd name="f47" fmla="val 9893"/>
                <a:gd name="f48" fmla="val 6270"/>
                <a:gd name="f49" fmla="val 9609"/>
                <a:gd name="f50" fmla="val 5262"/>
                <a:gd name="f51" fmla="val 4789"/>
                <a:gd name="f52" fmla="val 10082"/>
                <a:gd name="f53" fmla="val 10617"/>
                <a:gd name="f54" fmla="val 11184"/>
                <a:gd name="f55" fmla="val 6648"/>
                <a:gd name="f56" fmla="val 11373"/>
                <a:gd name="f57" fmla="val 10995"/>
                <a:gd name="f58" fmla="val 9799"/>
                <a:gd name="f59" fmla="val 10775"/>
                <a:gd name="f60" fmla="val 10933"/>
                <a:gd name="f61" fmla="val 11342"/>
                <a:gd name="f62" fmla="val 8790"/>
                <a:gd name="f63" fmla="val 8380"/>
                <a:gd name="f64" fmla="val 7908"/>
                <a:gd name="f65" fmla="val 5198"/>
                <a:gd name="f66" fmla="val 11311"/>
                <a:gd name="f67" fmla="val 10870"/>
                <a:gd name="f68" fmla="val 10397"/>
                <a:gd name="f69" fmla="val 8255"/>
                <a:gd name="f70" fmla="*/ f0 1 11658"/>
                <a:gd name="f71" fmla="*/ f1 1 11657"/>
                <a:gd name="f72" fmla="val f2"/>
                <a:gd name="f73" fmla="val f3"/>
                <a:gd name="f74" fmla="val f4"/>
                <a:gd name="f75" fmla="+- f74 0 f72"/>
                <a:gd name="f76" fmla="+- f73 0 f72"/>
                <a:gd name="f77" fmla="*/ f76 1 11658"/>
                <a:gd name="f78" fmla="*/ f75 1 11657"/>
                <a:gd name="f79" fmla="*/ f72 1 f77"/>
                <a:gd name="f80" fmla="*/ f73 1 f77"/>
                <a:gd name="f81" fmla="*/ f72 1 f78"/>
                <a:gd name="f82" fmla="*/ f74 1 f78"/>
                <a:gd name="f83" fmla="*/ f79 f70 1"/>
                <a:gd name="f84" fmla="*/ f80 f70 1"/>
                <a:gd name="f85" fmla="*/ f82 f71 1"/>
                <a:gd name="f86" fmla="*/ f81 f71 1"/>
              </a:gdLst>
              <a:ahLst/>
              <a:cxnLst>
                <a:cxn ang="3cd4">
                  <a:pos x="hc" y="t"/>
                </a:cxn>
                <a:cxn ang="0">
                  <a:pos x="r" y="vc"/>
                </a:cxn>
                <a:cxn ang="cd4">
                  <a:pos x="hc" y="b"/>
                </a:cxn>
                <a:cxn ang="cd2">
                  <a:pos x="l" y="vc"/>
                </a:cxn>
              </a:cxnLst>
              <a:rect l="f83" t="f86" r="f84" b="f85"/>
              <a:pathLst>
                <a:path w="11658" h="11657">
                  <a:moveTo>
                    <a:pt x="f5" y="f2"/>
                  </a:moveTo>
                  <a:cubicBezTo>
                    <a:pt x="f6" y="f2"/>
                    <a:pt x="f7" y="f8"/>
                    <a:pt x="f9" y="f10"/>
                  </a:cubicBezTo>
                  <a:cubicBezTo>
                    <a:pt x="f11" y="f12"/>
                    <a:pt x="f13" y="f14"/>
                    <a:pt x="f13" y="f15"/>
                  </a:cubicBezTo>
                  <a:lnTo>
                    <a:pt x="f13" y="f16"/>
                  </a:lnTo>
                  <a:cubicBezTo>
                    <a:pt x="f13" y="f17"/>
                    <a:pt x="f18" y="f19"/>
                    <a:pt x="f20" y="f19"/>
                  </a:cubicBezTo>
                  <a:lnTo>
                    <a:pt x="f21" y="f19"/>
                  </a:lnTo>
                  <a:cubicBezTo>
                    <a:pt x="f22" y="f19"/>
                    <a:pt x="f23" y="f24"/>
                    <a:pt x="f23" y="f25"/>
                  </a:cubicBezTo>
                  <a:lnTo>
                    <a:pt x="f23" y="f26"/>
                  </a:lnTo>
                  <a:cubicBezTo>
                    <a:pt x="f23" y="f27"/>
                    <a:pt x="f22" y="f28"/>
                    <a:pt x="f21" y="f28"/>
                  </a:cubicBezTo>
                  <a:lnTo>
                    <a:pt x="f29" y="f28"/>
                  </a:lnTo>
                  <a:cubicBezTo>
                    <a:pt x="f30" y="f31"/>
                    <a:pt x="f32" y="f33"/>
                    <a:pt x="f5" y="f33"/>
                  </a:cubicBezTo>
                  <a:cubicBezTo>
                    <a:pt x="f34" y="f33"/>
                    <a:pt x="f35" y="f31"/>
                    <a:pt x="f36" y="f28"/>
                  </a:cubicBezTo>
                  <a:lnTo>
                    <a:pt x="f37" y="f28"/>
                  </a:lnTo>
                  <a:cubicBezTo>
                    <a:pt x="f38" y="f28"/>
                    <a:pt x="f39" y="f27"/>
                    <a:pt x="f39" y="f26"/>
                  </a:cubicBezTo>
                  <a:lnTo>
                    <a:pt x="f39" y="f25"/>
                  </a:lnTo>
                  <a:cubicBezTo>
                    <a:pt x="f39" y="f24"/>
                    <a:pt x="f38" y="f19"/>
                    <a:pt x="f37" y="f19"/>
                  </a:cubicBezTo>
                  <a:lnTo>
                    <a:pt x="f40" y="f19"/>
                  </a:lnTo>
                  <a:cubicBezTo>
                    <a:pt x="f41" y="f42"/>
                    <a:pt x="f43" y="f40"/>
                    <a:pt x="f44" y="f40"/>
                  </a:cubicBezTo>
                  <a:lnTo>
                    <a:pt x="f45" y="f40"/>
                  </a:lnTo>
                  <a:cubicBezTo>
                    <a:pt x="f46" y="f47"/>
                    <a:pt x="f48" y="f49"/>
                    <a:pt x="f5" y="f49"/>
                  </a:cubicBezTo>
                  <a:cubicBezTo>
                    <a:pt x="f50" y="f49"/>
                    <a:pt x="f51" y="f52"/>
                    <a:pt x="f51" y="f53"/>
                  </a:cubicBezTo>
                  <a:cubicBezTo>
                    <a:pt x="f51" y="f54"/>
                    <a:pt x="f50" y="f4"/>
                    <a:pt x="f5" y="f4"/>
                  </a:cubicBezTo>
                  <a:cubicBezTo>
                    <a:pt x="f48" y="f4"/>
                    <a:pt x="f55" y="f56"/>
                    <a:pt x="f45" y="f57"/>
                  </a:cubicBezTo>
                  <a:lnTo>
                    <a:pt x="f44" y="f57"/>
                  </a:lnTo>
                  <a:cubicBezTo>
                    <a:pt x="f58" y="f57"/>
                    <a:pt x="f59" y="f52"/>
                    <a:pt x="f60" y="f19"/>
                  </a:cubicBezTo>
                  <a:cubicBezTo>
                    <a:pt x="f61" y="f62"/>
                    <a:pt x="f3" y="f63"/>
                    <a:pt x="f3" y="f64"/>
                  </a:cubicBezTo>
                  <a:lnTo>
                    <a:pt x="f3" y="f65"/>
                  </a:lnTo>
                  <a:cubicBezTo>
                    <a:pt x="f3" y="f14"/>
                    <a:pt x="f66" y="f27"/>
                    <a:pt x="f67" y="f10"/>
                  </a:cubicBezTo>
                  <a:cubicBezTo>
                    <a:pt x="f68" y="f8"/>
                    <a:pt x="f69"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1" name="Google Shape;6973;p88">
              <a:extLst>
                <a:ext uri="{FF2B5EF4-FFF2-40B4-BE49-F238E27FC236}">
                  <a16:creationId xmlns:a16="http://schemas.microsoft.com/office/drawing/2014/main" id="{BE5AA39F-9606-D2B3-A527-9211E3D71C04}"/>
                </a:ext>
              </a:extLst>
            </p:cNvPr>
            <p:cNvSpPr/>
            <p:nvPr/>
          </p:nvSpPr>
          <p:spPr>
            <a:xfrm>
              <a:off x="6211244" y="1804897"/>
              <a:ext cx="239444" cy="235631"/>
            </a:xfrm>
            <a:custGeom>
              <a:avLst/>
              <a:gdLst>
                <a:gd name="f0" fmla="val w"/>
                <a:gd name="f1" fmla="val h"/>
                <a:gd name="f2" fmla="val 0"/>
                <a:gd name="f3" fmla="val 6270"/>
                <a:gd name="f4" fmla="val 6170"/>
                <a:gd name="f5" fmla="val 3119"/>
                <a:gd name="f6" fmla="val 1386"/>
                <a:gd name="f7" fmla="val 3308"/>
                <a:gd name="f8" fmla="val 3466"/>
                <a:gd name="f9" fmla="val 1544"/>
                <a:gd name="f10" fmla="val 1733"/>
                <a:gd name="f11" fmla="val 1953"/>
                <a:gd name="f12" fmla="val 2079"/>
                <a:gd name="f13" fmla="val 2930"/>
                <a:gd name="f14" fmla="val 2773"/>
                <a:gd name="f15" fmla="val 2741"/>
                <a:gd name="f16" fmla="val 2867"/>
                <a:gd name="f17" fmla="val 3088"/>
                <a:gd name="f18" fmla="val 4474"/>
                <a:gd name="f19" fmla="val 4663"/>
                <a:gd name="f20" fmla="val 4820"/>
                <a:gd name="f21" fmla="val 3151"/>
                <a:gd name="f22" fmla="val 1449"/>
                <a:gd name="f23" fmla="val 63"/>
                <a:gd name="f24" fmla="val 3592"/>
                <a:gd name="f25" fmla="val 158"/>
                <a:gd name="f26" fmla="val 4096"/>
                <a:gd name="f27" fmla="val 441"/>
                <a:gd name="f28" fmla="val 4568"/>
                <a:gd name="f29" fmla="val 5734"/>
                <a:gd name="f30" fmla="val 5828"/>
                <a:gd name="f31" fmla="val 5955"/>
                <a:gd name="f32" fmla="val 126"/>
                <a:gd name="f33" fmla="val 6081"/>
                <a:gd name="f34" fmla="val 171"/>
                <a:gd name="f35" fmla="val 6125"/>
                <a:gd name="f36" fmla="val 263"/>
                <a:gd name="f37" fmla="val 357"/>
                <a:gd name="f38" fmla="val 396"/>
                <a:gd name="f39" fmla="val 436"/>
                <a:gd name="f40" fmla="val 6162"/>
                <a:gd name="f41" fmla="val 473"/>
                <a:gd name="f42" fmla="val 6144"/>
                <a:gd name="f43" fmla="val 1638"/>
                <a:gd name="f44" fmla="val 5765"/>
                <a:gd name="f45" fmla="val 6049"/>
                <a:gd name="f46" fmla="val 2615"/>
                <a:gd name="f47" fmla="val 4852"/>
                <a:gd name="f48" fmla="val 4789"/>
                <a:gd name="f49" fmla="*/ f0 1 6270"/>
                <a:gd name="f50" fmla="*/ f1 1 6170"/>
                <a:gd name="f51" fmla="val f2"/>
                <a:gd name="f52" fmla="val f3"/>
                <a:gd name="f53" fmla="val f4"/>
                <a:gd name="f54" fmla="+- f53 0 f51"/>
                <a:gd name="f55" fmla="+- f52 0 f51"/>
                <a:gd name="f56" fmla="*/ f55 1 6270"/>
                <a:gd name="f57" fmla="*/ f54 1 6170"/>
                <a:gd name="f58" fmla="*/ f51 1 f56"/>
                <a:gd name="f59" fmla="*/ f52 1 f56"/>
                <a:gd name="f60" fmla="*/ f51 1 f57"/>
                <a:gd name="f61" fmla="*/ f53 1 f57"/>
                <a:gd name="f62" fmla="*/ f58 f49 1"/>
                <a:gd name="f63" fmla="*/ f59 f49 1"/>
                <a:gd name="f64" fmla="*/ f61 f50 1"/>
                <a:gd name="f65" fmla="*/ f60 f50 1"/>
              </a:gdLst>
              <a:ahLst/>
              <a:cxnLst>
                <a:cxn ang="3cd4">
                  <a:pos x="hc" y="t"/>
                </a:cxn>
                <a:cxn ang="0">
                  <a:pos x="r" y="vc"/>
                </a:cxn>
                <a:cxn ang="cd4">
                  <a:pos x="hc" y="b"/>
                </a:cxn>
                <a:cxn ang="cd2">
                  <a:pos x="l" y="vc"/>
                </a:cxn>
              </a:cxnLst>
              <a:rect l="f62" t="f65" r="f63" b="f64"/>
              <a:pathLst>
                <a:path w="6270" h="6170">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7" y="f15"/>
                    <a:pt x="f8" y="f16"/>
                    <a:pt x="f8" y="f17"/>
                  </a:cubicBezTo>
                  <a:lnTo>
                    <a:pt x="f8" y="f18"/>
                  </a:lnTo>
                  <a:cubicBezTo>
                    <a:pt x="f8" y="f19"/>
                    <a:pt x="f7" y="f20"/>
                    <a:pt x="f5" y="f20"/>
                  </a:cubicBezTo>
                  <a:cubicBezTo>
                    <a:pt x="f13" y="f20"/>
                    <a:pt x="f14" y="f19"/>
                    <a:pt x="f14" y="f18"/>
                  </a:cubicBezTo>
                  <a:lnTo>
                    <a:pt x="f14" y="f17"/>
                  </a:lnTo>
                  <a:cubicBezTo>
                    <a:pt x="f14" y="f16"/>
                    <a:pt x="f13" y="f15"/>
                    <a:pt x="f5" y="f15"/>
                  </a:cubicBezTo>
                  <a:close/>
                  <a:moveTo>
                    <a:pt x="f21" y="f2"/>
                  </a:moveTo>
                  <a:cubicBezTo>
                    <a:pt x="f22" y="f2"/>
                    <a:pt x="f23" y="f6"/>
                    <a:pt x="f23" y="f17"/>
                  </a:cubicBezTo>
                  <a:cubicBezTo>
                    <a:pt x="f23" y="f24"/>
                    <a:pt x="f25" y="f26"/>
                    <a:pt x="f27" y="f28"/>
                  </a:cubicBezTo>
                  <a:lnTo>
                    <a:pt x="f23" y="f29"/>
                  </a:lnTo>
                  <a:cubicBezTo>
                    <a:pt x="f2" y="f30"/>
                    <a:pt x="f2" y="f31"/>
                    <a:pt x="f32" y="f33"/>
                  </a:cubicBezTo>
                  <a:cubicBezTo>
                    <a:pt x="f34" y="f35"/>
                    <a:pt x="f36" y="f4"/>
                    <a:pt x="f37" y="f4"/>
                  </a:cubicBezTo>
                  <a:cubicBezTo>
                    <a:pt x="f38" y="f4"/>
                    <a:pt x="f39" y="f40"/>
                    <a:pt x="f41" y="f42"/>
                  </a:cubicBezTo>
                  <a:lnTo>
                    <a:pt x="f43" y="f44"/>
                  </a:lnTo>
                  <a:cubicBezTo>
                    <a:pt x="f12" y="f45"/>
                    <a:pt x="f46" y="f42"/>
                    <a:pt x="f21" y="f42"/>
                  </a:cubicBezTo>
                  <a:cubicBezTo>
                    <a:pt x="f47" y="f42"/>
                    <a:pt x="f3" y="f48"/>
                    <a:pt x="f3" y="f17"/>
                  </a:cubicBezTo>
                  <a:cubicBezTo>
                    <a:pt x="f3" y="f6"/>
                    <a:pt x="f47" y="f2"/>
                    <a:pt x="f21"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22" name="Google Shape;7004;p88">
            <a:extLst>
              <a:ext uri="{FF2B5EF4-FFF2-40B4-BE49-F238E27FC236}">
                <a16:creationId xmlns:a16="http://schemas.microsoft.com/office/drawing/2014/main" id="{9ADC5959-C660-360C-449B-DBA0ED80CA4A}"/>
              </a:ext>
            </a:extLst>
          </p:cNvPr>
          <p:cNvGrpSpPr/>
          <p:nvPr/>
        </p:nvGrpSpPr>
        <p:grpSpPr>
          <a:xfrm>
            <a:off x="2464366" y="1707954"/>
            <a:ext cx="469270" cy="446099"/>
            <a:chOff x="3781537" y="1707952"/>
            <a:chExt cx="469270" cy="446099"/>
          </a:xfrm>
          <a:solidFill>
            <a:schemeClr val="bg1"/>
          </a:solidFill>
        </p:grpSpPr>
        <p:sp>
          <p:nvSpPr>
            <p:cNvPr id="123" name="Google Shape;7005;p88">
              <a:extLst>
                <a:ext uri="{FF2B5EF4-FFF2-40B4-BE49-F238E27FC236}">
                  <a16:creationId xmlns:a16="http://schemas.microsoft.com/office/drawing/2014/main" id="{2A036D39-CFAD-C250-2C28-0A94F5979E0C}"/>
                </a:ext>
              </a:extLst>
            </p:cNvPr>
            <p:cNvSpPr/>
            <p:nvPr/>
          </p:nvSpPr>
          <p:spPr>
            <a:xfrm>
              <a:off x="3924705" y="1707952"/>
              <a:ext cx="326102" cy="327894"/>
            </a:xfrm>
            <a:custGeom>
              <a:avLst/>
              <a:gdLst>
                <a:gd name="f0" fmla="val w"/>
                <a:gd name="f1" fmla="val h"/>
                <a:gd name="f2" fmla="val 0"/>
                <a:gd name="f3" fmla="val 8539"/>
                <a:gd name="f4" fmla="val 8586"/>
                <a:gd name="f5" fmla="val 5156"/>
                <a:gd name="f6" fmla="val 1"/>
                <a:gd name="f7" fmla="val 4372"/>
                <a:gd name="f8" fmla="val 3593"/>
                <a:gd name="f9" fmla="val 308"/>
                <a:gd name="f10" fmla="val 2994"/>
                <a:gd name="f11" fmla="val 922"/>
                <a:gd name="f12" fmla="val 1450"/>
                <a:gd name="f13" fmla="val 2466"/>
                <a:gd name="f14" fmla="val 1681"/>
                <a:gd name="f15" fmla="val 2417"/>
                <a:gd name="f16" fmla="val 1916"/>
                <a:gd name="f17" fmla="val 2392"/>
                <a:gd name="f18" fmla="val 2152"/>
                <a:gd name="f19" fmla="val 2529"/>
                <a:gd name="f20" fmla="val 2909"/>
                <a:gd name="f21" fmla="val 2456"/>
                <a:gd name="f22" fmla="val 3277"/>
                <a:gd name="f23" fmla="val 2592"/>
                <a:gd name="f24" fmla="val 3939"/>
                <a:gd name="f25" fmla="val 1899"/>
                <a:gd name="f26" fmla="val 4270"/>
                <a:gd name="f27" fmla="val 1568"/>
                <a:gd name="f28" fmla="val 4703"/>
                <a:gd name="f29" fmla="val 1402"/>
                <a:gd name="f30" fmla="val 5136"/>
                <a:gd name="f31" fmla="val 5569"/>
                <a:gd name="f32" fmla="val 6003"/>
                <a:gd name="f33" fmla="val 6333"/>
                <a:gd name="f34" fmla="val 7027"/>
                <a:gd name="f35" fmla="val 3631"/>
                <a:gd name="f36" fmla="val 4325"/>
                <a:gd name="f37" fmla="val 6719"/>
                <a:gd name="f38" fmla="val 3608"/>
                <a:gd name="f39" fmla="val 7050"/>
                <a:gd name="f40" fmla="val 3175"/>
                <a:gd name="f41" fmla="val 7215"/>
                <a:gd name="f42" fmla="val 2742"/>
                <a:gd name="f43" fmla="val 2309"/>
                <a:gd name="f44" fmla="val 1875"/>
                <a:gd name="f45" fmla="val 1545"/>
                <a:gd name="f46" fmla="val 1261"/>
                <a:gd name="f47" fmla="val 6435"/>
                <a:gd name="f48" fmla="val 1104"/>
                <a:gd name="f49" fmla="val 6089"/>
                <a:gd name="f50" fmla="val 1072"/>
                <a:gd name="f51" fmla="val 5742"/>
                <a:gd name="f52" fmla="val 6782"/>
                <a:gd name="f53" fmla="val 158"/>
                <a:gd name="f54" fmla="val 7097"/>
                <a:gd name="f55" fmla="val 348"/>
                <a:gd name="f56" fmla="val 7381"/>
                <a:gd name="f57" fmla="val 600"/>
                <a:gd name="f58" fmla="val 7664"/>
                <a:gd name="f59" fmla="val 1214"/>
                <a:gd name="f60" fmla="val 8278"/>
                <a:gd name="f61" fmla="val 2002"/>
                <a:gd name="f62" fmla="val 2781"/>
                <a:gd name="f63" fmla="val 3561"/>
                <a:gd name="f64" fmla="val 4333"/>
                <a:gd name="f65" fmla="val 4916"/>
                <a:gd name="f66" fmla="val 7342"/>
                <a:gd name="f67" fmla="val 5270"/>
                <a:gd name="f68" fmla="val 4073"/>
                <a:gd name="f69" fmla="val 2151"/>
                <a:gd name="f70" fmla="val 6727"/>
                <a:gd name="f71" fmla="val 5940"/>
                <a:gd name="f72" fmla="*/ f0 1 8539"/>
                <a:gd name="f73" fmla="*/ f1 1 8586"/>
                <a:gd name="f74" fmla="val f2"/>
                <a:gd name="f75" fmla="val f3"/>
                <a:gd name="f76" fmla="val f4"/>
                <a:gd name="f77" fmla="+- f76 0 f74"/>
                <a:gd name="f78" fmla="+- f75 0 f74"/>
                <a:gd name="f79" fmla="*/ f78 1 8539"/>
                <a:gd name="f80" fmla="*/ f77 1 8586"/>
                <a:gd name="f81" fmla="*/ f74 1 f79"/>
                <a:gd name="f82" fmla="*/ f75 1 f79"/>
                <a:gd name="f83" fmla="*/ f74 1 f80"/>
                <a:gd name="f84" fmla="*/ f76 1 f80"/>
                <a:gd name="f85" fmla="*/ f81 f72 1"/>
                <a:gd name="f86" fmla="*/ f82 f72 1"/>
                <a:gd name="f87" fmla="*/ f84 f73 1"/>
                <a:gd name="f88" fmla="*/ f83 f73 1"/>
              </a:gdLst>
              <a:ahLst/>
              <a:cxnLst>
                <a:cxn ang="3cd4">
                  <a:pos x="hc" y="t"/>
                </a:cxn>
                <a:cxn ang="0">
                  <a:pos x="r" y="vc"/>
                </a:cxn>
                <a:cxn ang="cd4">
                  <a:pos x="hc" y="b"/>
                </a:cxn>
                <a:cxn ang="cd2">
                  <a:pos x="l" y="vc"/>
                </a:cxn>
              </a:cxnLst>
              <a:rect l="f85" t="f88" r="f86" b="f87"/>
              <a:pathLst>
                <a:path w="8539" h="8586">
                  <a:moveTo>
                    <a:pt x="f5" y="f6"/>
                  </a:moveTo>
                  <a:cubicBezTo>
                    <a:pt x="f7" y="f6"/>
                    <a:pt x="f8" y="f9"/>
                    <a:pt x="f10" y="f11"/>
                  </a:cubicBezTo>
                  <a:lnTo>
                    <a:pt x="f12" y="f13"/>
                  </a:lnTo>
                  <a:cubicBezTo>
                    <a:pt x="f14" y="f15"/>
                    <a:pt x="f16" y="f17"/>
                    <a:pt x="f18" y="f17"/>
                  </a:cubicBezTo>
                  <a:cubicBezTo>
                    <a:pt x="f19" y="f17"/>
                    <a:pt x="f20" y="f21"/>
                    <a:pt x="f22" y="f23"/>
                  </a:cubicBezTo>
                  <a:lnTo>
                    <a:pt x="f24" y="f25"/>
                  </a:lnTo>
                  <a:cubicBezTo>
                    <a:pt x="f26" y="f27"/>
                    <a:pt x="f28" y="f29"/>
                    <a:pt x="f30" y="f29"/>
                  </a:cubicBezTo>
                  <a:cubicBezTo>
                    <a:pt x="f31" y="f29"/>
                    <a:pt x="f32" y="f27"/>
                    <a:pt x="f33" y="f25"/>
                  </a:cubicBezTo>
                  <a:cubicBezTo>
                    <a:pt x="f34" y="f23"/>
                    <a:pt x="f34" y="f35"/>
                    <a:pt x="f33" y="f36"/>
                  </a:cubicBezTo>
                  <a:lnTo>
                    <a:pt x="f24" y="f37"/>
                  </a:lnTo>
                  <a:cubicBezTo>
                    <a:pt x="f38" y="f39"/>
                    <a:pt x="f40" y="f41"/>
                    <a:pt x="f42" y="f41"/>
                  </a:cubicBezTo>
                  <a:cubicBezTo>
                    <a:pt x="f43" y="f41"/>
                    <a:pt x="f44" y="f39"/>
                    <a:pt x="f45" y="f37"/>
                  </a:cubicBezTo>
                  <a:cubicBezTo>
                    <a:pt x="f46" y="f47"/>
                    <a:pt x="f48" y="f49"/>
                    <a:pt x="f50" y="f51"/>
                  </a:cubicBezTo>
                  <a:lnTo>
                    <a:pt x="f6" y="f52"/>
                  </a:lnTo>
                  <a:cubicBezTo>
                    <a:pt x="f53" y="f54"/>
                    <a:pt x="f55" y="f56"/>
                    <a:pt x="f57" y="f58"/>
                  </a:cubicBezTo>
                  <a:cubicBezTo>
                    <a:pt x="f59" y="f60"/>
                    <a:pt x="f61" y="f4"/>
                    <a:pt x="f62" y="f4"/>
                  </a:cubicBezTo>
                  <a:cubicBezTo>
                    <a:pt x="f63" y="f4"/>
                    <a:pt x="f64" y="f60"/>
                    <a:pt x="f65" y="f58"/>
                  </a:cubicBezTo>
                  <a:lnTo>
                    <a:pt x="f66" y="f67"/>
                  </a:lnTo>
                  <a:cubicBezTo>
                    <a:pt x="f3" y="f68"/>
                    <a:pt x="f3" y="f69"/>
                    <a:pt x="f66" y="f11"/>
                  </a:cubicBezTo>
                  <a:cubicBezTo>
                    <a:pt x="f70" y="f9"/>
                    <a:pt x="f71"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4" name="Google Shape;7006;p88">
              <a:extLst>
                <a:ext uri="{FF2B5EF4-FFF2-40B4-BE49-F238E27FC236}">
                  <a16:creationId xmlns:a16="http://schemas.microsoft.com/office/drawing/2014/main" id="{20303F55-A9E5-7549-4481-3972677E8A93}"/>
                </a:ext>
              </a:extLst>
            </p:cNvPr>
            <p:cNvSpPr/>
            <p:nvPr/>
          </p:nvSpPr>
          <p:spPr>
            <a:xfrm>
              <a:off x="3781537" y="1823441"/>
              <a:ext cx="329723" cy="330610"/>
            </a:xfrm>
            <a:custGeom>
              <a:avLst/>
              <a:gdLst>
                <a:gd name="f0" fmla="val w"/>
                <a:gd name="f1" fmla="val h"/>
                <a:gd name="f2" fmla="val 0"/>
                <a:gd name="f3" fmla="val 8634"/>
                <a:gd name="f4" fmla="val 8657"/>
                <a:gd name="f5" fmla="val 5865"/>
                <a:gd name="f6" fmla="val 1"/>
                <a:gd name="f7" fmla="val 5081"/>
                <a:gd name="f8" fmla="val 4301"/>
                <a:gd name="f9" fmla="val 308"/>
                <a:gd name="f10" fmla="val 3718"/>
                <a:gd name="f11" fmla="val 922"/>
                <a:gd name="f12" fmla="val 1230"/>
                <a:gd name="f13" fmla="val 3411"/>
                <a:gd name="f14" fmla="val 4640"/>
                <a:gd name="f15" fmla="val 6562"/>
                <a:gd name="f16" fmla="val 7759"/>
                <a:gd name="f17" fmla="val 1844"/>
                <a:gd name="f18" fmla="val 8358"/>
                <a:gd name="f19" fmla="val 2632"/>
                <a:gd name="f20" fmla="val 3415"/>
                <a:gd name="f21" fmla="val 4199"/>
                <a:gd name="f22" fmla="val 4979"/>
                <a:gd name="f23" fmla="val 5577"/>
                <a:gd name="f24" fmla="val 7152"/>
                <a:gd name="f25" fmla="val 6184"/>
                <a:gd name="f26" fmla="val 6938"/>
                <a:gd name="f27" fmla="val 6218"/>
                <a:gd name="f28" fmla="val 6719"/>
                <a:gd name="f29" fmla="val 6235"/>
                <a:gd name="f30" fmla="val 6499"/>
                <a:gd name="f31" fmla="val 6106"/>
                <a:gd name="f32" fmla="val 5709"/>
                <a:gd name="f33" fmla="val 6179"/>
                <a:gd name="f34" fmla="val 5325"/>
                <a:gd name="f35" fmla="val 6058"/>
                <a:gd name="f36" fmla="val 4569"/>
                <a:gd name="f37" fmla="val 6814"/>
                <a:gd name="f38" fmla="val 4238"/>
                <a:gd name="f39" fmla="val 7145"/>
                <a:gd name="f40" fmla="val 3805"/>
                <a:gd name="f41" fmla="val 7310"/>
                <a:gd name="f42" fmla="val 3372"/>
                <a:gd name="f43" fmla="val 2939"/>
                <a:gd name="f44" fmla="val 2505"/>
                <a:gd name="f45" fmla="val 2175"/>
                <a:gd name="f46" fmla="val 1513"/>
                <a:gd name="f47" fmla="val 6121"/>
                <a:gd name="f48" fmla="val 4388"/>
                <a:gd name="f49" fmla="val 4664"/>
                <a:gd name="f50" fmla="val 1899"/>
                <a:gd name="f51" fmla="val 4994"/>
                <a:gd name="f52" fmla="val 1568"/>
                <a:gd name="f53" fmla="val 5428"/>
                <a:gd name="f54" fmla="val 1403"/>
                <a:gd name="f55" fmla="val 5861"/>
                <a:gd name="f56" fmla="val 6294"/>
                <a:gd name="f57" fmla="val 6727"/>
                <a:gd name="f58" fmla="val 7058"/>
                <a:gd name="f59" fmla="val 7342"/>
                <a:gd name="f60" fmla="val 2183"/>
                <a:gd name="f61" fmla="val 7499"/>
                <a:gd name="f62" fmla="val 2561"/>
                <a:gd name="f63" fmla="val 7531"/>
                <a:gd name="f64" fmla="val 2907"/>
                <a:gd name="f65" fmla="val 8287"/>
                <a:gd name="f66" fmla="val 2151"/>
                <a:gd name="f67" fmla="val 8633"/>
                <a:gd name="f68" fmla="val 1805"/>
                <a:gd name="f69" fmla="val 8476"/>
                <a:gd name="f70" fmla="val 1490"/>
                <a:gd name="f71" fmla="val 1206"/>
                <a:gd name="f72" fmla="val 8035"/>
                <a:gd name="f73" fmla="val 7436"/>
                <a:gd name="f74" fmla="val 6648"/>
                <a:gd name="f75" fmla="*/ f0 1 8634"/>
                <a:gd name="f76" fmla="*/ f1 1 8657"/>
                <a:gd name="f77" fmla="val f2"/>
                <a:gd name="f78" fmla="val f3"/>
                <a:gd name="f79" fmla="val f4"/>
                <a:gd name="f80" fmla="+- f79 0 f77"/>
                <a:gd name="f81" fmla="+- f78 0 f77"/>
                <a:gd name="f82" fmla="*/ f81 1 8634"/>
                <a:gd name="f83" fmla="*/ f80 1 8657"/>
                <a:gd name="f84" fmla="*/ f77 1 f82"/>
                <a:gd name="f85" fmla="*/ f78 1 f82"/>
                <a:gd name="f86" fmla="*/ f77 1 f83"/>
                <a:gd name="f87" fmla="*/ f79 1 f83"/>
                <a:gd name="f88" fmla="*/ f84 f75 1"/>
                <a:gd name="f89" fmla="*/ f85 f75 1"/>
                <a:gd name="f90" fmla="*/ f87 f76 1"/>
                <a:gd name="f91" fmla="*/ f86 f76 1"/>
              </a:gdLst>
              <a:ahLst/>
              <a:cxnLst>
                <a:cxn ang="3cd4">
                  <a:pos x="hc" y="t"/>
                </a:cxn>
                <a:cxn ang="0">
                  <a:pos x="r" y="vc"/>
                </a:cxn>
                <a:cxn ang="cd4">
                  <a:pos x="hc" y="b"/>
                </a:cxn>
                <a:cxn ang="cd2">
                  <a:pos x="l" y="vc"/>
                </a:cxn>
              </a:cxnLst>
              <a:rect l="f88" t="f91" r="f89" b="f90"/>
              <a:pathLst>
                <a:path w="8634" h="8657">
                  <a:moveTo>
                    <a:pt x="f5" y="f6"/>
                  </a:moveTo>
                  <a:cubicBezTo>
                    <a:pt x="f7" y="f6"/>
                    <a:pt x="f8" y="f9"/>
                    <a:pt x="f10" y="f11"/>
                  </a:cubicBezTo>
                  <a:lnTo>
                    <a:pt x="f12" y="f13"/>
                  </a:lnTo>
                  <a:cubicBezTo>
                    <a:pt x="f6" y="f14"/>
                    <a:pt x="f6" y="f15"/>
                    <a:pt x="f12" y="f16"/>
                  </a:cubicBezTo>
                  <a:cubicBezTo>
                    <a:pt x="f17" y="f18"/>
                    <a:pt x="f19" y="f4"/>
                    <a:pt x="f20" y="f4"/>
                  </a:cubicBezTo>
                  <a:cubicBezTo>
                    <a:pt x="f21" y="f4"/>
                    <a:pt x="f22" y="f18"/>
                    <a:pt x="f23" y="f16"/>
                  </a:cubicBezTo>
                  <a:lnTo>
                    <a:pt x="f24" y="f25"/>
                  </a:lnTo>
                  <a:lnTo>
                    <a:pt x="f24" y="f25"/>
                  </a:lnTo>
                  <a:cubicBezTo>
                    <a:pt x="f26" y="f27"/>
                    <a:pt x="f28" y="f29"/>
                    <a:pt x="f30" y="f29"/>
                  </a:cubicBezTo>
                  <a:cubicBezTo>
                    <a:pt x="f31" y="f29"/>
                    <a:pt x="f32" y="f33"/>
                    <a:pt x="f34" y="f35"/>
                  </a:cubicBezTo>
                  <a:lnTo>
                    <a:pt x="f36" y="f37"/>
                  </a:lnTo>
                  <a:cubicBezTo>
                    <a:pt x="f38" y="f39"/>
                    <a:pt x="f40" y="f41"/>
                    <a:pt x="f42" y="f41"/>
                  </a:cubicBezTo>
                  <a:cubicBezTo>
                    <a:pt x="f43" y="f41"/>
                    <a:pt x="f44" y="f39"/>
                    <a:pt x="f45" y="f37"/>
                  </a:cubicBezTo>
                  <a:cubicBezTo>
                    <a:pt x="f46" y="f47"/>
                    <a:pt x="f46" y="f7"/>
                    <a:pt x="f45" y="f48"/>
                  </a:cubicBezTo>
                  <a:lnTo>
                    <a:pt x="f49" y="f50"/>
                  </a:lnTo>
                  <a:cubicBezTo>
                    <a:pt x="f51" y="f52"/>
                    <a:pt x="f53" y="f54"/>
                    <a:pt x="f55" y="f54"/>
                  </a:cubicBezTo>
                  <a:cubicBezTo>
                    <a:pt x="f56" y="f54"/>
                    <a:pt x="f57" y="f52"/>
                    <a:pt x="f58" y="f50"/>
                  </a:cubicBezTo>
                  <a:cubicBezTo>
                    <a:pt x="f59" y="f60"/>
                    <a:pt x="f61" y="f62"/>
                    <a:pt x="f63" y="f64"/>
                  </a:cubicBezTo>
                  <a:lnTo>
                    <a:pt x="f65" y="f66"/>
                  </a:lnTo>
                  <a:lnTo>
                    <a:pt x="f67" y="f68"/>
                  </a:lnTo>
                  <a:cubicBezTo>
                    <a:pt x="f69" y="f70"/>
                    <a:pt x="f65" y="f71"/>
                    <a:pt x="f72" y="f11"/>
                  </a:cubicBezTo>
                  <a:cubicBezTo>
                    <a:pt x="f73" y="f9"/>
                    <a:pt x="f7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25" name="Google Shape;7018;p88">
            <a:extLst>
              <a:ext uri="{FF2B5EF4-FFF2-40B4-BE49-F238E27FC236}">
                <a16:creationId xmlns:a16="http://schemas.microsoft.com/office/drawing/2014/main" id="{C7C5AD2B-B520-8741-5E4F-26A25A677CCF}"/>
              </a:ext>
            </a:extLst>
          </p:cNvPr>
          <p:cNvGrpSpPr/>
          <p:nvPr/>
        </p:nvGrpSpPr>
        <p:grpSpPr>
          <a:xfrm>
            <a:off x="5413178" y="1707240"/>
            <a:ext cx="446400" cy="445212"/>
            <a:chOff x="6730349" y="1707239"/>
            <a:chExt cx="446400" cy="445212"/>
          </a:xfrm>
          <a:solidFill>
            <a:schemeClr val="bg1"/>
          </a:solidFill>
        </p:grpSpPr>
        <p:sp>
          <p:nvSpPr>
            <p:cNvPr id="126" name="Google Shape;7019;p88">
              <a:extLst>
                <a:ext uri="{FF2B5EF4-FFF2-40B4-BE49-F238E27FC236}">
                  <a16:creationId xmlns:a16="http://schemas.microsoft.com/office/drawing/2014/main" id="{23A74C74-7072-A9B6-5AF0-093F2568263A}"/>
                </a:ext>
              </a:extLst>
            </p:cNvPr>
            <p:cNvSpPr/>
            <p:nvPr/>
          </p:nvSpPr>
          <p:spPr>
            <a:xfrm>
              <a:off x="6809747" y="1786637"/>
              <a:ext cx="287606" cy="285201"/>
            </a:xfrm>
            <a:custGeom>
              <a:avLst/>
              <a:gdLst>
                <a:gd name="f0" fmla="val w"/>
                <a:gd name="f1" fmla="val h"/>
                <a:gd name="f2" fmla="val 0"/>
                <a:gd name="f3" fmla="val 7531"/>
                <a:gd name="f4" fmla="val 7468"/>
                <a:gd name="f5" fmla="val 3750"/>
                <a:gd name="f6" fmla="val 663"/>
                <a:gd name="f7" fmla="val 3939"/>
                <a:gd name="f8" fmla="val 4096"/>
                <a:gd name="f9" fmla="val 820"/>
                <a:gd name="f10" fmla="val 1009"/>
                <a:gd name="f11" fmla="val 3624"/>
                <a:gd name="f12" fmla="val 5357"/>
                <a:gd name="f13" fmla="val 4884"/>
                <a:gd name="f14" fmla="val 5514"/>
                <a:gd name="f15" fmla="val 5042"/>
                <a:gd name="f16" fmla="val 5231"/>
                <a:gd name="f17" fmla="val 5294"/>
                <a:gd name="f18" fmla="val 5420"/>
                <a:gd name="f19" fmla="val 5207"/>
                <a:gd name="f20" fmla="val 5451"/>
                <a:gd name="f21" fmla="val 5120"/>
                <a:gd name="f22" fmla="val 5034"/>
                <a:gd name="f23" fmla="val 4947"/>
                <a:gd name="f24" fmla="val 3498"/>
                <a:gd name="f25" fmla="val 3971"/>
                <a:gd name="f26" fmla="val 3435"/>
                <a:gd name="f27" fmla="val 3908"/>
                <a:gd name="f28" fmla="val 3403"/>
                <a:gd name="f29" fmla="val 3813"/>
                <a:gd name="f30" fmla="val 3719"/>
                <a:gd name="f31" fmla="val 3561"/>
                <a:gd name="f32" fmla="val 1"/>
                <a:gd name="f33" fmla="val 1671"/>
                <a:gd name="f34" fmla="val 1702"/>
                <a:gd name="f35" fmla="val 5829"/>
                <a:gd name="f36" fmla="val 5798"/>
                <a:gd name="f37" fmla="val 7499"/>
                <a:gd name="f38" fmla="val 7530"/>
                <a:gd name="f39" fmla="*/ f0 1 7531"/>
                <a:gd name="f40" fmla="*/ f1 1 7468"/>
                <a:gd name="f41" fmla="val f2"/>
                <a:gd name="f42" fmla="val f3"/>
                <a:gd name="f43" fmla="val f4"/>
                <a:gd name="f44" fmla="+- f43 0 f41"/>
                <a:gd name="f45" fmla="+- f42 0 f41"/>
                <a:gd name="f46" fmla="*/ f45 1 7531"/>
                <a:gd name="f47" fmla="*/ f44 1 746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7531" h="7468">
                  <a:moveTo>
                    <a:pt x="f5" y="f6"/>
                  </a:moveTo>
                  <a:cubicBezTo>
                    <a:pt x="f7" y="f6"/>
                    <a:pt x="f8" y="f9"/>
                    <a:pt x="f8" y="f10"/>
                  </a:cubicBezTo>
                  <a:lnTo>
                    <a:pt x="f8" y="f11"/>
                  </a:lnTo>
                  <a:lnTo>
                    <a:pt x="f12" y="f13"/>
                  </a:lnTo>
                  <a:cubicBezTo>
                    <a:pt x="f14" y="f15"/>
                    <a:pt x="f14" y="f16"/>
                    <a:pt x="f12" y="f12"/>
                  </a:cubicBezTo>
                  <a:cubicBezTo>
                    <a:pt x="f17" y="f18"/>
                    <a:pt x="f19" y="f20"/>
                    <a:pt x="f21" y="f20"/>
                  </a:cubicBezTo>
                  <a:cubicBezTo>
                    <a:pt x="f22" y="f20"/>
                    <a:pt x="f23" y="f18"/>
                    <a:pt x="f13" y="f12"/>
                  </a:cubicBezTo>
                  <a:lnTo>
                    <a:pt x="f24" y="f25"/>
                  </a:lnTo>
                  <a:cubicBezTo>
                    <a:pt x="f26" y="f27"/>
                    <a:pt x="f28" y="f29"/>
                    <a:pt x="f28" y="f30"/>
                  </a:cubicBezTo>
                  <a:lnTo>
                    <a:pt x="f28" y="f10"/>
                  </a:lnTo>
                  <a:cubicBezTo>
                    <a:pt x="f28" y="f9"/>
                    <a:pt x="f31" y="f6"/>
                    <a:pt x="f5" y="f6"/>
                  </a:cubicBezTo>
                  <a:close/>
                  <a:moveTo>
                    <a:pt x="f5" y="f32"/>
                  </a:moveTo>
                  <a:cubicBezTo>
                    <a:pt x="f33" y="f32"/>
                    <a:pt x="f32" y="f34"/>
                    <a:pt x="f32" y="f5"/>
                  </a:cubicBezTo>
                  <a:cubicBezTo>
                    <a:pt x="f32" y="f35"/>
                    <a:pt x="f34" y="f4"/>
                    <a:pt x="f5" y="f4"/>
                  </a:cubicBezTo>
                  <a:cubicBezTo>
                    <a:pt x="f36" y="f4"/>
                    <a:pt x="f37" y="f36"/>
                    <a:pt x="f37" y="f5"/>
                  </a:cubicBezTo>
                  <a:cubicBezTo>
                    <a:pt x="f38" y="f34"/>
                    <a:pt x="f35" y="f32"/>
                    <a:pt x="f5"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7" name="Google Shape;7020;p88">
              <a:extLst>
                <a:ext uri="{FF2B5EF4-FFF2-40B4-BE49-F238E27FC236}">
                  <a16:creationId xmlns:a16="http://schemas.microsoft.com/office/drawing/2014/main" id="{A3D24D6D-9BCE-9BE4-F8EB-FA35579BE71C}"/>
                </a:ext>
              </a:extLst>
            </p:cNvPr>
            <p:cNvSpPr/>
            <p:nvPr/>
          </p:nvSpPr>
          <p:spPr>
            <a:xfrm>
              <a:off x="6730349" y="1707239"/>
              <a:ext cx="446400" cy="445212"/>
            </a:xfrm>
            <a:custGeom>
              <a:avLst/>
              <a:gdLst>
                <a:gd name="f0" fmla="val w"/>
                <a:gd name="f1" fmla="val h"/>
                <a:gd name="f2" fmla="val 0"/>
                <a:gd name="f3" fmla="val 11689"/>
                <a:gd name="f4" fmla="val 11658"/>
                <a:gd name="f5" fmla="val 5829"/>
                <a:gd name="f6" fmla="val 1355"/>
                <a:gd name="f7" fmla="val 8286"/>
                <a:gd name="f8" fmla="val 10271"/>
                <a:gd name="f9" fmla="val 3372"/>
                <a:gd name="f10" fmla="val 8318"/>
                <a:gd name="f11" fmla="val 3403"/>
                <a:gd name="f12" fmla="val 1387"/>
                <a:gd name="f13" fmla="val 8255"/>
                <a:gd name="f14" fmla="val 3371"/>
                <a:gd name="f15" fmla="val 1"/>
                <a:gd name="f16" fmla="val 2647"/>
                <a:gd name="f17" fmla="val 2616"/>
                <a:gd name="f18" fmla="val 9011"/>
                <a:gd name="f19" fmla="val 11657"/>
                <a:gd name="f20" fmla="val 9042"/>
                <a:gd name="f21" fmla="*/ f0 1 11689"/>
                <a:gd name="f22" fmla="*/ f1 1 11658"/>
                <a:gd name="f23" fmla="val f2"/>
                <a:gd name="f24" fmla="val f3"/>
                <a:gd name="f25" fmla="val f4"/>
                <a:gd name="f26" fmla="+- f25 0 f23"/>
                <a:gd name="f27" fmla="+- f24 0 f23"/>
                <a:gd name="f28" fmla="*/ f27 1 11689"/>
                <a:gd name="f29" fmla="*/ f26 1 11658"/>
                <a:gd name="f30" fmla="*/ f23 1 f28"/>
                <a:gd name="f31" fmla="*/ f24 1 f28"/>
                <a:gd name="f32" fmla="*/ f23 1 f29"/>
                <a:gd name="f33" fmla="*/ f25 1 f29"/>
                <a:gd name="f34" fmla="*/ f30 f21 1"/>
                <a:gd name="f35" fmla="*/ f31 f21 1"/>
                <a:gd name="f36" fmla="*/ f33 f22 1"/>
                <a:gd name="f37" fmla="*/ f32 f22 1"/>
              </a:gdLst>
              <a:ahLst/>
              <a:cxnLst>
                <a:cxn ang="3cd4">
                  <a:pos x="hc" y="t"/>
                </a:cxn>
                <a:cxn ang="0">
                  <a:pos x="r" y="vc"/>
                </a:cxn>
                <a:cxn ang="cd4">
                  <a:pos x="hc" y="b"/>
                </a:cxn>
                <a:cxn ang="cd2">
                  <a:pos x="l" y="vc"/>
                </a:cxn>
              </a:cxnLst>
              <a:rect l="f34" t="f37" r="f35" b="f36"/>
              <a:pathLst>
                <a:path w="11689" h="11658">
                  <a:moveTo>
                    <a:pt x="f5" y="f6"/>
                  </a:moveTo>
                  <a:cubicBezTo>
                    <a:pt x="f7" y="f6"/>
                    <a:pt x="f8" y="f9"/>
                    <a:pt x="f8" y="f5"/>
                  </a:cubicBezTo>
                  <a:cubicBezTo>
                    <a:pt x="f8" y="f7"/>
                    <a:pt x="f10" y="f8"/>
                    <a:pt x="f5" y="f8"/>
                  </a:cubicBezTo>
                  <a:cubicBezTo>
                    <a:pt x="f11" y="f8"/>
                    <a:pt x="f12" y="f13"/>
                    <a:pt x="f12" y="f5"/>
                  </a:cubicBezTo>
                  <a:cubicBezTo>
                    <a:pt x="f12" y="f9"/>
                    <a:pt x="f14" y="f6"/>
                    <a:pt x="f5" y="f6"/>
                  </a:cubicBezTo>
                  <a:close/>
                  <a:moveTo>
                    <a:pt x="f5" y="f15"/>
                  </a:moveTo>
                  <a:cubicBezTo>
                    <a:pt x="f16" y="f15"/>
                    <a:pt x="f2" y="f17"/>
                    <a:pt x="f2" y="f5"/>
                  </a:cubicBezTo>
                  <a:cubicBezTo>
                    <a:pt x="f2" y="f18"/>
                    <a:pt x="f16" y="f19"/>
                    <a:pt x="f5" y="f19"/>
                  </a:cubicBezTo>
                  <a:cubicBezTo>
                    <a:pt x="f18" y="f19"/>
                    <a:pt x="f19" y="f18"/>
                    <a:pt x="f19" y="f5"/>
                  </a:cubicBezTo>
                  <a:cubicBezTo>
                    <a:pt x="f3" y="f17"/>
                    <a:pt x="f20"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28" name="Google Shape;5917;p86">
            <a:extLst>
              <a:ext uri="{FF2B5EF4-FFF2-40B4-BE49-F238E27FC236}">
                <a16:creationId xmlns:a16="http://schemas.microsoft.com/office/drawing/2014/main" id="{04B2DBC0-6173-E03D-00CD-C61F1E9E95B7}"/>
              </a:ext>
            </a:extLst>
          </p:cNvPr>
          <p:cNvSpPr/>
          <p:nvPr/>
        </p:nvSpPr>
        <p:spPr>
          <a:xfrm>
            <a:off x="3022607" y="2577101"/>
            <a:ext cx="451036" cy="463171"/>
          </a:xfrm>
          <a:custGeom>
            <a:avLst/>
            <a:gdLst>
              <a:gd name="f0" fmla="val w"/>
              <a:gd name="f1" fmla="val h"/>
              <a:gd name="f2" fmla="val 0"/>
              <a:gd name="f3" fmla="val 12446"/>
              <a:gd name="f4" fmla="val 12698"/>
              <a:gd name="f5" fmla="val 6239"/>
              <a:gd name="f6" fmla="val 1"/>
              <a:gd name="f7" fmla="val 5105"/>
              <a:gd name="f8" fmla="val 4191"/>
              <a:gd name="f9" fmla="val 915"/>
              <a:gd name="f10" fmla="val 4159"/>
              <a:gd name="f11" fmla="val 2112"/>
              <a:gd name="f12" fmla="val 3088"/>
              <a:gd name="f13" fmla="val 4852"/>
              <a:gd name="f14" fmla="val 3939"/>
              <a:gd name="f15" fmla="val 5798"/>
              <a:gd name="f16" fmla="val 4097"/>
              <a:gd name="f17" fmla="val 5294"/>
              <a:gd name="f18" fmla="val 5483"/>
              <a:gd name="f19" fmla="val 6333"/>
              <a:gd name="f20" fmla="val 7310"/>
              <a:gd name="f21" fmla="val 7657"/>
              <a:gd name="f22" fmla="val 4222"/>
              <a:gd name="f23" fmla="val 7972"/>
              <a:gd name="f24" fmla="val 4380"/>
              <a:gd name="f25" fmla="val 8255"/>
              <a:gd name="f26" fmla="val 3403"/>
              <a:gd name="f27" fmla="val 9043"/>
              <a:gd name="f28" fmla="val 3057"/>
              <a:gd name="f29" fmla="val 8728"/>
              <a:gd name="f30" fmla="val 2584"/>
              <a:gd name="f31" fmla="val 8570"/>
              <a:gd name="f32" fmla="val 946"/>
              <a:gd name="f33" fmla="val 8602"/>
              <a:gd name="f34" fmla="val 9515"/>
              <a:gd name="f35" fmla="val 10650"/>
              <a:gd name="f36" fmla="val 11784"/>
              <a:gd name="f37" fmla="val 12697"/>
              <a:gd name="f38" fmla="val 3246"/>
              <a:gd name="f39" fmla="val 4128"/>
              <a:gd name="f40" fmla="val 11752"/>
              <a:gd name="f41" fmla="val 10303"/>
              <a:gd name="f42" fmla="val 4096"/>
              <a:gd name="f43" fmla="val 9988"/>
              <a:gd name="f44" fmla="val 9704"/>
              <a:gd name="f45" fmla="val 4947"/>
              <a:gd name="f46" fmla="val 8917"/>
              <a:gd name="f47" fmla="val 9232"/>
              <a:gd name="f48" fmla="val 5766"/>
              <a:gd name="f49" fmla="val 9389"/>
              <a:gd name="f50" fmla="val 6743"/>
              <a:gd name="f51" fmla="val 7184"/>
              <a:gd name="f52" fmla="val 9200"/>
              <a:gd name="f53" fmla="val 7530"/>
              <a:gd name="f54" fmla="val 8507"/>
              <a:gd name="f55" fmla="val 8350"/>
              <a:gd name="f56" fmla="val 8287"/>
              <a:gd name="f57" fmla="val 10366"/>
              <a:gd name="f58" fmla="val 11500"/>
              <a:gd name="f59" fmla="val 12414"/>
              <a:gd name="f60" fmla="val 12445"/>
              <a:gd name="f61" fmla="val 11563"/>
              <a:gd name="f62" fmla="val 9862"/>
              <a:gd name="f63" fmla="val 9421"/>
              <a:gd name="f64" fmla="val 8759"/>
              <a:gd name="f65" fmla="val 9074"/>
              <a:gd name="f66" fmla="val 8097"/>
              <a:gd name="f67" fmla="val 8318"/>
              <a:gd name="f68" fmla="val 7625"/>
              <a:gd name="f69" fmla="val 5451"/>
              <a:gd name="f70" fmla="val 6680"/>
              <a:gd name="f71" fmla="val 3908"/>
              <a:gd name="f72" fmla="val 7404"/>
              <a:gd name="f73" fmla="val 64"/>
              <a:gd name="f74" fmla="*/ f0 1 12446"/>
              <a:gd name="f75" fmla="*/ f1 1 12698"/>
              <a:gd name="f76" fmla="val f2"/>
              <a:gd name="f77" fmla="val f3"/>
              <a:gd name="f78" fmla="val f4"/>
              <a:gd name="f79" fmla="+- f78 0 f76"/>
              <a:gd name="f80" fmla="+- f77 0 f76"/>
              <a:gd name="f81" fmla="*/ f80 1 12446"/>
              <a:gd name="f82" fmla="*/ f79 1 12698"/>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12446" h="12698">
                <a:moveTo>
                  <a:pt x="f5" y="f6"/>
                </a:moveTo>
                <a:cubicBezTo>
                  <a:pt x="f7" y="f6"/>
                  <a:pt x="f8" y="f9"/>
                  <a:pt x="f10" y="f11"/>
                </a:cubicBezTo>
                <a:cubicBezTo>
                  <a:pt x="f10" y="f12"/>
                  <a:pt x="f13" y="f14"/>
                  <a:pt x="f15" y="f16"/>
                </a:cubicBezTo>
                <a:lnTo>
                  <a:pt x="f15" y="f17"/>
                </a:lnTo>
                <a:cubicBezTo>
                  <a:pt x="f13" y="f18"/>
                  <a:pt x="f10" y="f19"/>
                  <a:pt x="f10" y="f20"/>
                </a:cubicBezTo>
                <a:cubicBezTo>
                  <a:pt x="f10" y="f21"/>
                  <a:pt x="f22" y="f23"/>
                  <a:pt x="f24" y="f25"/>
                </a:cubicBezTo>
                <a:lnTo>
                  <a:pt x="f26" y="f27"/>
                </a:lnTo>
                <a:cubicBezTo>
                  <a:pt x="f28" y="f29"/>
                  <a:pt x="f30" y="f31"/>
                  <a:pt x="f11" y="f31"/>
                </a:cubicBezTo>
                <a:cubicBezTo>
                  <a:pt x="f32" y="f33"/>
                  <a:pt x="f6" y="f34"/>
                  <a:pt x="f6" y="f35"/>
                </a:cubicBezTo>
                <a:cubicBezTo>
                  <a:pt x="f6" y="f36"/>
                  <a:pt x="f32" y="f37"/>
                  <a:pt x="f11" y="f37"/>
                </a:cubicBezTo>
                <a:cubicBezTo>
                  <a:pt x="f38" y="f37"/>
                  <a:pt x="f39" y="f40"/>
                  <a:pt x="f8" y="f35"/>
                </a:cubicBezTo>
                <a:cubicBezTo>
                  <a:pt x="f8" y="f41"/>
                  <a:pt x="f42" y="f43"/>
                  <a:pt x="f14" y="f44"/>
                </a:cubicBezTo>
                <a:lnTo>
                  <a:pt x="f45" y="f46"/>
                </a:lnTo>
                <a:cubicBezTo>
                  <a:pt x="f17" y="f47"/>
                  <a:pt x="f48" y="f49"/>
                  <a:pt x="f5" y="f49"/>
                </a:cubicBezTo>
                <a:cubicBezTo>
                  <a:pt x="f50" y="f49"/>
                  <a:pt x="f51" y="f52"/>
                  <a:pt x="f53" y="f46"/>
                </a:cubicBezTo>
                <a:lnTo>
                  <a:pt x="f54" y="f44"/>
                </a:lnTo>
                <a:cubicBezTo>
                  <a:pt x="f55" y="f43"/>
                  <a:pt x="f56" y="f41"/>
                  <a:pt x="f56" y="f35"/>
                </a:cubicBezTo>
                <a:cubicBezTo>
                  <a:pt x="f56" y="f36"/>
                  <a:pt x="f47" y="f37"/>
                  <a:pt x="f57" y="f37"/>
                </a:cubicBezTo>
                <a:cubicBezTo>
                  <a:pt x="f58" y="f37"/>
                  <a:pt x="f59" y="f40"/>
                  <a:pt x="f60" y="f35"/>
                </a:cubicBezTo>
                <a:cubicBezTo>
                  <a:pt x="f60" y="f34"/>
                  <a:pt x="f61" y="f33"/>
                  <a:pt x="f57" y="f31"/>
                </a:cubicBezTo>
                <a:cubicBezTo>
                  <a:pt x="f62" y="f31"/>
                  <a:pt x="f63" y="f64"/>
                  <a:pt x="f65" y="f27"/>
                </a:cubicBezTo>
                <a:lnTo>
                  <a:pt x="f66" y="f25"/>
                </a:lnTo>
                <a:cubicBezTo>
                  <a:pt x="f25" y="f23"/>
                  <a:pt x="f67" y="f21"/>
                  <a:pt x="f67" y="f20"/>
                </a:cubicBezTo>
                <a:cubicBezTo>
                  <a:pt x="f67" y="f19"/>
                  <a:pt x="f68" y="f69"/>
                  <a:pt x="f70" y="f17"/>
                </a:cubicBezTo>
                <a:lnTo>
                  <a:pt x="f70" y="f16"/>
                </a:lnTo>
                <a:cubicBezTo>
                  <a:pt x="f68" y="f71"/>
                  <a:pt x="f67" y="f12"/>
                  <a:pt x="f67" y="f11"/>
                </a:cubicBezTo>
                <a:cubicBezTo>
                  <a:pt x="f67" y="f32"/>
                  <a:pt x="f72" y="f73"/>
                  <a:pt x="f5" y="f6"/>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29" name="Google Shape;5955;p86">
            <a:extLst>
              <a:ext uri="{FF2B5EF4-FFF2-40B4-BE49-F238E27FC236}">
                <a16:creationId xmlns:a16="http://schemas.microsoft.com/office/drawing/2014/main" id="{9644E34A-06CA-0296-CD52-E56BE39F915C}"/>
              </a:ext>
            </a:extLst>
          </p:cNvPr>
          <p:cNvSpPr/>
          <p:nvPr/>
        </p:nvSpPr>
        <p:spPr>
          <a:xfrm>
            <a:off x="3562204" y="2649493"/>
            <a:ext cx="459001" cy="390768"/>
          </a:xfrm>
          <a:custGeom>
            <a:avLst/>
            <a:gdLst>
              <a:gd name="f0" fmla="val w"/>
              <a:gd name="f1" fmla="val h"/>
              <a:gd name="f2" fmla="val 0"/>
              <a:gd name="f3" fmla="val 12666"/>
              <a:gd name="f4" fmla="val 10713"/>
              <a:gd name="f5" fmla="val 1765"/>
              <a:gd name="f6" fmla="val 3309"/>
              <a:gd name="f7" fmla="val 7058"/>
              <a:gd name="f8" fmla="val 7278"/>
              <a:gd name="f9" fmla="val 1954"/>
              <a:gd name="f10" fmla="val 7436"/>
              <a:gd name="f11" fmla="val 2206"/>
              <a:gd name="f12" fmla="val 2615"/>
              <a:gd name="f13" fmla="val 9925"/>
              <a:gd name="f14" fmla="val 788"/>
              <a:gd name="f15" fmla="val 5073"/>
              <a:gd name="f16" fmla="val 5262"/>
              <a:gd name="f17" fmla="val 5514"/>
              <a:gd name="f18" fmla="val 5892"/>
              <a:gd name="f19" fmla="val 3403"/>
              <a:gd name="f20" fmla="val 3813"/>
              <a:gd name="f21" fmla="val 4033"/>
              <a:gd name="f22" fmla="val 4254"/>
              <a:gd name="f23" fmla="val 7247"/>
              <a:gd name="f24" fmla="val 8412"/>
              <a:gd name="f25" fmla="val 8601"/>
              <a:gd name="f26" fmla="val 8853"/>
              <a:gd name="f27" fmla="val 9294"/>
              <a:gd name="f28" fmla="val 6711"/>
              <a:gd name="f29" fmla="val 7152"/>
              <a:gd name="f30" fmla="val 7404"/>
              <a:gd name="f31" fmla="val 7593"/>
              <a:gd name="f32" fmla="val 11815"/>
              <a:gd name="f33" fmla="val 9988"/>
              <a:gd name="f34" fmla="val 10429"/>
              <a:gd name="f35" fmla="val 10649"/>
              <a:gd name="f36" fmla="val 10870"/>
              <a:gd name="f37" fmla="val 379"/>
              <a:gd name="f38" fmla="val 1"/>
              <a:gd name="f39" fmla="val 158"/>
              <a:gd name="f40" fmla="val 190"/>
              <a:gd name="f41" fmla="val 10334"/>
              <a:gd name="f42" fmla="val 10555"/>
              <a:gd name="f43" fmla="val 10712"/>
              <a:gd name="f44" fmla="val 12224"/>
              <a:gd name="f45" fmla="val 12476"/>
              <a:gd name="f46" fmla="val 12665"/>
              <a:gd name="f47" fmla="val 10523"/>
              <a:gd name="f48" fmla="val 12634"/>
              <a:gd name="f49" fmla="val 12445"/>
              <a:gd name="f50" fmla="*/ f0 1 12666"/>
              <a:gd name="f51" fmla="*/ f1 1 10713"/>
              <a:gd name="f52" fmla="val f2"/>
              <a:gd name="f53" fmla="val f3"/>
              <a:gd name="f54" fmla="val f4"/>
              <a:gd name="f55" fmla="+- f54 0 f52"/>
              <a:gd name="f56" fmla="+- f53 0 f52"/>
              <a:gd name="f57" fmla="*/ f56 1 12666"/>
              <a:gd name="f58" fmla="*/ f55 1 10713"/>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12666" h="10713">
                <a:moveTo>
                  <a:pt x="f5" y="f6"/>
                </a:moveTo>
                <a:lnTo>
                  <a:pt x="f5" y="f7"/>
                </a:lnTo>
                <a:cubicBezTo>
                  <a:pt x="f5" y="f8"/>
                  <a:pt x="f9" y="f10"/>
                  <a:pt x="f11" y="f10"/>
                </a:cubicBezTo>
                <a:lnTo>
                  <a:pt x="f12" y="f10"/>
                </a:lnTo>
                <a:lnTo>
                  <a:pt x="f12" y="f13"/>
                </a:lnTo>
                <a:lnTo>
                  <a:pt x="f14" y="f13"/>
                </a:lnTo>
                <a:lnTo>
                  <a:pt x="f14" y="f6"/>
                </a:lnTo>
                <a:close/>
                <a:moveTo>
                  <a:pt x="f15" y="f6"/>
                </a:moveTo>
                <a:lnTo>
                  <a:pt x="f15" y="f7"/>
                </a:lnTo>
                <a:cubicBezTo>
                  <a:pt x="f15" y="f8"/>
                  <a:pt x="f16" y="f10"/>
                  <a:pt x="f17" y="f10"/>
                </a:cubicBezTo>
                <a:lnTo>
                  <a:pt x="f18" y="f10"/>
                </a:lnTo>
                <a:lnTo>
                  <a:pt x="f18" y="f13"/>
                </a:lnTo>
                <a:lnTo>
                  <a:pt x="f19" y="f13"/>
                </a:lnTo>
                <a:lnTo>
                  <a:pt x="f19" y="f10"/>
                </a:lnTo>
                <a:lnTo>
                  <a:pt x="f20" y="f10"/>
                </a:lnTo>
                <a:cubicBezTo>
                  <a:pt x="f21" y="f10"/>
                  <a:pt x="f22" y="f23"/>
                  <a:pt x="f22" y="f7"/>
                </a:cubicBezTo>
                <a:lnTo>
                  <a:pt x="f22" y="f6"/>
                </a:lnTo>
                <a:close/>
                <a:moveTo>
                  <a:pt x="f24" y="f6"/>
                </a:moveTo>
                <a:lnTo>
                  <a:pt x="f24" y="f7"/>
                </a:lnTo>
                <a:cubicBezTo>
                  <a:pt x="f24" y="f8"/>
                  <a:pt x="f25" y="f10"/>
                  <a:pt x="f26" y="f10"/>
                </a:cubicBezTo>
                <a:lnTo>
                  <a:pt x="f27" y="f10"/>
                </a:lnTo>
                <a:lnTo>
                  <a:pt x="f27" y="f13"/>
                </a:lnTo>
                <a:lnTo>
                  <a:pt x="f28" y="f13"/>
                </a:lnTo>
                <a:lnTo>
                  <a:pt x="f28" y="f10"/>
                </a:lnTo>
                <a:lnTo>
                  <a:pt x="f29" y="f10"/>
                </a:lnTo>
                <a:cubicBezTo>
                  <a:pt x="f30" y="f10"/>
                  <a:pt x="f31" y="f23"/>
                  <a:pt x="f31" y="f7"/>
                </a:cubicBezTo>
                <a:lnTo>
                  <a:pt x="f31" y="f6"/>
                </a:lnTo>
                <a:close/>
                <a:moveTo>
                  <a:pt x="f32" y="f6"/>
                </a:moveTo>
                <a:lnTo>
                  <a:pt x="f32" y="f13"/>
                </a:lnTo>
                <a:lnTo>
                  <a:pt x="f33" y="f13"/>
                </a:lnTo>
                <a:lnTo>
                  <a:pt x="f33" y="f10"/>
                </a:lnTo>
                <a:lnTo>
                  <a:pt x="f34" y="f10"/>
                </a:lnTo>
                <a:cubicBezTo>
                  <a:pt x="f35" y="f10"/>
                  <a:pt x="f36" y="f23"/>
                  <a:pt x="f36" y="f7"/>
                </a:cubicBezTo>
                <a:lnTo>
                  <a:pt x="f36" y="f6"/>
                </a:lnTo>
                <a:close/>
                <a:moveTo>
                  <a:pt x="f37" y="f38"/>
                </a:moveTo>
                <a:cubicBezTo>
                  <a:pt x="f39" y="f38"/>
                  <a:pt x="f38" y="f40"/>
                  <a:pt x="f38" y="f37"/>
                </a:cubicBezTo>
                <a:lnTo>
                  <a:pt x="f38" y="f41"/>
                </a:lnTo>
                <a:cubicBezTo>
                  <a:pt x="f38" y="f42"/>
                  <a:pt x="f40" y="f43"/>
                  <a:pt x="f37" y="f43"/>
                </a:cubicBezTo>
                <a:lnTo>
                  <a:pt x="f44" y="f43"/>
                </a:lnTo>
                <a:cubicBezTo>
                  <a:pt x="f45" y="f43"/>
                  <a:pt x="f46" y="f47"/>
                  <a:pt x="f46" y="f41"/>
                </a:cubicBezTo>
                <a:lnTo>
                  <a:pt x="f46" y="f37"/>
                </a:lnTo>
                <a:cubicBezTo>
                  <a:pt x="f48" y="f40"/>
                  <a:pt x="f49" y="f38"/>
                  <a:pt x="f44" y="f38"/>
                </a:cubicBezTo>
                <a:close/>
              </a:path>
            </a:pathLst>
          </a:custGeom>
          <a:solidFill>
            <a:schemeClr val="bg1"/>
          </a:solid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nvGrpSpPr>
          <p:cNvPr id="130" name="Google Shape;5983;p86">
            <a:extLst>
              <a:ext uri="{FF2B5EF4-FFF2-40B4-BE49-F238E27FC236}">
                <a16:creationId xmlns:a16="http://schemas.microsoft.com/office/drawing/2014/main" id="{753FA3AD-772B-5514-9358-E1B9DFAFB8F9}"/>
              </a:ext>
            </a:extLst>
          </p:cNvPr>
          <p:cNvGrpSpPr/>
          <p:nvPr/>
        </p:nvGrpSpPr>
        <p:grpSpPr>
          <a:xfrm>
            <a:off x="4209663" y="2589243"/>
            <a:ext cx="461287" cy="462000"/>
            <a:chOff x="5526834" y="2589242"/>
            <a:chExt cx="461287" cy="462000"/>
          </a:xfrm>
          <a:solidFill>
            <a:schemeClr val="bg1"/>
          </a:solidFill>
        </p:grpSpPr>
        <p:sp>
          <p:nvSpPr>
            <p:cNvPr id="131" name="Google Shape;5984;p86">
              <a:extLst>
                <a:ext uri="{FF2B5EF4-FFF2-40B4-BE49-F238E27FC236}">
                  <a16:creationId xmlns:a16="http://schemas.microsoft.com/office/drawing/2014/main" id="{F203BDFD-8A3E-153C-9CCF-9150B0F2C0EB}"/>
                </a:ext>
              </a:extLst>
            </p:cNvPr>
            <p:cNvSpPr/>
            <p:nvPr/>
          </p:nvSpPr>
          <p:spPr>
            <a:xfrm>
              <a:off x="5526834" y="2589242"/>
              <a:ext cx="368804" cy="370048"/>
            </a:xfrm>
            <a:custGeom>
              <a:avLst/>
              <a:gdLst>
                <a:gd name="f0" fmla="val w"/>
                <a:gd name="f1" fmla="val h"/>
                <a:gd name="f2" fmla="val 0"/>
                <a:gd name="f3" fmla="val 10177"/>
                <a:gd name="f4" fmla="val 10145"/>
                <a:gd name="f5" fmla="val 5104"/>
                <a:gd name="f6" fmla="val 3813"/>
                <a:gd name="f7" fmla="val 5797"/>
                <a:gd name="f8" fmla="val 6364"/>
                <a:gd name="f9" fmla="val 4348"/>
                <a:gd name="f10" fmla="val 5073"/>
                <a:gd name="f11" fmla="val 5766"/>
                <a:gd name="f12" fmla="val 6333"/>
                <a:gd name="f13" fmla="val 4379"/>
                <a:gd name="f14" fmla="val 3844"/>
                <a:gd name="f15" fmla="val 4411"/>
                <a:gd name="f16" fmla="val 2300"/>
                <a:gd name="f17" fmla="val 2269"/>
                <a:gd name="f18" fmla="val 63"/>
                <a:gd name="f19" fmla="val 7908"/>
                <a:gd name="f20" fmla="val 7877"/>
                <a:gd name="f21" fmla="val 10176"/>
                <a:gd name="f22" fmla="*/ f0 1 10177"/>
                <a:gd name="f23" fmla="*/ f1 1 10145"/>
                <a:gd name="f24" fmla="val f2"/>
                <a:gd name="f25" fmla="val f3"/>
                <a:gd name="f26" fmla="val f4"/>
                <a:gd name="f27" fmla="+- f26 0 f24"/>
                <a:gd name="f28" fmla="+- f25 0 f24"/>
                <a:gd name="f29" fmla="*/ f28 1 10177"/>
                <a:gd name="f30" fmla="*/ f27 1 10145"/>
                <a:gd name="f31" fmla="*/ f24 1 f29"/>
                <a:gd name="f32" fmla="*/ f25 1 f29"/>
                <a:gd name="f33" fmla="*/ f24 1 f30"/>
                <a:gd name="f34" fmla="*/ f26 1 f30"/>
                <a:gd name="f35" fmla="*/ f31 f22 1"/>
                <a:gd name="f36" fmla="*/ f32 f22 1"/>
                <a:gd name="f37" fmla="*/ f34 f23 1"/>
                <a:gd name="f38" fmla="*/ f33 f23 1"/>
              </a:gdLst>
              <a:ahLst/>
              <a:cxnLst>
                <a:cxn ang="3cd4">
                  <a:pos x="hc" y="t"/>
                </a:cxn>
                <a:cxn ang="0">
                  <a:pos x="r" y="vc"/>
                </a:cxn>
                <a:cxn ang="cd4">
                  <a:pos x="hc" y="b"/>
                </a:cxn>
                <a:cxn ang="cd2">
                  <a:pos x="l" y="vc"/>
                </a:cxn>
              </a:cxnLst>
              <a:rect l="f35" t="f38" r="f36" b="f37"/>
              <a:pathLst>
                <a:path w="10177" h="10145">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5" y="f2"/>
                  </a:moveTo>
                  <a:cubicBezTo>
                    <a:pt x="f16" y="f2"/>
                    <a:pt x="f2" y="f17"/>
                    <a:pt x="f2" y="f10"/>
                  </a:cubicBezTo>
                  <a:cubicBezTo>
                    <a:pt x="f18" y="f19"/>
                    <a:pt x="f16" y="f4"/>
                    <a:pt x="f5" y="f4"/>
                  </a:cubicBezTo>
                  <a:cubicBezTo>
                    <a:pt x="f20" y="f4"/>
                    <a:pt x="f21" y="f20"/>
                    <a:pt x="f21" y="f10"/>
                  </a:cubicBezTo>
                  <a:cubicBezTo>
                    <a:pt x="f21" y="f17"/>
                    <a:pt x="f20"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2" name="Google Shape;5985;p86">
              <a:extLst>
                <a:ext uri="{FF2B5EF4-FFF2-40B4-BE49-F238E27FC236}">
                  <a16:creationId xmlns:a16="http://schemas.microsoft.com/office/drawing/2014/main" id="{871FCE81-A02B-CDB9-77E8-D949AFE6E6B5}"/>
                </a:ext>
              </a:extLst>
            </p:cNvPr>
            <p:cNvSpPr/>
            <p:nvPr/>
          </p:nvSpPr>
          <p:spPr>
            <a:xfrm>
              <a:off x="5588474" y="2775231"/>
              <a:ext cx="399647" cy="276011"/>
            </a:xfrm>
            <a:custGeom>
              <a:avLst/>
              <a:gdLst>
                <a:gd name="f0" fmla="val w"/>
                <a:gd name="f1" fmla="val h"/>
                <a:gd name="f2" fmla="val 0"/>
                <a:gd name="f3" fmla="val 11028"/>
                <a:gd name="f4" fmla="val 7567"/>
                <a:gd name="f5" fmla="val 9774"/>
                <a:gd name="f6" fmla="val 9040"/>
                <a:gd name="f7" fmla="val 8444"/>
                <a:gd name="f8" fmla="val 548"/>
                <a:gd name="f9" fmla="val 1265"/>
                <a:gd name="f10" fmla="val 1801"/>
                <a:gd name="f11" fmla="val 8790"/>
                <a:gd name="f12" fmla="val 2305"/>
                <a:gd name="f13" fmla="val 9295"/>
                <a:gd name="f14" fmla="val 2463"/>
                <a:gd name="f15" fmla="val 2967"/>
                <a:gd name="f16" fmla="val 4416"/>
                <a:gd name="f17" fmla="val 8192"/>
                <a:gd name="f18" fmla="val 5645"/>
                <a:gd name="f19" fmla="val 6774"/>
                <a:gd name="f20" fmla="val 5834"/>
                <a:gd name="f21" fmla="val 4825"/>
                <a:gd name="f22" fmla="val 5829"/>
                <a:gd name="f23" fmla="val 5487"/>
                <a:gd name="f24" fmla="val 4663"/>
                <a:gd name="f25" fmla="val 5865"/>
                <a:gd name="f26" fmla="val 3403"/>
                <a:gd name="f27" fmla="val 2143"/>
                <a:gd name="f28" fmla="val 977"/>
                <a:gd name="f29" fmla="val 1"/>
                <a:gd name="f30" fmla="val 6306"/>
                <a:gd name="f31" fmla="val 7031"/>
                <a:gd name="f32" fmla="val 568"/>
                <a:gd name="f33" fmla="val 7566"/>
                <a:gd name="f34" fmla="val 1261"/>
                <a:gd name="f35" fmla="val 5388"/>
                <a:gd name="f36" fmla="val 5955"/>
                <a:gd name="f37" fmla="val 6459"/>
                <a:gd name="f38" fmla="val 7220"/>
                <a:gd name="f39" fmla="val 6617"/>
                <a:gd name="f40" fmla="val 6716"/>
                <a:gd name="f41" fmla="val 8601"/>
                <a:gd name="f42" fmla="val 6495"/>
                <a:gd name="f43" fmla="val 10082"/>
                <a:gd name="f44" fmla="val 4920"/>
                <a:gd name="f45" fmla="val 10114"/>
                <a:gd name="f46" fmla="val 2904"/>
                <a:gd name="f47" fmla="val 2400"/>
                <a:gd name="f48" fmla="val 10649"/>
                <a:gd name="f49" fmla="val 2211"/>
                <a:gd name="f50" fmla="val 11027"/>
                <a:gd name="f51" fmla="val 1706"/>
                <a:gd name="f52" fmla="val 10996"/>
                <a:gd name="f53" fmla="val 1108"/>
                <a:gd name="f54" fmla="val 10964"/>
                <a:gd name="f55" fmla="val 572"/>
                <a:gd name="f56" fmla="val 10492"/>
                <a:gd name="f57" fmla="val 100"/>
                <a:gd name="f58" fmla="val 9893"/>
                <a:gd name="f59" fmla="val 5"/>
                <a:gd name="f60" fmla="val 9853"/>
                <a:gd name="f61" fmla="val 2"/>
                <a:gd name="f62" fmla="val 9813"/>
                <a:gd name="f63" fmla="*/ f0 1 11028"/>
                <a:gd name="f64" fmla="*/ f1 1 7567"/>
                <a:gd name="f65" fmla="val f2"/>
                <a:gd name="f66" fmla="val f3"/>
                <a:gd name="f67" fmla="val f4"/>
                <a:gd name="f68" fmla="+- f67 0 f65"/>
                <a:gd name="f69" fmla="+- f66 0 f65"/>
                <a:gd name="f70" fmla="*/ f69 1 11028"/>
                <a:gd name="f71" fmla="*/ f68 1 7567"/>
                <a:gd name="f72" fmla="*/ f65 1 f70"/>
                <a:gd name="f73" fmla="*/ f66 1 f70"/>
                <a:gd name="f74" fmla="*/ f65 1 f71"/>
                <a:gd name="f75" fmla="*/ f67 1 f71"/>
                <a:gd name="f76" fmla="*/ f72 f63 1"/>
                <a:gd name="f77" fmla="*/ f73 f63 1"/>
                <a:gd name="f78" fmla="*/ f75 f64 1"/>
                <a:gd name="f79" fmla="*/ f74 f64 1"/>
              </a:gdLst>
              <a:ahLst/>
              <a:cxnLst>
                <a:cxn ang="3cd4">
                  <a:pos x="hc" y="t"/>
                </a:cxn>
                <a:cxn ang="0">
                  <a:pos x="r" y="vc"/>
                </a:cxn>
                <a:cxn ang="cd4">
                  <a:pos x="hc" y="b"/>
                </a:cxn>
                <a:cxn ang="cd2">
                  <a:pos x="l" y="vc"/>
                </a:cxn>
              </a:cxnLst>
              <a:rect l="f76" t="f79" r="f77" b="f78"/>
              <a:pathLst>
                <a:path w="11028" h="7567">
                  <a:moveTo>
                    <a:pt x="f5" y="f2"/>
                  </a:moveTo>
                  <a:cubicBezTo>
                    <a:pt x="f6" y="f2"/>
                    <a:pt x="f7" y="f8"/>
                    <a:pt x="f7" y="f9"/>
                  </a:cubicBezTo>
                  <a:cubicBezTo>
                    <a:pt x="f7" y="f10"/>
                    <a:pt x="f11" y="f12"/>
                    <a:pt x="f13" y="f14"/>
                  </a:cubicBezTo>
                  <a:lnTo>
                    <a:pt x="f13" y="f15"/>
                  </a:lnTo>
                  <a:cubicBezTo>
                    <a:pt x="f13" y="f16"/>
                    <a:pt x="f17" y="f18"/>
                    <a:pt x="f19" y="f20"/>
                  </a:cubicBezTo>
                  <a:lnTo>
                    <a:pt x="f19" y="f21"/>
                  </a:lnTo>
                  <a:cubicBezTo>
                    <a:pt x="f22" y="f23"/>
                    <a:pt x="f24" y="f25"/>
                    <a:pt x="f26" y="f25"/>
                  </a:cubicBezTo>
                  <a:cubicBezTo>
                    <a:pt x="f27" y="f25"/>
                    <a:pt x="f28" y="f23"/>
                    <a:pt x="f29" y="f21"/>
                  </a:cubicBezTo>
                  <a:lnTo>
                    <a:pt x="f29" y="f30"/>
                  </a:lnTo>
                  <a:cubicBezTo>
                    <a:pt x="f29" y="f31"/>
                    <a:pt x="f32" y="f33"/>
                    <a:pt x="f34" y="f33"/>
                  </a:cubicBezTo>
                  <a:lnTo>
                    <a:pt x="f35" y="f33"/>
                  </a:lnTo>
                  <a:cubicBezTo>
                    <a:pt x="f36" y="f33"/>
                    <a:pt x="f37" y="f38"/>
                    <a:pt x="f39" y="f40"/>
                  </a:cubicBezTo>
                  <a:cubicBezTo>
                    <a:pt x="f41" y="f42"/>
                    <a:pt x="f43" y="f44"/>
                    <a:pt x="f45" y="f46"/>
                  </a:cubicBezTo>
                  <a:lnTo>
                    <a:pt x="f45" y="f47"/>
                  </a:lnTo>
                  <a:cubicBezTo>
                    <a:pt x="f48" y="f49"/>
                    <a:pt x="f50" y="f51"/>
                    <a:pt x="f52" y="f53"/>
                  </a:cubicBezTo>
                  <a:cubicBezTo>
                    <a:pt x="f54" y="f55"/>
                    <a:pt x="f56" y="f57"/>
                    <a:pt x="f58" y="f59"/>
                  </a:cubicBezTo>
                  <a:cubicBezTo>
                    <a:pt x="f60" y="f61"/>
                    <a:pt x="f62"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3" name="Google Shape;5986;p86">
            <a:extLst>
              <a:ext uri="{FF2B5EF4-FFF2-40B4-BE49-F238E27FC236}">
                <a16:creationId xmlns:a16="http://schemas.microsoft.com/office/drawing/2014/main" id="{2F9A5532-B90A-9C41-2920-DC56D3865D52}"/>
              </a:ext>
            </a:extLst>
          </p:cNvPr>
          <p:cNvGrpSpPr/>
          <p:nvPr/>
        </p:nvGrpSpPr>
        <p:grpSpPr>
          <a:xfrm>
            <a:off x="6036681" y="2571614"/>
            <a:ext cx="465823" cy="464295"/>
            <a:chOff x="7353851" y="2571612"/>
            <a:chExt cx="465823" cy="464295"/>
          </a:xfrm>
          <a:solidFill>
            <a:schemeClr val="bg1"/>
          </a:solidFill>
        </p:grpSpPr>
        <p:sp>
          <p:nvSpPr>
            <p:cNvPr id="134" name="Google Shape;5987;p86">
              <a:extLst>
                <a:ext uri="{FF2B5EF4-FFF2-40B4-BE49-F238E27FC236}">
                  <a16:creationId xmlns:a16="http://schemas.microsoft.com/office/drawing/2014/main" id="{D25F9F50-05C6-10CD-8DCF-725B6316422F}"/>
                </a:ext>
              </a:extLst>
            </p:cNvPr>
            <p:cNvSpPr/>
            <p:nvPr/>
          </p:nvSpPr>
          <p:spPr>
            <a:xfrm>
              <a:off x="7635834" y="2856594"/>
              <a:ext cx="183840" cy="179313"/>
            </a:xfrm>
            <a:custGeom>
              <a:avLst/>
              <a:gdLst>
                <a:gd name="f0" fmla="val w"/>
                <a:gd name="f1" fmla="val h"/>
                <a:gd name="f2" fmla="val 0"/>
                <a:gd name="f3" fmla="val 5073"/>
                <a:gd name="f4" fmla="val 4916"/>
                <a:gd name="f5" fmla="val 2238"/>
                <a:gd name="f6" fmla="val 1"/>
                <a:gd name="f7" fmla="val 1986"/>
                <a:gd name="f8" fmla="val 442"/>
                <a:gd name="f9" fmla="val 1671"/>
                <a:gd name="f10" fmla="val 820"/>
                <a:gd name="f11" fmla="val 1324"/>
                <a:gd name="f12" fmla="val 1229"/>
                <a:gd name="f13" fmla="val 946"/>
                <a:gd name="f14" fmla="val 473"/>
                <a:gd name="f15" fmla="val 2206"/>
                <a:gd name="f16" fmla="val 4443"/>
                <a:gd name="f17" fmla="val 2521"/>
                <a:gd name="f18" fmla="val 4758"/>
                <a:gd name="f19" fmla="val 2923"/>
                <a:gd name="f20" fmla="val 3325"/>
                <a:gd name="f21" fmla="val 3726"/>
                <a:gd name="f22" fmla="val 4128"/>
                <a:gd name="f23" fmla="val 3813"/>
                <a:gd name="f24" fmla="val 2836"/>
                <a:gd name="f25" fmla="*/ f0 1 5073"/>
                <a:gd name="f26" fmla="*/ f1 1 4916"/>
                <a:gd name="f27" fmla="val f2"/>
                <a:gd name="f28" fmla="val f3"/>
                <a:gd name="f29" fmla="val f4"/>
                <a:gd name="f30" fmla="+- f29 0 f27"/>
                <a:gd name="f31" fmla="+- f28 0 f27"/>
                <a:gd name="f32" fmla="*/ f31 1 5073"/>
                <a:gd name="f33" fmla="*/ f30 1 4916"/>
                <a:gd name="f34" fmla="*/ f27 1 f32"/>
                <a:gd name="f35" fmla="*/ f28 1 f32"/>
                <a:gd name="f36" fmla="*/ f27 1 f33"/>
                <a:gd name="f37" fmla="*/ f29 1 f33"/>
                <a:gd name="f38" fmla="*/ f34 f25 1"/>
                <a:gd name="f39" fmla="*/ f35 f25 1"/>
                <a:gd name="f40" fmla="*/ f37 f26 1"/>
                <a:gd name="f41" fmla="*/ f36 f26 1"/>
              </a:gdLst>
              <a:ahLst/>
              <a:cxnLst>
                <a:cxn ang="3cd4">
                  <a:pos x="hc" y="t"/>
                </a:cxn>
                <a:cxn ang="0">
                  <a:pos x="r" y="vc"/>
                </a:cxn>
                <a:cxn ang="cd4">
                  <a:pos x="hc" y="b"/>
                </a:cxn>
                <a:cxn ang="cd2">
                  <a:pos x="l" y="vc"/>
                </a:cxn>
              </a:cxnLst>
              <a:rect l="f38" t="f41" r="f39" b="f40"/>
              <a:pathLst>
                <a:path w="5073" h="4916">
                  <a:moveTo>
                    <a:pt x="f5" y="f6"/>
                  </a:moveTo>
                  <a:cubicBezTo>
                    <a:pt x="f7" y="f8"/>
                    <a:pt x="f9" y="f10"/>
                    <a:pt x="f11" y="f12"/>
                  </a:cubicBezTo>
                  <a:cubicBezTo>
                    <a:pt x="f13" y="f9"/>
                    <a:pt x="f14" y="f7"/>
                    <a:pt x="f6" y="f5"/>
                  </a:cubicBezTo>
                  <a:lnTo>
                    <a:pt x="f15" y="f16"/>
                  </a:lnTo>
                  <a:cubicBezTo>
                    <a:pt x="f17" y="f18"/>
                    <a:pt x="f19" y="f4"/>
                    <a:pt x="f20" y="f4"/>
                  </a:cubicBezTo>
                  <a:cubicBezTo>
                    <a:pt x="f21" y="f4"/>
                    <a:pt x="f22" y="f18"/>
                    <a:pt x="f16" y="f16"/>
                  </a:cubicBezTo>
                  <a:cubicBezTo>
                    <a:pt x="f3" y="f23"/>
                    <a:pt x="f3" y="f24"/>
                    <a:pt x="f16" y="f15"/>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5" name="Google Shape;5988;p86">
              <a:extLst>
                <a:ext uri="{FF2B5EF4-FFF2-40B4-BE49-F238E27FC236}">
                  <a16:creationId xmlns:a16="http://schemas.microsoft.com/office/drawing/2014/main" id="{C7B444F9-F405-8797-78EE-E6185284985D}"/>
                </a:ext>
              </a:extLst>
            </p:cNvPr>
            <p:cNvSpPr/>
            <p:nvPr/>
          </p:nvSpPr>
          <p:spPr>
            <a:xfrm>
              <a:off x="7353851" y="2571612"/>
              <a:ext cx="359670" cy="363227"/>
            </a:xfrm>
            <a:custGeom>
              <a:avLst/>
              <a:gdLst>
                <a:gd name="f0" fmla="val w"/>
                <a:gd name="f1" fmla="val h"/>
                <a:gd name="f2" fmla="val 0"/>
                <a:gd name="f3" fmla="val 9925"/>
                <a:gd name="f4" fmla="val 9958"/>
                <a:gd name="f5" fmla="val 4978"/>
                <a:gd name="f6" fmla="val 1702"/>
                <a:gd name="f7" fmla="val 6774"/>
                <a:gd name="f8" fmla="val 8286"/>
                <a:gd name="f9" fmla="val 3214"/>
                <a:gd name="f10" fmla="val 5010"/>
                <a:gd name="f11" fmla="val 8254"/>
                <a:gd name="f12" fmla="val 5892"/>
                <a:gd name="f13" fmla="val 7939"/>
                <a:gd name="f14" fmla="val 6711"/>
                <a:gd name="f15" fmla="val 7341"/>
                <a:gd name="f16" fmla="val 7310"/>
                <a:gd name="f17" fmla="val 6742"/>
                <a:gd name="f18" fmla="val 7908"/>
                <a:gd name="f19" fmla="val 5923"/>
                <a:gd name="f20" fmla="val 8318"/>
                <a:gd name="f21" fmla="val 3151"/>
                <a:gd name="f22" fmla="val 1670"/>
                <a:gd name="f23" fmla="val 6837"/>
                <a:gd name="f24" fmla="val 1"/>
                <a:gd name="f25" fmla="val 2268"/>
                <a:gd name="f26" fmla="val 2269"/>
                <a:gd name="f27" fmla="val 7688"/>
                <a:gd name="f28" fmla="val 9956"/>
                <a:gd name="f29" fmla="val 5013"/>
                <a:gd name="f30" fmla="val 9957"/>
                <a:gd name="f31" fmla="val 5048"/>
                <a:gd name="f32" fmla="val 5083"/>
                <a:gd name="f33" fmla="val 6367"/>
                <a:gd name="f34" fmla="val 7586"/>
                <a:gd name="f35" fmla="val 9395"/>
                <a:gd name="f36" fmla="val 8506"/>
                <a:gd name="f37" fmla="val 8444"/>
                <a:gd name="f38" fmla="val 9420"/>
                <a:gd name="f39" fmla="val 7499"/>
                <a:gd name="f40" fmla="val 9924"/>
                <a:gd name="f41" fmla="val 6270"/>
                <a:gd name="f42" fmla="val 7687"/>
                <a:gd name="f43" fmla="*/ f0 1 9925"/>
                <a:gd name="f44" fmla="*/ f1 1 9958"/>
                <a:gd name="f45" fmla="val f2"/>
                <a:gd name="f46" fmla="val f3"/>
                <a:gd name="f47" fmla="val f4"/>
                <a:gd name="f48" fmla="+- f47 0 f45"/>
                <a:gd name="f49" fmla="+- f46 0 f45"/>
                <a:gd name="f50" fmla="*/ f49 1 9925"/>
                <a:gd name="f51" fmla="*/ f48 1 9958"/>
                <a:gd name="f52" fmla="*/ f45 1 f50"/>
                <a:gd name="f53" fmla="*/ f46 1 f50"/>
                <a:gd name="f54" fmla="*/ f45 1 f51"/>
                <a:gd name="f55" fmla="*/ f47 1 f51"/>
                <a:gd name="f56" fmla="*/ f52 f43 1"/>
                <a:gd name="f57" fmla="*/ f53 f43 1"/>
                <a:gd name="f58" fmla="*/ f55 f44 1"/>
                <a:gd name="f59" fmla="*/ f54 f44 1"/>
              </a:gdLst>
              <a:ahLst/>
              <a:cxnLst>
                <a:cxn ang="3cd4">
                  <a:pos x="hc" y="t"/>
                </a:cxn>
                <a:cxn ang="0">
                  <a:pos x="r" y="vc"/>
                </a:cxn>
                <a:cxn ang="cd4">
                  <a:pos x="hc" y="b"/>
                </a:cxn>
                <a:cxn ang="cd2">
                  <a:pos x="l" y="vc"/>
                </a:cxn>
              </a:cxnLst>
              <a:rect l="f56" t="f59" r="f57" b="f58"/>
              <a:pathLst>
                <a:path w="9925" h="9958">
                  <a:moveTo>
                    <a:pt x="f5" y="f6"/>
                  </a:moveTo>
                  <a:cubicBezTo>
                    <a:pt x="f7" y="f6"/>
                    <a:pt x="f8" y="f9"/>
                    <a:pt x="f8" y="f10"/>
                  </a:cubicBezTo>
                  <a:cubicBezTo>
                    <a:pt x="f11" y="f12"/>
                    <a:pt x="f13" y="f14"/>
                    <a:pt x="f15" y="f16"/>
                  </a:cubicBezTo>
                  <a:cubicBezTo>
                    <a:pt x="f17" y="f18"/>
                    <a:pt x="f19" y="f20"/>
                    <a:pt x="f5" y="f20"/>
                  </a:cubicBezTo>
                  <a:cubicBezTo>
                    <a:pt x="f21" y="f20"/>
                    <a:pt x="f22" y="f23"/>
                    <a:pt x="f22" y="f10"/>
                  </a:cubicBezTo>
                  <a:cubicBezTo>
                    <a:pt x="f22" y="f9"/>
                    <a:pt x="f21" y="f6"/>
                    <a:pt x="f5" y="f6"/>
                  </a:cubicBezTo>
                  <a:close/>
                  <a:moveTo>
                    <a:pt x="f5" y="f24"/>
                  </a:moveTo>
                  <a:cubicBezTo>
                    <a:pt x="f25" y="f24"/>
                    <a:pt x="f2" y="f26"/>
                    <a:pt x="f2" y="f5"/>
                  </a:cubicBezTo>
                  <a:cubicBezTo>
                    <a:pt x="f2" y="f27"/>
                    <a:pt x="f25" y="f28"/>
                    <a:pt x="f5" y="f28"/>
                  </a:cubicBezTo>
                  <a:cubicBezTo>
                    <a:pt x="f29" y="f30"/>
                    <a:pt x="f31" y="f30"/>
                    <a:pt x="f32" y="f30"/>
                  </a:cubicBezTo>
                  <a:cubicBezTo>
                    <a:pt x="f33" y="f30"/>
                    <a:pt x="f34" y="f35"/>
                    <a:pt x="f36" y="f37"/>
                  </a:cubicBezTo>
                  <a:cubicBezTo>
                    <a:pt x="f38" y="f39"/>
                    <a:pt x="f40" y="f41"/>
                    <a:pt x="f40" y="f5"/>
                  </a:cubicBezTo>
                  <a:cubicBezTo>
                    <a:pt x="f40" y="f26"/>
                    <a:pt x="f42" y="f24"/>
                    <a:pt x="f5" y="f24"/>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6" name="Google Shape;6005;p86">
            <a:extLst>
              <a:ext uri="{FF2B5EF4-FFF2-40B4-BE49-F238E27FC236}">
                <a16:creationId xmlns:a16="http://schemas.microsoft.com/office/drawing/2014/main" id="{646F3AF4-BE29-A550-C790-1F2EF8E0D593}"/>
              </a:ext>
            </a:extLst>
          </p:cNvPr>
          <p:cNvGrpSpPr/>
          <p:nvPr/>
        </p:nvGrpSpPr>
        <p:grpSpPr>
          <a:xfrm>
            <a:off x="3584177" y="3495295"/>
            <a:ext cx="406286" cy="408900"/>
            <a:chOff x="4901348" y="3495294"/>
            <a:chExt cx="406286" cy="408900"/>
          </a:xfrm>
          <a:solidFill>
            <a:schemeClr val="bg1"/>
          </a:solidFill>
        </p:grpSpPr>
        <p:sp>
          <p:nvSpPr>
            <p:cNvPr id="137" name="Google Shape;6006;p86">
              <a:extLst>
                <a:ext uri="{FF2B5EF4-FFF2-40B4-BE49-F238E27FC236}">
                  <a16:creationId xmlns:a16="http://schemas.microsoft.com/office/drawing/2014/main" id="{941ADE97-3C0E-CEEE-EBC9-513AB4E2E004}"/>
                </a:ext>
              </a:extLst>
            </p:cNvPr>
            <p:cNvSpPr/>
            <p:nvPr/>
          </p:nvSpPr>
          <p:spPr>
            <a:xfrm>
              <a:off x="4901348" y="3495294"/>
              <a:ext cx="406286" cy="300069"/>
            </a:xfrm>
            <a:custGeom>
              <a:avLst/>
              <a:gdLst>
                <a:gd name="f0" fmla="val w"/>
                <a:gd name="f1" fmla="val h"/>
                <a:gd name="f2" fmla="val 0"/>
                <a:gd name="f3" fmla="val 12666"/>
                <a:gd name="f4" fmla="val 9294"/>
                <a:gd name="f5" fmla="val 11405"/>
                <a:gd name="f6" fmla="val 1701"/>
                <a:gd name="f7" fmla="val 11626"/>
                <a:gd name="f8" fmla="val 11846"/>
                <a:gd name="f9" fmla="val 1890"/>
                <a:gd name="f10" fmla="val 2142"/>
                <a:gd name="f11" fmla="val 3749"/>
                <a:gd name="f12" fmla="val 11090"/>
                <a:gd name="f13" fmla="val 4663"/>
                <a:gd name="f14" fmla="val 9956"/>
                <a:gd name="f15" fmla="val 4978"/>
                <a:gd name="f16" fmla="val 10051"/>
                <a:gd name="f17" fmla="val 4631"/>
                <a:gd name="f18" fmla="val 10145"/>
                <a:gd name="f19" fmla="val 4222"/>
                <a:gd name="f20" fmla="val 3844"/>
                <a:gd name="f21" fmla="val 2584"/>
                <a:gd name="f22" fmla="val 3812"/>
                <a:gd name="f23" fmla="val 2647"/>
                <a:gd name="f24" fmla="val 4600"/>
                <a:gd name="f25" fmla="val 2773"/>
                <a:gd name="f26" fmla="val 5009"/>
                <a:gd name="f27" fmla="val 1639"/>
                <a:gd name="f28" fmla="val 4694"/>
                <a:gd name="f29" fmla="val 851"/>
                <a:gd name="f30" fmla="val 3781"/>
                <a:gd name="f31" fmla="val 1040"/>
                <a:gd name="f32" fmla="val 1292"/>
                <a:gd name="f33" fmla="val 4065"/>
                <a:gd name="f34" fmla="val 3655"/>
                <a:gd name="f35" fmla="val 4317"/>
                <a:gd name="f36" fmla="val 4506"/>
                <a:gd name="f37" fmla="val 3875"/>
                <a:gd name="f38" fmla="val 4096"/>
                <a:gd name="f39" fmla="val 4821"/>
                <a:gd name="f40" fmla="val 5041"/>
                <a:gd name="f41" fmla="val 5262"/>
                <a:gd name="f42" fmla="val 5261"/>
                <a:gd name="f43" fmla="val 5451"/>
                <a:gd name="f44" fmla="val 5324"/>
                <a:gd name="f45" fmla="val 5577"/>
                <a:gd name="f46" fmla="val 5608"/>
                <a:gd name="f47" fmla="val 5482"/>
                <a:gd name="f48" fmla="val 5797"/>
                <a:gd name="f49" fmla="val 5431"/>
                <a:gd name="f50" fmla="val 5952"/>
                <a:gd name="f51" fmla="val 5229"/>
                <a:gd name="f52" fmla="val 6065"/>
                <a:gd name="f53" fmla="val 5054"/>
                <a:gd name="f54" fmla="val 5017"/>
                <a:gd name="f55" fmla="val 4980"/>
                <a:gd name="f56" fmla="val 6060"/>
                <a:gd name="f57" fmla="val 4947"/>
                <a:gd name="f58" fmla="val 6049"/>
                <a:gd name="f59" fmla="val 4128"/>
                <a:gd name="f60" fmla="val 5734"/>
                <a:gd name="f61" fmla="val 4946"/>
                <a:gd name="f62" fmla="val 2993"/>
                <a:gd name="f63" fmla="val 2741"/>
                <a:gd name="f64" fmla="val 2552"/>
                <a:gd name="f65" fmla="val 189"/>
                <a:gd name="f66" fmla="val 441"/>
                <a:gd name="f67" fmla="val 882"/>
                <a:gd name="f68" fmla="val 1261"/>
                <a:gd name="f69" fmla="val 536"/>
                <a:gd name="f70" fmla="val 1"/>
                <a:gd name="f71" fmla="val 1418"/>
                <a:gd name="f72" fmla="val 4568"/>
                <a:gd name="f73" fmla="val 1513"/>
                <a:gd name="f74" fmla="val 3183"/>
                <a:gd name="f75" fmla="val 5923"/>
                <a:gd name="f76" fmla="val 4159"/>
                <a:gd name="f77" fmla="val 7372"/>
                <a:gd name="f78" fmla="val 5073"/>
                <a:gd name="f79" fmla="val 7089"/>
                <a:gd name="f80" fmla="val 7687"/>
                <a:gd name="f81" fmla="val 8286"/>
                <a:gd name="f82" fmla="val 8884"/>
                <a:gd name="f83" fmla="val 4443"/>
                <a:gd name="f84" fmla="val 8192"/>
                <a:gd name="f85" fmla="val 7782"/>
                <a:gd name="f86" fmla="val 7562"/>
                <a:gd name="f87" fmla="val 8507"/>
                <a:gd name="f88" fmla="val 9484"/>
                <a:gd name="f89" fmla="val 11216"/>
                <a:gd name="f90" fmla="val 4537"/>
                <a:gd name="f91" fmla="val 12098"/>
                <a:gd name="f92" fmla="val 9704"/>
                <a:gd name="f93" fmla="*/ f0 1 12666"/>
                <a:gd name="f94" fmla="*/ f1 1 9294"/>
                <a:gd name="f95" fmla="val f2"/>
                <a:gd name="f96" fmla="val f3"/>
                <a:gd name="f97" fmla="val f4"/>
                <a:gd name="f98" fmla="+- f97 0 f95"/>
                <a:gd name="f99" fmla="+- f96 0 f95"/>
                <a:gd name="f100" fmla="*/ f99 1 12666"/>
                <a:gd name="f101" fmla="*/ f98 1 9294"/>
                <a:gd name="f102" fmla="*/ f95 1 f100"/>
                <a:gd name="f103" fmla="*/ f96 1 f100"/>
                <a:gd name="f104" fmla="*/ f95 1 f101"/>
                <a:gd name="f105" fmla="*/ f97 1 f101"/>
                <a:gd name="f106" fmla="*/ f102 f93 1"/>
                <a:gd name="f107" fmla="*/ f103 f93 1"/>
                <a:gd name="f108" fmla="*/ f105 f94 1"/>
                <a:gd name="f109" fmla="*/ f104 f94 1"/>
              </a:gdLst>
              <a:ahLst/>
              <a:cxnLst>
                <a:cxn ang="3cd4">
                  <a:pos x="hc" y="t"/>
                </a:cxn>
                <a:cxn ang="0">
                  <a:pos x="r" y="vc"/>
                </a:cxn>
                <a:cxn ang="cd4">
                  <a:pos x="hc" y="b"/>
                </a:cxn>
                <a:cxn ang="cd2">
                  <a:pos x="l" y="vc"/>
                </a:cxn>
              </a:cxnLst>
              <a:rect l="f106" t="f109" r="f107" b="f108"/>
              <a:pathLst>
                <a:path w="12666" h="9294">
                  <a:moveTo>
                    <a:pt x="f5" y="f6"/>
                  </a:moveTo>
                  <a:cubicBezTo>
                    <a:pt x="f7" y="f6"/>
                    <a:pt x="f8" y="f9"/>
                    <a:pt x="f8" y="f10"/>
                  </a:cubicBezTo>
                  <a:cubicBezTo>
                    <a:pt x="f8" y="f11"/>
                    <a:pt x="f12" y="f13"/>
                    <a:pt x="f14" y="f15"/>
                  </a:cubicBezTo>
                  <a:cubicBezTo>
                    <a:pt x="f16" y="f17"/>
                    <a:pt x="f18" y="f19"/>
                    <a:pt x="f18" y="f20"/>
                  </a:cubicBezTo>
                  <a:lnTo>
                    <a:pt x="f18" y="f6"/>
                  </a:lnTo>
                  <a:close/>
                  <a:moveTo>
                    <a:pt x="f21" y="f6"/>
                  </a:moveTo>
                  <a:lnTo>
                    <a:pt x="f21" y="f22"/>
                  </a:lnTo>
                  <a:cubicBezTo>
                    <a:pt x="f21" y="f19"/>
                    <a:pt x="f23" y="f24"/>
                    <a:pt x="f25" y="f26"/>
                  </a:cubicBezTo>
                  <a:cubicBezTo>
                    <a:pt x="f27" y="f28"/>
                    <a:pt x="f29" y="f30"/>
                    <a:pt x="f29" y="f10"/>
                  </a:cubicBezTo>
                  <a:cubicBezTo>
                    <a:pt x="f29" y="f9"/>
                    <a:pt x="f31" y="f6"/>
                    <a:pt x="f32" y="f6"/>
                  </a:cubicBezTo>
                  <a:close/>
                  <a:moveTo>
                    <a:pt x="f33" y="f34"/>
                  </a:moveTo>
                  <a:cubicBezTo>
                    <a:pt x="f35" y="f34"/>
                    <a:pt x="f36" y="f37"/>
                    <a:pt x="f36" y="f38"/>
                  </a:cubicBezTo>
                  <a:cubicBezTo>
                    <a:pt x="f36" y="f17"/>
                    <a:pt x="f39" y="f40"/>
                    <a:pt x="f41" y="f42"/>
                  </a:cubicBezTo>
                  <a:cubicBezTo>
                    <a:pt x="f43" y="f44"/>
                    <a:pt x="f45" y="f46"/>
                    <a:pt x="f47" y="f48"/>
                  </a:cubicBezTo>
                  <a:cubicBezTo>
                    <a:pt x="f49" y="f50"/>
                    <a:pt x="f51" y="f52"/>
                    <a:pt x="f53" y="f52"/>
                  </a:cubicBezTo>
                  <a:cubicBezTo>
                    <a:pt x="f54" y="f52"/>
                    <a:pt x="f55" y="f56"/>
                    <a:pt x="f57" y="f58"/>
                  </a:cubicBezTo>
                  <a:cubicBezTo>
                    <a:pt x="f59" y="f60"/>
                    <a:pt x="f34" y="f61"/>
                    <a:pt x="f34" y="f38"/>
                  </a:cubicBezTo>
                  <a:cubicBezTo>
                    <a:pt x="f34" y="f37"/>
                    <a:pt x="f20" y="f34"/>
                    <a:pt x="f33" y="f34"/>
                  </a:cubicBezTo>
                  <a:close/>
                  <a:moveTo>
                    <a:pt x="f62" y="f2"/>
                  </a:moveTo>
                  <a:cubicBezTo>
                    <a:pt x="f63" y="f2"/>
                    <a:pt x="f64" y="f65"/>
                    <a:pt x="f64" y="f66"/>
                  </a:cubicBezTo>
                  <a:lnTo>
                    <a:pt x="f64" y="f67"/>
                  </a:lnTo>
                  <a:lnTo>
                    <a:pt x="f68" y="f67"/>
                  </a:lnTo>
                  <a:cubicBezTo>
                    <a:pt x="f69" y="f67"/>
                    <a:pt x="f70" y="f71"/>
                    <a:pt x="f70" y="f10"/>
                  </a:cubicBezTo>
                  <a:cubicBezTo>
                    <a:pt x="f70" y="f72"/>
                    <a:pt x="f73" y="f48"/>
                    <a:pt x="f74" y="f75"/>
                  </a:cubicBezTo>
                  <a:cubicBezTo>
                    <a:pt x="f76" y="f77"/>
                    <a:pt x="f78" y="f79"/>
                    <a:pt x="f78" y="f80"/>
                  </a:cubicBezTo>
                  <a:cubicBezTo>
                    <a:pt x="f78" y="f81"/>
                    <a:pt x="f39" y="f82"/>
                    <a:pt x="f83" y="f4"/>
                  </a:cubicBezTo>
                  <a:lnTo>
                    <a:pt x="f84" y="f4"/>
                  </a:lnTo>
                  <a:cubicBezTo>
                    <a:pt x="f85" y="f82"/>
                    <a:pt x="f86" y="f81"/>
                    <a:pt x="f86" y="f80"/>
                  </a:cubicBezTo>
                  <a:cubicBezTo>
                    <a:pt x="f86" y="f79"/>
                    <a:pt x="f87" y="f77"/>
                    <a:pt x="f88" y="f75"/>
                  </a:cubicBezTo>
                  <a:cubicBezTo>
                    <a:pt x="f89" y="f48"/>
                    <a:pt x="f3" y="f90"/>
                    <a:pt x="f3" y="f10"/>
                  </a:cubicBezTo>
                  <a:cubicBezTo>
                    <a:pt x="f3" y="f71"/>
                    <a:pt x="f91" y="f67"/>
                    <a:pt x="f5" y="f67"/>
                  </a:cubicBezTo>
                  <a:lnTo>
                    <a:pt x="f18" y="f67"/>
                  </a:lnTo>
                  <a:lnTo>
                    <a:pt x="f18" y="f66"/>
                  </a:lnTo>
                  <a:cubicBezTo>
                    <a:pt x="f18" y="f65"/>
                    <a:pt x="f14" y="f2"/>
                    <a:pt x="f92"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38" name="Google Shape;6007;p86">
              <a:extLst>
                <a:ext uri="{FF2B5EF4-FFF2-40B4-BE49-F238E27FC236}">
                  <a16:creationId xmlns:a16="http://schemas.microsoft.com/office/drawing/2014/main" id="{DA0B80C2-2F0E-009A-C952-95D5CDC7920B}"/>
                </a:ext>
              </a:extLst>
            </p:cNvPr>
            <p:cNvSpPr/>
            <p:nvPr/>
          </p:nvSpPr>
          <p:spPr>
            <a:xfrm>
              <a:off x="4979173" y="3822804"/>
              <a:ext cx="249658" cy="81390"/>
            </a:xfrm>
            <a:custGeom>
              <a:avLst/>
              <a:gdLst>
                <a:gd name="f0" fmla="val w"/>
                <a:gd name="f1" fmla="val h"/>
                <a:gd name="f2" fmla="val 0"/>
                <a:gd name="f3" fmla="val 7783"/>
                <a:gd name="f4" fmla="val 2521"/>
                <a:gd name="f5" fmla="val 757"/>
                <a:gd name="f6" fmla="val 1"/>
                <a:gd name="f7" fmla="val 63"/>
                <a:gd name="f8" fmla="val 1954"/>
                <a:gd name="f9" fmla="val 2237"/>
                <a:gd name="f10" fmla="val 158"/>
                <a:gd name="f11" fmla="val 473"/>
                <a:gd name="f12" fmla="val 7278"/>
                <a:gd name="f13" fmla="val 7593"/>
                <a:gd name="f14" fmla="val 7782"/>
                <a:gd name="f15" fmla="val 7688"/>
                <a:gd name="f16" fmla="val 6995"/>
                <a:gd name="f17" fmla="*/ f0 1 7783"/>
                <a:gd name="f18" fmla="*/ f1 1 2521"/>
                <a:gd name="f19" fmla="val f2"/>
                <a:gd name="f20" fmla="val f3"/>
                <a:gd name="f21" fmla="val f4"/>
                <a:gd name="f22" fmla="+- f21 0 f19"/>
                <a:gd name="f23" fmla="+- f20 0 f19"/>
                <a:gd name="f24" fmla="*/ f23 1 7783"/>
                <a:gd name="f25" fmla="*/ f22 1 2521"/>
                <a:gd name="f26" fmla="*/ f19 1 f24"/>
                <a:gd name="f27" fmla="*/ f20 1 f24"/>
                <a:gd name="f28" fmla="*/ f19 1 f25"/>
                <a:gd name="f29" fmla="*/ f21 1 f25"/>
                <a:gd name="f30" fmla="*/ f26 f17 1"/>
                <a:gd name="f31" fmla="*/ f27 f17 1"/>
                <a:gd name="f32" fmla="*/ f29 f18 1"/>
                <a:gd name="f33" fmla="*/ f28 f18 1"/>
              </a:gdLst>
              <a:ahLst/>
              <a:cxnLst>
                <a:cxn ang="3cd4">
                  <a:pos x="hc" y="t"/>
                </a:cxn>
                <a:cxn ang="0">
                  <a:pos x="r" y="vc"/>
                </a:cxn>
                <a:cxn ang="cd4">
                  <a:pos x="hc" y="b"/>
                </a:cxn>
                <a:cxn ang="cd2">
                  <a:pos x="l" y="vc"/>
                </a:cxn>
              </a:cxnLst>
              <a:rect l="f30" t="f33" r="f31" b="f32"/>
              <a:pathLst>
                <a:path w="7783" h="2521">
                  <a:moveTo>
                    <a:pt x="f5" y="f6"/>
                  </a:moveTo>
                  <a:lnTo>
                    <a:pt x="f7" y="f8"/>
                  </a:lnTo>
                  <a:cubicBezTo>
                    <a:pt x="f2" y="f9"/>
                    <a:pt x="f10" y="f4"/>
                    <a:pt x="f11" y="f4"/>
                  </a:cubicBezTo>
                  <a:lnTo>
                    <a:pt x="f12" y="f4"/>
                  </a:lnTo>
                  <a:cubicBezTo>
                    <a:pt x="f13" y="f4"/>
                    <a:pt x="f14" y="f9"/>
                    <a:pt x="f15" y="f8"/>
                  </a:cubicBezTo>
                  <a:lnTo>
                    <a:pt x="f16"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39" name="Google Shape;6020;p86">
            <a:extLst>
              <a:ext uri="{FF2B5EF4-FFF2-40B4-BE49-F238E27FC236}">
                <a16:creationId xmlns:a16="http://schemas.microsoft.com/office/drawing/2014/main" id="{BD04068B-0941-E656-17E5-E65A330B6C6F}"/>
              </a:ext>
            </a:extLst>
          </p:cNvPr>
          <p:cNvGrpSpPr/>
          <p:nvPr/>
        </p:nvGrpSpPr>
        <p:grpSpPr>
          <a:xfrm>
            <a:off x="4831144" y="2583016"/>
            <a:ext cx="272920" cy="462000"/>
            <a:chOff x="6148315" y="2583015"/>
            <a:chExt cx="272920" cy="462000"/>
          </a:xfrm>
          <a:solidFill>
            <a:schemeClr val="bg1"/>
          </a:solidFill>
        </p:grpSpPr>
        <p:sp>
          <p:nvSpPr>
            <p:cNvPr id="140" name="Google Shape;6021;p86">
              <a:extLst>
                <a:ext uri="{FF2B5EF4-FFF2-40B4-BE49-F238E27FC236}">
                  <a16:creationId xmlns:a16="http://schemas.microsoft.com/office/drawing/2014/main" id="{3A59458A-64B0-2EAC-7251-2DB03D42CD57}"/>
                </a:ext>
              </a:extLst>
            </p:cNvPr>
            <p:cNvSpPr/>
            <p:nvPr/>
          </p:nvSpPr>
          <p:spPr>
            <a:xfrm>
              <a:off x="6148315" y="2583015"/>
              <a:ext cx="272920" cy="321832"/>
            </a:xfrm>
            <a:custGeom>
              <a:avLst/>
              <a:gdLst>
                <a:gd name="f0" fmla="val w"/>
                <a:gd name="f1" fmla="val h"/>
                <a:gd name="f2" fmla="val 0"/>
                <a:gd name="f3" fmla="val 7531"/>
                <a:gd name="f4" fmla="val 8823"/>
                <a:gd name="f5" fmla="val 3372"/>
                <a:gd name="f6" fmla="val 1"/>
                <a:gd name="f7" fmla="val 95"/>
                <a:gd name="f8" fmla="val 5703"/>
                <a:gd name="f9" fmla="val 5829"/>
                <a:gd name="f10" fmla="val 5987"/>
                <a:gd name="f11" fmla="val 6113"/>
                <a:gd name="f12" fmla="val 1418"/>
                <a:gd name="f13" fmla="val 8822"/>
                <a:gd name="f14" fmla="val 6081"/>
                <a:gd name="f15" fmla="val 7467"/>
                <a:gd name="f16" fmla="val 7530"/>
                <a:gd name="f17" fmla="val 7499"/>
                <a:gd name="f18" fmla="val 4191"/>
                <a:gd name="f19" fmla="val 4727"/>
                <a:gd name="f20" fmla="val 4663"/>
                <a:gd name="f21" fmla="val 4884"/>
                <a:gd name="f22" fmla="val 5010"/>
                <a:gd name="f23" fmla="val 5357"/>
                <a:gd name="f24" fmla="val 5892"/>
                <a:gd name="f25" fmla="val 6585"/>
                <a:gd name="f26" fmla="val 4474"/>
                <a:gd name="f27" fmla="val 7121"/>
                <a:gd name="f28" fmla="val 3750"/>
                <a:gd name="f29" fmla="val 3088"/>
                <a:gd name="f30" fmla="val 2521"/>
                <a:gd name="f31" fmla="val 2899"/>
                <a:gd name="f32" fmla="val 4916"/>
                <a:gd name="f33" fmla="*/ f0 1 7531"/>
                <a:gd name="f34" fmla="*/ f1 1 8823"/>
                <a:gd name="f35" fmla="val f2"/>
                <a:gd name="f36" fmla="val f3"/>
                <a:gd name="f37" fmla="val f4"/>
                <a:gd name="f38" fmla="+- f37 0 f35"/>
                <a:gd name="f39" fmla="+- f36 0 f35"/>
                <a:gd name="f40" fmla="*/ f39 1 7531"/>
                <a:gd name="f41" fmla="*/ f38 1 8823"/>
                <a:gd name="f42" fmla="*/ f35 1 f40"/>
                <a:gd name="f43" fmla="*/ f36 1 f40"/>
                <a:gd name="f44" fmla="*/ f35 1 f41"/>
                <a:gd name="f45" fmla="*/ f37 1 f41"/>
                <a:gd name="f46" fmla="*/ f42 f33 1"/>
                <a:gd name="f47" fmla="*/ f43 f33 1"/>
                <a:gd name="f48" fmla="*/ f45 f34 1"/>
                <a:gd name="f49" fmla="*/ f44 f34 1"/>
              </a:gdLst>
              <a:ahLst/>
              <a:cxnLst>
                <a:cxn ang="3cd4">
                  <a:pos x="hc" y="t"/>
                </a:cxn>
                <a:cxn ang="0">
                  <a:pos x="r" y="vc"/>
                </a:cxn>
                <a:cxn ang="cd4">
                  <a:pos x="hc" y="b"/>
                </a:cxn>
                <a:cxn ang="cd2">
                  <a:pos x="l" y="vc"/>
                </a:cxn>
              </a:cxnLst>
              <a:rect l="f46" t="f49" r="f47" b="f48"/>
              <a:pathLst>
                <a:path w="7531" h="8823">
                  <a:moveTo>
                    <a:pt x="f5" y="f6"/>
                  </a:moveTo>
                  <a:lnTo>
                    <a:pt x="f7" y="f8"/>
                  </a:lnTo>
                  <a:cubicBezTo>
                    <a:pt x="f6" y="f9"/>
                    <a:pt x="f6" y="f10"/>
                    <a:pt x="f7" y="f11"/>
                  </a:cubicBezTo>
                  <a:lnTo>
                    <a:pt x="f12" y="f13"/>
                  </a:lnTo>
                  <a:lnTo>
                    <a:pt x="f14" y="f13"/>
                  </a:lnTo>
                  <a:lnTo>
                    <a:pt x="f15" y="f11"/>
                  </a:lnTo>
                  <a:cubicBezTo>
                    <a:pt x="f16" y="f10"/>
                    <a:pt x="f17" y="f9"/>
                    <a:pt x="f15" y="f8"/>
                  </a:cubicBezTo>
                  <a:lnTo>
                    <a:pt x="f18" y="f6"/>
                  </a:lnTo>
                  <a:lnTo>
                    <a:pt x="f18" y="f19"/>
                  </a:lnTo>
                  <a:cubicBezTo>
                    <a:pt x="f20" y="f21"/>
                    <a:pt x="f22" y="f23"/>
                    <a:pt x="f22" y="f24"/>
                  </a:cubicBezTo>
                  <a:cubicBezTo>
                    <a:pt x="f22" y="f25"/>
                    <a:pt x="f26" y="f27"/>
                    <a:pt x="f28" y="f27"/>
                  </a:cubicBezTo>
                  <a:cubicBezTo>
                    <a:pt x="f29" y="f27"/>
                    <a:pt x="f30" y="f25"/>
                    <a:pt x="f30" y="f24"/>
                  </a:cubicBezTo>
                  <a:cubicBezTo>
                    <a:pt x="f30" y="f23"/>
                    <a:pt x="f31" y="f32"/>
                    <a:pt x="f5" y="f19"/>
                  </a:cubicBezTo>
                  <a:lnTo>
                    <a:pt x="f5"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1" name="Google Shape;6022;p86">
              <a:extLst>
                <a:ext uri="{FF2B5EF4-FFF2-40B4-BE49-F238E27FC236}">
                  <a16:creationId xmlns:a16="http://schemas.microsoft.com/office/drawing/2014/main" id="{322DC2E4-3E43-4863-47FC-5DA9675A14AB}"/>
                </a:ext>
              </a:extLst>
            </p:cNvPr>
            <p:cNvSpPr/>
            <p:nvPr/>
          </p:nvSpPr>
          <p:spPr>
            <a:xfrm>
              <a:off x="6209955" y="2934675"/>
              <a:ext cx="151881" cy="110340"/>
            </a:xfrm>
            <a:custGeom>
              <a:avLst/>
              <a:gdLst>
                <a:gd name="f0" fmla="val w"/>
                <a:gd name="f1" fmla="val h"/>
                <a:gd name="f2" fmla="val 0"/>
                <a:gd name="f3" fmla="val 4191"/>
                <a:gd name="f4" fmla="val 3025"/>
                <a:gd name="f5" fmla="val 32"/>
                <a:gd name="f6" fmla="val 2615"/>
                <a:gd name="f7" fmla="val 1"/>
                <a:gd name="f8" fmla="val 2836"/>
                <a:gd name="f9" fmla="val 190"/>
                <a:gd name="f10" fmla="val 442"/>
                <a:gd name="f11" fmla="val 3750"/>
                <a:gd name="f12" fmla="val 3970"/>
                <a:gd name="f13" fmla="*/ f0 1 4191"/>
                <a:gd name="f14" fmla="*/ f1 1 3025"/>
                <a:gd name="f15" fmla="val f2"/>
                <a:gd name="f16" fmla="val f3"/>
                <a:gd name="f17" fmla="val f4"/>
                <a:gd name="f18" fmla="+- f17 0 f15"/>
                <a:gd name="f19" fmla="+- f16 0 f15"/>
                <a:gd name="f20" fmla="*/ f19 1 4191"/>
                <a:gd name="f21" fmla="*/ f18 1 3025"/>
                <a:gd name="f22" fmla="*/ f15 1 f20"/>
                <a:gd name="f23" fmla="*/ f16 1 f20"/>
                <a:gd name="f24" fmla="*/ f15 1 f21"/>
                <a:gd name="f25" fmla="*/ f17 1 f21"/>
                <a:gd name="f26" fmla="*/ f22 f13 1"/>
                <a:gd name="f27" fmla="*/ f23 f13 1"/>
                <a:gd name="f28" fmla="*/ f25 f14 1"/>
                <a:gd name="f29" fmla="*/ f24 f14 1"/>
              </a:gdLst>
              <a:ahLst/>
              <a:cxnLst>
                <a:cxn ang="3cd4">
                  <a:pos x="hc" y="t"/>
                </a:cxn>
                <a:cxn ang="0">
                  <a:pos x="r" y="vc"/>
                </a:cxn>
                <a:cxn ang="cd4">
                  <a:pos x="hc" y="b"/>
                </a:cxn>
                <a:cxn ang="cd2">
                  <a:pos x="l" y="vc"/>
                </a:cxn>
              </a:cxnLst>
              <a:rect l="f26" t="f29" r="f27" b="f28"/>
              <a:pathLst>
                <a:path w="4191" h="3025">
                  <a:moveTo>
                    <a:pt x="f5" y="f2"/>
                  </a:moveTo>
                  <a:lnTo>
                    <a:pt x="f5" y="f6"/>
                  </a:lnTo>
                  <a:cubicBezTo>
                    <a:pt x="f7" y="f8"/>
                    <a:pt x="f9" y="f4"/>
                    <a:pt x="f10" y="f4"/>
                  </a:cubicBezTo>
                  <a:lnTo>
                    <a:pt x="f11" y="f4"/>
                  </a:lnTo>
                  <a:cubicBezTo>
                    <a:pt x="f12" y="f4"/>
                    <a:pt x="f3" y="f8"/>
                    <a:pt x="f3" y="f6"/>
                  </a:cubicBezTo>
                  <a:lnTo>
                    <a:pt x="f3"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42" name="Google Shape;6038;p86">
            <a:extLst>
              <a:ext uri="{FF2B5EF4-FFF2-40B4-BE49-F238E27FC236}">
                <a16:creationId xmlns:a16="http://schemas.microsoft.com/office/drawing/2014/main" id="{1BC62C47-C953-9339-2DE6-99A88EAA10FE}"/>
              </a:ext>
            </a:extLst>
          </p:cNvPr>
          <p:cNvGrpSpPr/>
          <p:nvPr/>
        </p:nvGrpSpPr>
        <p:grpSpPr>
          <a:xfrm>
            <a:off x="2478887" y="2604504"/>
            <a:ext cx="454438" cy="462586"/>
            <a:chOff x="3796058" y="2604503"/>
            <a:chExt cx="454438" cy="462586"/>
          </a:xfrm>
          <a:solidFill>
            <a:schemeClr val="bg1"/>
          </a:solidFill>
        </p:grpSpPr>
        <p:sp>
          <p:nvSpPr>
            <p:cNvPr id="143" name="Google Shape;6039;p86">
              <a:extLst>
                <a:ext uri="{FF2B5EF4-FFF2-40B4-BE49-F238E27FC236}">
                  <a16:creationId xmlns:a16="http://schemas.microsoft.com/office/drawing/2014/main" id="{4E7695E8-4147-3BCD-914E-F1758AC136B6}"/>
                </a:ext>
              </a:extLst>
            </p:cNvPr>
            <p:cNvSpPr/>
            <p:nvPr/>
          </p:nvSpPr>
          <p:spPr>
            <a:xfrm>
              <a:off x="3796058" y="2604503"/>
              <a:ext cx="138184" cy="224658"/>
            </a:xfrm>
            <a:custGeom>
              <a:avLst/>
              <a:gdLst>
                <a:gd name="f0" fmla="val w"/>
                <a:gd name="f1" fmla="val h"/>
                <a:gd name="f2" fmla="val 0"/>
                <a:gd name="f3" fmla="val 3813"/>
                <a:gd name="f4" fmla="val 6159"/>
                <a:gd name="f5" fmla="val 1698"/>
                <a:gd name="f6" fmla="val 1"/>
                <a:gd name="f7" fmla="val 1520"/>
                <a:gd name="f8" fmla="val 1373"/>
                <a:gd name="f9" fmla="val 138"/>
                <a:gd name="f10" fmla="val 1293"/>
                <a:gd name="f11" fmla="val 299"/>
                <a:gd name="f12" fmla="val 5119"/>
                <a:gd name="f13" fmla="val 5308"/>
                <a:gd name="f14" fmla="val 127"/>
                <a:gd name="f15" fmla="val 5528"/>
                <a:gd name="f16" fmla="val 316"/>
                <a:gd name="f17" fmla="val 5623"/>
                <a:gd name="f18" fmla="val 2332"/>
                <a:gd name="f19" fmla="val 6158"/>
                <a:gd name="f20" fmla="val 3277"/>
                <a:gd name="f21" fmla="val 2630"/>
                <a:gd name="f22" fmla="val 2868"/>
                <a:gd name="f23" fmla="val 4111"/>
                <a:gd name="f24" fmla="val 582"/>
                <a:gd name="f25" fmla="val 1797"/>
                <a:gd name="f26" fmla="val 15"/>
                <a:gd name="f27" fmla="val 1763"/>
                <a:gd name="f28" fmla="val 5"/>
                <a:gd name="f29" fmla="val 1730"/>
                <a:gd name="f30" fmla="*/ f0 1 3813"/>
                <a:gd name="f31" fmla="*/ f1 1 6159"/>
                <a:gd name="f32" fmla="val f2"/>
                <a:gd name="f33" fmla="val f3"/>
                <a:gd name="f34" fmla="val f4"/>
                <a:gd name="f35" fmla="+- f34 0 f32"/>
                <a:gd name="f36" fmla="+- f33 0 f32"/>
                <a:gd name="f37" fmla="*/ f36 1 3813"/>
                <a:gd name="f38" fmla="*/ f35 1 6159"/>
                <a:gd name="f39" fmla="*/ f32 1 f37"/>
                <a:gd name="f40" fmla="*/ f33 1 f37"/>
                <a:gd name="f41" fmla="*/ f32 1 f38"/>
                <a:gd name="f42" fmla="*/ f34 1 f38"/>
                <a:gd name="f43" fmla="*/ f39 f30 1"/>
                <a:gd name="f44" fmla="*/ f40 f30 1"/>
                <a:gd name="f45" fmla="*/ f42 f31 1"/>
                <a:gd name="f46" fmla="*/ f41 f31 1"/>
              </a:gdLst>
              <a:ahLst/>
              <a:cxnLst>
                <a:cxn ang="3cd4">
                  <a:pos x="hc" y="t"/>
                </a:cxn>
                <a:cxn ang="0">
                  <a:pos x="r" y="vc"/>
                </a:cxn>
                <a:cxn ang="cd4">
                  <a:pos x="hc" y="b"/>
                </a:cxn>
                <a:cxn ang="cd2">
                  <a:pos x="l" y="vc"/>
                </a:cxn>
              </a:cxnLst>
              <a:rect l="f43" t="f46" r="f44" b="f45"/>
              <a:pathLst>
                <a:path w="3813" h="6159">
                  <a:moveTo>
                    <a:pt x="f5" y="f6"/>
                  </a:moveTo>
                  <a:cubicBezTo>
                    <a:pt x="f7" y="f6"/>
                    <a:pt x="f8" y="f9"/>
                    <a:pt x="f10" y="f11"/>
                  </a:cubicBezTo>
                  <a:lnTo>
                    <a:pt x="f6" y="f12"/>
                  </a:lnTo>
                  <a:cubicBezTo>
                    <a:pt x="f6" y="f13"/>
                    <a:pt x="f14" y="f15"/>
                    <a:pt x="f16" y="f17"/>
                  </a:cubicBezTo>
                  <a:lnTo>
                    <a:pt x="f18" y="f19"/>
                  </a:lnTo>
                  <a:cubicBezTo>
                    <a:pt x="f20" y="f21"/>
                    <a:pt x="f22" y="f23"/>
                    <a:pt x="f3" y="f24"/>
                  </a:cubicBezTo>
                  <a:lnTo>
                    <a:pt x="f25" y="f26"/>
                  </a:lnTo>
                  <a:cubicBezTo>
                    <a:pt x="f27" y="f28"/>
                    <a:pt x="f29"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4" name="Google Shape;6040;p86">
              <a:extLst>
                <a:ext uri="{FF2B5EF4-FFF2-40B4-BE49-F238E27FC236}">
                  <a16:creationId xmlns:a16="http://schemas.microsoft.com/office/drawing/2014/main" id="{A3813D48-9D03-D307-2FC9-F2880E90E9EC}"/>
                </a:ext>
              </a:extLst>
            </p:cNvPr>
            <p:cNvSpPr/>
            <p:nvPr/>
          </p:nvSpPr>
          <p:spPr>
            <a:xfrm>
              <a:off x="3880567" y="2662495"/>
              <a:ext cx="313977" cy="404594"/>
            </a:xfrm>
            <a:custGeom>
              <a:avLst/>
              <a:gdLst>
                <a:gd name="f0" fmla="val w"/>
                <a:gd name="f1" fmla="val h"/>
                <a:gd name="f2" fmla="val 0"/>
                <a:gd name="f3" fmla="val 8664"/>
                <a:gd name="f4" fmla="val 11092"/>
                <a:gd name="f5" fmla="val 4348"/>
                <a:gd name="f6" fmla="val 3466"/>
                <a:gd name="f7" fmla="val 4820"/>
                <a:gd name="f8" fmla="val 5199"/>
                <a:gd name="f9" fmla="val 3844"/>
                <a:gd name="f10" fmla="val 4316"/>
                <a:gd name="f11" fmla="val 4789"/>
                <a:gd name="f12" fmla="val 5136"/>
                <a:gd name="f13" fmla="val 3907"/>
                <a:gd name="f14" fmla="val 3529"/>
                <a:gd name="f15" fmla="val 3875"/>
                <a:gd name="f16" fmla="val 5104"/>
                <a:gd name="f17" fmla="val 5766"/>
                <a:gd name="f18" fmla="val 6081"/>
                <a:gd name="f19" fmla="val 7624"/>
                <a:gd name="f20" fmla="val 2615"/>
                <a:gd name="f21" fmla="val 3560"/>
                <a:gd name="f22" fmla="val 3812"/>
                <a:gd name="f23" fmla="val 5892"/>
                <a:gd name="f24" fmla="val 4096"/>
                <a:gd name="f25" fmla="val 5955"/>
                <a:gd name="f26" fmla="val 4631"/>
                <a:gd name="f27" fmla="val 4883"/>
                <a:gd name="f28" fmla="val 2048"/>
                <a:gd name="f29" fmla="val 1386"/>
                <a:gd name="f30" fmla="val 2458"/>
                <a:gd name="f31" fmla="val 1638"/>
                <a:gd name="f32" fmla="val 1544"/>
                <a:gd name="f33" fmla="val 977"/>
                <a:gd name="f34" fmla="val 4001"/>
                <a:gd name="f35" fmla="val 2678"/>
                <a:gd name="f36" fmla="val 4474"/>
                <a:gd name="f37" fmla="val 4726"/>
                <a:gd name="f38" fmla="val 2741"/>
                <a:gd name="f39" fmla="val 5010"/>
                <a:gd name="f40" fmla="val 2899"/>
                <a:gd name="f41" fmla="val 32"/>
                <a:gd name="f42" fmla="val 10523"/>
                <a:gd name="f43" fmla="val 10680"/>
                <a:gd name="f44" fmla="val 63"/>
                <a:gd name="f45" fmla="val 10964"/>
                <a:gd name="f46" fmla="val 252"/>
                <a:gd name="f47" fmla="val 11027"/>
                <a:gd name="f48" fmla="val 328"/>
                <a:gd name="f49" fmla="val 11070"/>
                <a:gd name="f50" fmla="val 404"/>
                <a:gd name="f51" fmla="val 11091"/>
                <a:gd name="f52" fmla="val 475"/>
                <a:gd name="f53" fmla="val 613"/>
                <a:gd name="f54" fmla="val 737"/>
                <a:gd name="f55" fmla="val 11014"/>
                <a:gd name="f56" fmla="val 819"/>
                <a:gd name="f57" fmla="val 10869"/>
                <a:gd name="f58" fmla="val 2143"/>
                <a:gd name="f59" fmla="val 8475"/>
                <a:gd name="f60" fmla="val 6490"/>
                <a:gd name="f61" fmla="val 7845"/>
                <a:gd name="f62" fmla="val 7907"/>
                <a:gd name="f63" fmla="val 8037"/>
                <a:gd name="f64" fmla="val 8173"/>
                <a:gd name="f65" fmla="val 8243"/>
                <a:gd name="f66" fmla="val 8316"/>
                <a:gd name="f67" fmla="val 8381"/>
                <a:gd name="f68" fmla="val 8570"/>
                <a:gd name="f69" fmla="val 10932"/>
                <a:gd name="f70" fmla="val 8538"/>
                <a:gd name="f71" fmla="val 10491"/>
                <a:gd name="f72" fmla="val 5734"/>
                <a:gd name="f73" fmla="val 5262"/>
                <a:gd name="f74" fmla="val 6585"/>
                <a:gd name="f75" fmla="val 5482"/>
                <a:gd name="f76" fmla="val 7120"/>
                <a:gd name="f77" fmla="val 3434"/>
                <a:gd name="f78" fmla="val 6931"/>
                <a:gd name="f79" fmla="val 4222"/>
                <a:gd name="f80" fmla="val 1513"/>
                <a:gd name="f81" fmla="*/ f0 1 8664"/>
                <a:gd name="f82" fmla="*/ f1 1 11092"/>
                <a:gd name="f83" fmla="val f2"/>
                <a:gd name="f84" fmla="val f3"/>
                <a:gd name="f85" fmla="val f4"/>
                <a:gd name="f86" fmla="+- f85 0 f83"/>
                <a:gd name="f87" fmla="+- f84 0 f83"/>
                <a:gd name="f88" fmla="*/ f87 1 8664"/>
                <a:gd name="f89" fmla="*/ f86 1 11092"/>
                <a:gd name="f90" fmla="*/ f83 1 f88"/>
                <a:gd name="f91" fmla="*/ f84 1 f88"/>
                <a:gd name="f92" fmla="*/ f83 1 f89"/>
                <a:gd name="f93" fmla="*/ f85 1 f89"/>
                <a:gd name="f94" fmla="*/ f90 f81 1"/>
                <a:gd name="f95" fmla="*/ f91 f81 1"/>
                <a:gd name="f96" fmla="*/ f93 f82 1"/>
                <a:gd name="f97" fmla="*/ f92 f82 1"/>
              </a:gdLst>
              <a:ahLst/>
              <a:cxnLst>
                <a:cxn ang="3cd4">
                  <a:pos x="hc" y="t"/>
                </a:cxn>
                <a:cxn ang="0">
                  <a:pos x="r" y="vc"/>
                </a:cxn>
                <a:cxn ang="cd4">
                  <a:pos x="hc" y="b"/>
                </a:cxn>
                <a:cxn ang="cd2">
                  <a:pos x="l" y="vc"/>
                </a:cxn>
              </a:cxnLst>
              <a:rect l="f94" t="f97" r="f95" b="f96"/>
              <a:pathLst>
                <a:path w="8664" h="11092">
                  <a:moveTo>
                    <a:pt x="f5" y="f6"/>
                  </a:moveTo>
                  <a:cubicBezTo>
                    <a:pt x="f7" y="f6"/>
                    <a:pt x="f8" y="f9"/>
                    <a:pt x="f8" y="f10"/>
                  </a:cubicBezTo>
                  <a:cubicBezTo>
                    <a:pt x="f8" y="f11"/>
                    <a:pt x="f7" y="f12"/>
                    <a:pt x="f5" y="f12"/>
                  </a:cubicBezTo>
                  <a:cubicBezTo>
                    <a:pt x="f13" y="f12"/>
                    <a:pt x="f14" y="f11"/>
                    <a:pt x="f14" y="f10"/>
                  </a:cubicBezTo>
                  <a:cubicBezTo>
                    <a:pt x="f14" y="f15"/>
                    <a:pt x="f15" y="f6"/>
                    <a:pt x="f5" y="f6"/>
                  </a:cubicBezTo>
                  <a:close/>
                  <a:moveTo>
                    <a:pt x="f16" y="f17"/>
                  </a:moveTo>
                  <a:lnTo>
                    <a:pt x="f18" y="f19"/>
                  </a:lnTo>
                  <a:lnTo>
                    <a:pt x="f20" y="f19"/>
                  </a:lnTo>
                  <a:lnTo>
                    <a:pt x="f21" y="f17"/>
                  </a:lnTo>
                  <a:cubicBezTo>
                    <a:pt x="f22" y="f23"/>
                    <a:pt x="f24" y="f25"/>
                    <a:pt x="f5" y="f25"/>
                  </a:cubicBezTo>
                  <a:cubicBezTo>
                    <a:pt x="f26" y="f25"/>
                    <a:pt x="f27" y="f23"/>
                    <a:pt x="f16" y="f17"/>
                  </a:cubicBezTo>
                  <a:close/>
                  <a:moveTo>
                    <a:pt x="f28" y="f2"/>
                  </a:moveTo>
                  <a:cubicBezTo>
                    <a:pt x="f29" y="f30"/>
                    <a:pt x="f31" y="f32"/>
                    <a:pt x="f33" y="f34"/>
                  </a:cubicBezTo>
                  <a:lnTo>
                    <a:pt x="f35" y="f36"/>
                  </a:lnTo>
                  <a:cubicBezTo>
                    <a:pt x="f35" y="f37"/>
                    <a:pt x="f38" y="f39"/>
                    <a:pt x="f40" y="f8"/>
                  </a:cubicBezTo>
                  <a:lnTo>
                    <a:pt x="f41" y="f42"/>
                  </a:lnTo>
                  <a:cubicBezTo>
                    <a:pt x="f2" y="f43"/>
                    <a:pt x="f44" y="f45"/>
                    <a:pt x="f46" y="f47"/>
                  </a:cubicBezTo>
                  <a:cubicBezTo>
                    <a:pt x="f48" y="f49"/>
                    <a:pt x="f50" y="f51"/>
                    <a:pt x="f52" y="f51"/>
                  </a:cubicBezTo>
                  <a:cubicBezTo>
                    <a:pt x="f53" y="f51"/>
                    <a:pt x="f54" y="f55"/>
                    <a:pt x="f56" y="f57"/>
                  </a:cubicBezTo>
                  <a:lnTo>
                    <a:pt x="f58" y="f59"/>
                  </a:lnTo>
                  <a:lnTo>
                    <a:pt x="f60" y="f59"/>
                  </a:lnTo>
                  <a:lnTo>
                    <a:pt x="f61" y="f57"/>
                  </a:lnTo>
                  <a:cubicBezTo>
                    <a:pt x="f62" y="f55"/>
                    <a:pt x="f63" y="f51"/>
                    <a:pt x="f64" y="f51"/>
                  </a:cubicBezTo>
                  <a:cubicBezTo>
                    <a:pt x="f65" y="f51"/>
                    <a:pt x="f66" y="f49"/>
                    <a:pt x="f67" y="f47"/>
                  </a:cubicBezTo>
                  <a:cubicBezTo>
                    <a:pt x="f68" y="f69"/>
                    <a:pt x="f3" y="f43"/>
                    <a:pt x="f70" y="f71"/>
                  </a:cubicBezTo>
                  <a:lnTo>
                    <a:pt x="f72" y="f73"/>
                  </a:lnTo>
                  <a:lnTo>
                    <a:pt x="f74" y="f75"/>
                  </a:lnTo>
                  <a:cubicBezTo>
                    <a:pt x="f76" y="f77"/>
                    <a:pt x="f78" y="f79"/>
                    <a:pt x="f19" y="f80"/>
                  </a:cubicBezTo>
                  <a:lnTo>
                    <a:pt x="f28"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5" name="Google Shape;6041;p86">
              <a:extLst>
                <a:ext uri="{FF2B5EF4-FFF2-40B4-BE49-F238E27FC236}">
                  <a16:creationId xmlns:a16="http://schemas.microsoft.com/office/drawing/2014/main" id="{6612A772-F491-E02D-8456-FD16464FEC64}"/>
                </a:ext>
              </a:extLst>
            </p:cNvPr>
            <p:cNvSpPr/>
            <p:nvPr/>
          </p:nvSpPr>
          <p:spPr>
            <a:xfrm>
              <a:off x="4156853" y="2753285"/>
              <a:ext cx="93643" cy="104470"/>
            </a:xfrm>
            <a:custGeom>
              <a:avLst/>
              <a:gdLst>
                <a:gd name="f0" fmla="val w"/>
                <a:gd name="f1" fmla="val h"/>
                <a:gd name="f2" fmla="val 0"/>
                <a:gd name="f3" fmla="val 2584"/>
                <a:gd name="f4" fmla="val 2864"/>
                <a:gd name="f5" fmla="val 630"/>
                <a:gd name="f6" fmla="val 252"/>
                <a:gd name="f7" fmla="val 1449"/>
                <a:gd name="f8" fmla="val 410"/>
                <a:gd name="f9" fmla="val 945"/>
                <a:gd name="f10" fmla="val 2395"/>
                <a:gd name="f11" fmla="val 1607"/>
                <a:gd name="f12" fmla="val 2836"/>
                <a:gd name="f13" fmla="val 1658"/>
                <a:gd name="f14" fmla="val 2855"/>
                <a:gd name="f15" fmla="val 1707"/>
                <a:gd name="f16" fmla="val 1753"/>
                <a:gd name="f17" fmla="val 1932"/>
                <a:gd name="f18" fmla="val 2067"/>
                <a:gd name="f19" fmla="val 2728"/>
                <a:gd name="f20" fmla="val 2143"/>
                <a:gd name="f21" fmla="val 2552"/>
                <a:gd name="f22" fmla="val 725"/>
                <a:gd name="f23" fmla="val 2458"/>
                <a:gd name="f24" fmla="val 473"/>
                <a:gd name="f25" fmla="val 2237"/>
                <a:gd name="f26" fmla="val 441"/>
                <a:gd name="f27" fmla="*/ f0 1 2584"/>
                <a:gd name="f28" fmla="*/ f1 1 2864"/>
                <a:gd name="f29" fmla="val f2"/>
                <a:gd name="f30" fmla="val f3"/>
                <a:gd name="f31" fmla="val f4"/>
                <a:gd name="f32" fmla="+- f31 0 f29"/>
                <a:gd name="f33" fmla="+- f30 0 f29"/>
                <a:gd name="f34" fmla="*/ f33 1 2584"/>
                <a:gd name="f35" fmla="*/ f32 1 2864"/>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2584" h="2864">
                  <a:moveTo>
                    <a:pt x="f5" y="f2"/>
                  </a:moveTo>
                  <a:cubicBezTo>
                    <a:pt x="f6" y="f7"/>
                    <a:pt x="f8" y="f9"/>
                    <a:pt x="f2" y="f10"/>
                  </a:cubicBezTo>
                  <a:lnTo>
                    <a:pt x="f11" y="f12"/>
                  </a:lnTo>
                  <a:cubicBezTo>
                    <a:pt x="f13" y="f14"/>
                    <a:pt x="f15" y="f4"/>
                    <a:pt x="f16" y="f4"/>
                  </a:cubicBezTo>
                  <a:cubicBezTo>
                    <a:pt x="f17" y="f4"/>
                    <a:pt x="f18" y="f19"/>
                    <a:pt x="f20" y="f21"/>
                  </a:cubicBezTo>
                  <a:lnTo>
                    <a:pt x="f3" y="f9"/>
                  </a:lnTo>
                  <a:cubicBezTo>
                    <a:pt x="f21" y="f22"/>
                    <a:pt x="f23" y="f24"/>
                    <a:pt x="f25" y="f26"/>
                  </a:cubicBezTo>
                  <a:lnTo>
                    <a:pt x="f5" y="f2"/>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46" name="Google Shape;6048;p86">
            <a:extLst>
              <a:ext uri="{FF2B5EF4-FFF2-40B4-BE49-F238E27FC236}">
                <a16:creationId xmlns:a16="http://schemas.microsoft.com/office/drawing/2014/main" id="{13A87405-C2F4-BE0E-B4B1-4756BF310ABC}"/>
              </a:ext>
            </a:extLst>
          </p:cNvPr>
          <p:cNvGrpSpPr/>
          <p:nvPr/>
        </p:nvGrpSpPr>
        <p:grpSpPr>
          <a:xfrm>
            <a:off x="5388115" y="2576277"/>
            <a:ext cx="456723" cy="464304"/>
            <a:chOff x="6705286" y="2576276"/>
            <a:chExt cx="456723" cy="464304"/>
          </a:xfrm>
          <a:solidFill>
            <a:schemeClr val="bg1"/>
          </a:solidFill>
        </p:grpSpPr>
        <p:sp>
          <p:nvSpPr>
            <p:cNvPr id="147" name="Google Shape;6049;p86">
              <a:extLst>
                <a:ext uri="{FF2B5EF4-FFF2-40B4-BE49-F238E27FC236}">
                  <a16:creationId xmlns:a16="http://schemas.microsoft.com/office/drawing/2014/main" id="{75CE7C28-237A-D05C-8E15-4007D438ED7E}"/>
                </a:ext>
              </a:extLst>
            </p:cNvPr>
            <p:cNvSpPr/>
            <p:nvPr/>
          </p:nvSpPr>
          <p:spPr>
            <a:xfrm>
              <a:off x="6981608" y="2578580"/>
              <a:ext cx="180401" cy="271677"/>
            </a:xfrm>
            <a:custGeom>
              <a:avLst/>
              <a:gdLst>
                <a:gd name="f0" fmla="val w"/>
                <a:gd name="f1" fmla="val h"/>
                <a:gd name="f2" fmla="val 0"/>
                <a:gd name="f3" fmla="val 4978"/>
                <a:gd name="f4" fmla="val 7448"/>
                <a:gd name="f5" fmla="val 2489"/>
                <a:gd name="f6" fmla="val 820"/>
                <a:gd name="f7" fmla="val 3403"/>
                <a:gd name="f8" fmla="val 4127"/>
                <a:gd name="f9" fmla="val 1576"/>
                <a:gd name="f10" fmla="val 2490"/>
                <a:gd name="f11" fmla="val 3372"/>
                <a:gd name="f12" fmla="val 4128"/>
                <a:gd name="f13" fmla="val 1575"/>
                <a:gd name="f14" fmla="val 819"/>
                <a:gd name="f15" fmla="val 1"/>
                <a:gd name="f16" fmla="val 1103"/>
                <a:gd name="f17" fmla="val 1104"/>
                <a:gd name="f18" fmla="val 3214"/>
                <a:gd name="f19" fmla="val 315"/>
                <a:gd name="f20" fmla="val 3845"/>
                <a:gd name="f21" fmla="val 4317"/>
                <a:gd name="f22" fmla="val 7058"/>
                <a:gd name="f23" fmla="val 7287"/>
                <a:gd name="f24" fmla="val 1012"/>
                <a:gd name="f25" fmla="val 1225"/>
                <a:gd name="f26" fmla="val 1334"/>
                <a:gd name="f27" fmla="val 1448"/>
                <a:gd name="f28" fmla="val 7406"/>
                <a:gd name="f29" fmla="val 1544"/>
                <a:gd name="f30" fmla="val 7310"/>
                <a:gd name="f31" fmla="val 6365"/>
                <a:gd name="f32" fmla="val 3434"/>
                <a:gd name="f33" fmla="val 3530"/>
                <a:gd name="f34" fmla="val 3640"/>
                <a:gd name="f35" fmla="val 3744"/>
                <a:gd name="f36" fmla="val 3948"/>
                <a:gd name="f37" fmla="val 4663"/>
                <a:gd name="f38" fmla="val 3875"/>
                <a:gd name="f39" fmla="*/ f0 1 4978"/>
                <a:gd name="f40" fmla="*/ f1 1 7448"/>
                <a:gd name="f41" fmla="val f2"/>
                <a:gd name="f42" fmla="val f3"/>
                <a:gd name="f43" fmla="val f4"/>
                <a:gd name="f44" fmla="+- f43 0 f41"/>
                <a:gd name="f45" fmla="+- f42 0 f41"/>
                <a:gd name="f46" fmla="*/ f45 1 4978"/>
                <a:gd name="f47" fmla="*/ f44 1 7448"/>
                <a:gd name="f48" fmla="*/ f41 1 f46"/>
                <a:gd name="f49" fmla="*/ f42 1 f46"/>
                <a:gd name="f50" fmla="*/ f41 1 f47"/>
                <a:gd name="f51" fmla="*/ f43 1 f47"/>
                <a:gd name="f52" fmla="*/ f48 f39 1"/>
                <a:gd name="f53" fmla="*/ f49 f39 1"/>
                <a:gd name="f54" fmla="*/ f51 f40 1"/>
                <a:gd name="f55" fmla="*/ f50 f40 1"/>
              </a:gdLst>
              <a:ahLst/>
              <a:cxnLst>
                <a:cxn ang="3cd4">
                  <a:pos x="hc" y="t"/>
                </a:cxn>
                <a:cxn ang="0">
                  <a:pos x="r" y="vc"/>
                </a:cxn>
                <a:cxn ang="cd4">
                  <a:pos x="hc" y="b"/>
                </a:cxn>
                <a:cxn ang="cd2">
                  <a:pos x="l" y="vc"/>
                </a:cxn>
              </a:cxnLst>
              <a:rect l="f52" t="f55" r="f53" b="f54"/>
              <a:pathLst>
                <a:path w="4978" h="7448">
                  <a:moveTo>
                    <a:pt x="f5" y="f6"/>
                  </a:moveTo>
                  <a:cubicBezTo>
                    <a:pt x="f7" y="f6"/>
                    <a:pt x="f8" y="f9"/>
                    <a:pt x="f8" y="f10"/>
                  </a:cubicBezTo>
                  <a:cubicBezTo>
                    <a:pt x="f8" y="f11"/>
                    <a:pt x="f7" y="f12"/>
                    <a:pt x="f5" y="f12"/>
                  </a:cubicBezTo>
                  <a:cubicBezTo>
                    <a:pt x="f13" y="f12"/>
                    <a:pt x="f14" y="f11"/>
                    <a:pt x="f14" y="f10"/>
                  </a:cubicBezTo>
                  <a:cubicBezTo>
                    <a:pt x="f14" y="f9"/>
                    <a:pt x="f13" y="f6"/>
                    <a:pt x="f5" y="f6"/>
                  </a:cubicBezTo>
                  <a:close/>
                  <a:moveTo>
                    <a:pt x="f5" y="f15"/>
                  </a:moveTo>
                  <a:cubicBezTo>
                    <a:pt x="f16" y="f15"/>
                    <a:pt x="f2" y="f17"/>
                    <a:pt x="f2" y="f10"/>
                  </a:cubicBezTo>
                  <a:cubicBezTo>
                    <a:pt x="f2" y="f18"/>
                    <a:pt x="f19" y="f20"/>
                    <a:pt x="f14" y="f21"/>
                  </a:cubicBezTo>
                  <a:lnTo>
                    <a:pt x="f14" y="f22"/>
                  </a:lnTo>
                  <a:cubicBezTo>
                    <a:pt x="f14" y="f23"/>
                    <a:pt x="f24" y="f4"/>
                    <a:pt x="f25" y="f4"/>
                  </a:cubicBezTo>
                  <a:cubicBezTo>
                    <a:pt x="f26" y="f4"/>
                    <a:pt x="f27" y="f28"/>
                    <a:pt x="f29" y="f30"/>
                  </a:cubicBezTo>
                  <a:lnTo>
                    <a:pt x="f5" y="f31"/>
                  </a:lnTo>
                  <a:lnTo>
                    <a:pt x="f32" y="f30"/>
                  </a:lnTo>
                  <a:cubicBezTo>
                    <a:pt x="f33" y="f28"/>
                    <a:pt x="f34" y="f4"/>
                    <a:pt x="f35" y="f4"/>
                  </a:cubicBezTo>
                  <a:cubicBezTo>
                    <a:pt x="f36" y="f4"/>
                    <a:pt x="f8" y="f23"/>
                    <a:pt x="f8" y="f22"/>
                  </a:cubicBezTo>
                  <a:lnTo>
                    <a:pt x="f8" y="f21"/>
                  </a:lnTo>
                  <a:cubicBezTo>
                    <a:pt x="f37" y="f20"/>
                    <a:pt x="f3" y="f18"/>
                    <a:pt x="f3" y="f10"/>
                  </a:cubicBezTo>
                  <a:cubicBezTo>
                    <a:pt x="f3" y="f17"/>
                    <a:pt x="f38" y="f15"/>
                    <a:pt x="f5" y="f15"/>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8" name="Google Shape;6050;p86">
              <a:extLst>
                <a:ext uri="{FF2B5EF4-FFF2-40B4-BE49-F238E27FC236}">
                  <a16:creationId xmlns:a16="http://schemas.microsoft.com/office/drawing/2014/main" id="{557A47E5-D70F-80FA-992B-AF3F2D015DF4}"/>
                </a:ext>
              </a:extLst>
            </p:cNvPr>
            <p:cNvSpPr/>
            <p:nvPr/>
          </p:nvSpPr>
          <p:spPr>
            <a:xfrm>
              <a:off x="6768087" y="2980797"/>
              <a:ext cx="391637" cy="59783"/>
            </a:xfrm>
            <a:custGeom>
              <a:avLst/>
              <a:gdLst>
                <a:gd name="f0" fmla="val w"/>
                <a:gd name="f1" fmla="val h"/>
                <a:gd name="f2" fmla="val 0"/>
                <a:gd name="f3" fmla="val 10807"/>
                <a:gd name="f4" fmla="val 1639"/>
                <a:gd name="f5" fmla="val 1450"/>
                <a:gd name="f6" fmla="val 1"/>
                <a:gd name="f7" fmla="val 1292"/>
                <a:gd name="f8" fmla="val 788"/>
                <a:gd name="f9" fmla="val 662"/>
                <a:gd name="f10" fmla="val 1387"/>
                <a:gd name="f11" fmla="val 8822"/>
                <a:gd name="f12" fmla="val 9799"/>
                <a:gd name="f13" fmla="val 10649"/>
                <a:gd name="f14" fmla="val 946"/>
                <a:gd name="f15" fmla="*/ f0 1 10807"/>
                <a:gd name="f16" fmla="*/ f1 1 1639"/>
                <a:gd name="f17" fmla="val f2"/>
                <a:gd name="f18" fmla="val f3"/>
                <a:gd name="f19" fmla="val f4"/>
                <a:gd name="f20" fmla="+- f19 0 f17"/>
                <a:gd name="f21" fmla="+- f18 0 f17"/>
                <a:gd name="f22" fmla="*/ f21 1 10807"/>
                <a:gd name="f23" fmla="*/ f20 1 1639"/>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10807" h="1639">
                  <a:moveTo>
                    <a:pt x="f5" y="f6"/>
                  </a:moveTo>
                  <a:cubicBezTo>
                    <a:pt x="f7" y="f8"/>
                    <a:pt x="f9" y="f10"/>
                    <a:pt x="f6" y="f4"/>
                  </a:cubicBezTo>
                  <a:lnTo>
                    <a:pt x="f11" y="f4"/>
                  </a:lnTo>
                  <a:cubicBezTo>
                    <a:pt x="f12" y="f4"/>
                    <a:pt x="f13" y="f14"/>
                    <a:pt x="f3"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49" name="Google Shape;6051;p86">
              <a:extLst>
                <a:ext uri="{FF2B5EF4-FFF2-40B4-BE49-F238E27FC236}">
                  <a16:creationId xmlns:a16="http://schemas.microsoft.com/office/drawing/2014/main" id="{5785663D-6B53-BE65-D7C7-4C649400A50E}"/>
                </a:ext>
              </a:extLst>
            </p:cNvPr>
            <p:cNvSpPr/>
            <p:nvPr/>
          </p:nvSpPr>
          <p:spPr>
            <a:xfrm>
              <a:off x="6705286" y="2576276"/>
              <a:ext cx="397361" cy="431404"/>
            </a:xfrm>
            <a:custGeom>
              <a:avLst/>
              <a:gdLst>
                <a:gd name="f0" fmla="val w"/>
                <a:gd name="f1" fmla="val h"/>
                <a:gd name="f2" fmla="val 0"/>
                <a:gd name="f3" fmla="val 10965"/>
                <a:gd name="f4" fmla="val 11827"/>
                <a:gd name="f5" fmla="val 379"/>
                <a:gd name="f6" fmla="val 1"/>
                <a:gd name="f7" fmla="val 158"/>
                <a:gd name="f8" fmla="val 221"/>
                <a:gd name="f9" fmla="val 411"/>
                <a:gd name="f10" fmla="val 10618"/>
                <a:gd name="f11" fmla="val 11280"/>
                <a:gd name="f12" fmla="val 537"/>
                <a:gd name="f13" fmla="val 11815"/>
                <a:gd name="f14" fmla="val 1198"/>
                <a:gd name="f15" fmla="val 1247"/>
                <a:gd name="f16" fmla="val 11823"/>
                <a:gd name="f17" fmla="val 1295"/>
                <a:gd name="f18" fmla="val 11826"/>
                <a:gd name="f19" fmla="val 1342"/>
                <a:gd name="f20" fmla="val 1912"/>
                <a:gd name="f21" fmla="val 2395"/>
                <a:gd name="f22" fmla="val 11318"/>
                <a:gd name="f23" fmla="val 10650"/>
                <a:gd name="f24" fmla="val 10398"/>
                <a:gd name="f25" fmla="val 2584"/>
                <a:gd name="f26" fmla="val 10272"/>
                <a:gd name="f27" fmla="val 2836"/>
                <a:gd name="f28" fmla="val 8255"/>
                <a:gd name="f29" fmla="val 10807"/>
                <a:gd name="f30" fmla="val 8161"/>
                <a:gd name="f31" fmla="val 8098"/>
                <a:gd name="f32" fmla="val 10492"/>
                <a:gd name="f33" fmla="val 7972"/>
                <a:gd name="f34" fmla="val 10146"/>
                <a:gd name="f35" fmla="val 7625"/>
                <a:gd name="f36" fmla="val 9799"/>
                <a:gd name="f37" fmla="val 9547"/>
                <a:gd name="f38" fmla="val 8224"/>
                <a:gd name="f39" fmla="val 9232"/>
                <a:gd name="f40" fmla="val 8318"/>
                <a:gd name="f41" fmla="val 8917"/>
                <a:gd name="f42" fmla="val 7720"/>
                <a:gd name="f43" fmla="val 7783"/>
                <a:gd name="f44" fmla="val 7058"/>
                <a:gd name="f45" fmla="val 4664"/>
                <a:gd name="f46" fmla="val 7184"/>
                <a:gd name="f47" fmla="val 4065"/>
                <a:gd name="f48" fmla="val 6869"/>
                <a:gd name="f49" fmla="val 3309"/>
                <a:gd name="f50" fmla="val 2490"/>
                <a:gd name="f51" fmla="val 1513"/>
                <a:gd name="f52" fmla="val 7310"/>
                <a:gd name="f53" fmla="val 600"/>
                <a:gd name="f54" fmla="val 8035"/>
                <a:gd name="f55" fmla="*/ f0 1 10965"/>
                <a:gd name="f56" fmla="*/ f1 1 11827"/>
                <a:gd name="f57" fmla="val f2"/>
                <a:gd name="f58" fmla="val f3"/>
                <a:gd name="f59" fmla="val f4"/>
                <a:gd name="f60" fmla="+- f59 0 f57"/>
                <a:gd name="f61" fmla="+- f58 0 f57"/>
                <a:gd name="f62" fmla="*/ f61 1 10965"/>
                <a:gd name="f63" fmla="*/ f60 1 11827"/>
                <a:gd name="f64" fmla="*/ f57 1 f62"/>
                <a:gd name="f65" fmla="*/ f58 1 f62"/>
                <a:gd name="f66" fmla="*/ f57 1 f63"/>
                <a:gd name="f67" fmla="*/ f59 1 f63"/>
                <a:gd name="f68" fmla="*/ f64 f55 1"/>
                <a:gd name="f69" fmla="*/ f65 f55 1"/>
                <a:gd name="f70" fmla="*/ f67 f56 1"/>
                <a:gd name="f71" fmla="*/ f66 f56 1"/>
              </a:gdLst>
              <a:ahLst/>
              <a:cxnLst>
                <a:cxn ang="3cd4">
                  <a:pos x="hc" y="t"/>
                </a:cxn>
                <a:cxn ang="0">
                  <a:pos x="r" y="vc"/>
                </a:cxn>
                <a:cxn ang="cd4">
                  <a:pos x="hc" y="b"/>
                </a:cxn>
                <a:cxn ang="cd2">
                  <a:pos x="l" y="vc"/>
                </a:cxn>
              </a:cxnLst>
              <a:rect l="f68" t="f71" r="f69" b="f70"/>
              <a:pathLst>
                <a:path w="10965" h="11827">
                  <a:moveTo>
                    <a:pt x="f5" y="f6"/>
                  </a:moveTo>
                  <a:cubicBezTo>
                    <a:pt x="f7" y="f6"/>
                    <a:pt x="f6" y="f8"/>
                    <a:pt x="f6" y="f9"/>
                  </a:cubicBezTo>
                  <a:lnTo>
                    <a:pt x="f6" y="f10"/>
                  </a:lnTo>
                  <a:cubicBezTo>
                    <a:pt x="f6" y="f11"/>
                    <a:pt x="f12" y="f13"/>
                    <a:pt x="f14" y="f13"/>
                  </a:cubicBezTo>
                  <a:cubicBezTo>
                    <a:pt x="f15" y="f16"/>
                    <a:pt x="f17" y="f18"/>
                    <a:pt x="f19" y="f18"/>
                  </a:cubicBezTo>
                  <a:cubicBezTo>
                    <a:pt x="f20" y="f18"/>
                    <a:pt x="f21" y="f22"/>
                    <a:pt x="f21" y="f23"/>
                  </a:cubicBezTo>
                  <a:cubicBezTo>
                    <a:pt x="f21" y="f24"/>
                    <a:pt x="f25" y="f26"/>
                    <a:pt x="f27" y="f26"/>
                  </a:cubicBezTo>
                  <a:lnTo>
                    <a:pt x="f3" y="f26"/>
                  </a:lnTo>
                  <a:lnTo>
                    <a:pt x="f3" y="f28"/>
                  </a:lnTo>
                  <a:cubicBezTo>
                    <a:pt x="f29" y="f30"/>
                    <a:pt x="f23" y="f31"/>
                    <a:pt x="f32" y="f33"/>
                  </a:cubicBezTo>
                  <a:lnTo>
                    <a:pt x="f34" y="f35"/>
                  </a:lnTo>
                  <a:lnTo>
                    <a:pt x="f36" y="f33"/>
                  </a:lnTo>
                  <a:cubicBezTo>
                    <a:pt x="f37" y="f38"/>
                    <a:pt x="f39" y="f40"/>
                    <a:pt x="f41" y="f40"/>
                  </a:cubicBezTo>
                  <a:cubicBezTo>
                    <a:pt x="f28" y="f40"/>
                    <a:pt x="f42" y="f43"/>
                    <a:pt x="f42" y="f44"/>
                  </a:cubicBezTo>
                  <a:lnTo>
                    <a:pt x="f42" y="f45"/>
                  </a:lnTo>
                  <a:cubicBezTo>
                    <a:pt x="f46" y="f47"/>
                    <a:pt x="f48" y="f49"/>
                    <a:pt x="f48" y="f50"/>
                  </a:cubicBezTo>
                  <a:cubicBezTo>
                    <a:pt x="f48" y="f51"/>
                    <a:pt x="f52" y="f53"/>
                    <a:pt x="f54"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0" name="Google Shape;5717;p85">
            <a:extLst>
              <a:ext uri="{FF2B5EF4-FFF2-40B4-BE49-F238E27FC236}">
                <a16:creationId xmlns:a16="http://schemas.microsoft.com/office/drawing/2014/main" id="{CE5DD9E5-2EA1-0878-0223-DDE716E90D3B}"/>
              </a:ext>
            </a:extLst>
          </p:cNvPr>
          <p:cNvGrpSpPr/>
          <p:nvPr/>
        </p:nvGrpSpPr>
        <p:grpSpPr>
          <a:xfrm>
            <a:off x="4250665" y="3523549"/>
            <a:ext cx="492377" cy="387934"/>
            <a:chOff x="5567836" y="3523548"/>
            <a:chExt cx="492377" cy="387934"/>
          </a:xfrm>
          <a:solidFill>
            <a:schemeClr val="bg1"/>
          </a:solidFill>
        </p:grpSpPr>
        <p:sp>
          <p:nvSpPr>
            <p:cNvPr id="151" name="Google Shape;5718;p85">
              <a:extLst>
                <a:ext uri="{FF2B5EF4-FFF2-40B4-BE49-F238E27FC236}">
                  <a16:creationId xmlns:a16="http://schemas.microsoft.com/office/drawing/2014/main" id="{0C245FC4-37D1-E64B-5F1F-BCBB84E43101}"/>
                </a:ext>
              </a:extLst>
            </p:cNvPr>
            <p:cNvSpPr/>
            <p:nvPr/>
          </p:nvSpPr>
          <p:spPr>
            <a:xfrm>
              <a:off x="5691198"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3"/>
                <a:gd name="f13" fmla="val 5736"/>
                <a:gd name="f14" fmla="val 3506"/>
                <a:gd name="f15" fmla="val 3729"/>
                <a:gd name="f16" fmla="*/ f0 1 4518"/>
                <a:gd name="f17" fmla="*/ f1 1 5737"/>
                <a:gd name="f18" fmla="val f2"/>
                <a:gd name="f19" fmla="val f3"/>
                <a:gd name="f20" fmla="val f4"/>
                <a:gd name="f21" fmla="+- f20 0 f18"/>
                <a:gd name="f22" fmla="+- f19 0 f18"/>
                <a:gd name="f23" fmla="*/ f22 1 4518"/>
                <a:gd name="f24" fmla="*/ f21 1 5737"/>
                <a:gd name="f25" fmla="*/ f18 1 f23"/>
                <a:gd name="f26" fmla="*/ f19 1 f23"/>
                <a:gd name="f27" fmla="*/ f18 1 f24"/>
                <a:gd name="f28" fmla="*/ f20 1 f24"/>
                <a:gd name="f29" fmla="*/ f25 f16 1"/>
                <a:gd name="f30" fmla="*/ f26 f16 1"/>
                <a:gd name="f31" fmla="*/ f28 f17 1"/>
                <a:gd name="f32" fmla="*/ f27 f17 1"/>
              </a:gdLst>
              <a:ahLst/>
              <a:cxnLst>
                <a:cxn ang="3cd4">
                  <a:pos x="hc" y="t"/>
                </a:cxn>
                <a:cxn ang="0">
                  <a:pos x="r" y="vc"/>
                </a:cxn>
                <a:cxn ang="cd4">
                  <a:pos x="hc" y="b"/>
                </a:cxn>
                <a:cxn ang="cd2">
                  <a:pos x="l" y="vc"/>
                </a:cxn>
              </a:cxnLst>
              <a:rect l="f29" t="f32" r="f30" b="f31"/>
              <a:pathLst>
                <a:path w="4518" h="5737">
                  <a:moveTo>
                    <a:pt x="f5" y="f2"/>
                  </a:moveTo>
                  <a:cubicBezTo>
                    <a:pt x="f6" y="f2"/>
                    <a:pt x="f7" y="f8"/>
                    <a:pt x="f7" y="f9"/>
                  </a:cubicBezTo>
                  <a:cubicBezTo>
                    <a:pt x="f7" y="f10"/>
                    <a:pt x="f11" y="f12"/>
                    <a:pt x="f5" y="f13"/>
                  </a:cubicBezTo>
                  <a:cubicBezTo>
                    <a:pt x="f14" y="f12"/>
                    <a:pt x="f3" y="f10"/>
                    <a:pt x="f3" y="f9"/>
                  </a:cubicBezTo>
                  <a:cubicBezTo>
                    <a:pt x="f3" y="f8"/>
                    <a:pt x="f1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2" name="Google Shape;5719;p85">
              <a:extLst>
                <a:ext uri="{FF2B5EF4-FFF2-40B4-BE49-F238E27FC236}">
                  <a16:creationId xmlns:a16="http://schemas.microsoft.com/office/drawing/2014/main" id="{A6A9371D-4775-5EA1-3C21-AB4EC3D16F24}"/>
                </a:ext>
              </a:extLst>
            </p:cNvPr>
            <p:cNvSpPr/>
            <p:nvPr/>
          </p:nvSpPr>
          <p:spPr>
            <a:xfrm>
              <a:off x="5567836" y="3639321"/>
              <a:ext cx="137196" cy="132898"/>
            </a:xfrm>
            <a:custGeom>
              <a:avLst/>
              <a:gdLst>
                <a:gd name="f0" fmla="val w"/>
                <a:gd name="f1" fmla="val h"/>
                <a:gd name="f2" fmla="val 0"/>
                <a:gd name="f3" fmla="val 5623"/>
                <a:gd name="f4" fmla="val 5447"/>
                <a:gd name="f5" fmla="val 1951"/>
                <a:gd name="f6" fmla="val 1711"/>
                <a:gd name="f7" fmla="val 1480"/>
                <a:gd name="f8" fmla="val 53"/>
                <a:gd name="f9" fmla="val 1269"/>
                <a:gd name="f10" fmla="val 175"/>
                <a:gd name="f11" fmla="val 1"/>
                <a:gd name="f12" fmla="val 907"/>
                <a:gd name="f13" fmla="val 582"/>
                <a:gd name="f14" fmla="val 3443"/>
                <a:gd name="f15" fmla="val 1088"/>
                <a:gd name="f16" fmla="val 4316"/>
                <a:gd name="f17" fmla="val 1506"/>
                <a:gd name="f18" fmla="val 5041"/>
                <a:gd name="f19" fmla="val 2265"/>
                <a:gd name="f20" fmla="val 3045"/>
                <a:gd name="f21" fmla="val 3428"/>
                <a:gd name="f22" fmla="val 3816"/>
                <a:gd name="f23" fmla="val 5349"/>
                <a:gd name="f24" fmla="val 4172"/>
                <a:gd name="f25" fmla="val 5144"/>
                <a:gd name="f26" fmla="val 5253"/>
                <a:gd name="f27" fmla="val 4521"/>
                <a:gd name="f28" fmla="val 3138"/>
                <a:gd name="f29" fmla="val 5000"/>
                <a:gd name="f30" fmla="val 2057"/>
                <a:gd name="f31" fmla="val 4578"/>
                <a:gd name="f32" fmla="val 1330"/>
                <a:gd name="f33" fmla="val 3149"/>
                <a:gd name="f34" fmla="*/ f0 1 5623"/>
                <a:gd name="f35" fmla="*/ f1 1 5447"/>
                <a:gd name="f36" fmla="val f2"/>
                <a:gd name="f37" fmla="val f3"/>
                <a:gd name="f38" fmla="val f4"/>
                <a:gd name="f39" fmla="+- f38 0 f36"/>
                <a:gd name="f40" fmla="+- f37 0 f36"/>
                <a:gd name="f41" fmla="*/ f40 1 5623"/>
                <a:gd name="f42" fmla="*/ f39 1 5447"/>
                <a:gd name="f43" fmla="*/ f36 1 f41"/>
                <a:gd name="f44" fmla="*/ f37 1 f41"/>
                <a:gd name="f45" fmla="*/ f36 1 f42"/>
                <a:gd name="f46" fmla="*/ f38 1 f42"/>
                <a:gd name="f47" fmla="*/ f43 f34 1"/>
                <a:gd name="f48" fmla="*/ f44 f34 1"/>
                <a:gd name="f49" fmla="*/ f46 f35 1"/>
                <a:gd name="f50" fmla="*/ f45 f35 1"/>
              </a:gdLst>
              <a:ahLst/>
              <a:cxnLst>
                <a:cxn ang="3cd4">
                  <a:pos x="hc" y="t"/>
                </a:cxn>
                <a:cxn ang="0">
                  <a:pos x="r" y="vc"/>
                </a:cxn>
                <a:cxn ang="cd4">
                  <a:pos x="hc" y="b"/>
                </a:cxn>
                <a:cxn ang="cd2">
                  <a:pos x="l" y="vc"/>
                </a:cxn>
              </a:cxnLst>
              <a:rect l="f47" t="f50" r="f48" b="f49"/>
              <a:pathLst>
                <a:path w="5623" h="5447">
                  <a:moveTo>
                    <a:pt x="f5" y="f2"/>
                  </a:moveTo>
                  <a:cubicBezTo>
                    <a:pt x="f6" y="f2"/>
                    <a:pt x="f7" y="f8"/>
                    <a:pt x="f9" y="f10"/>
                  </a:cubicBezTo>
                  <a:cubicBezTo>
                    <a:pt x="f11" y="f12"/>
                    <a:pt x="f13" y="f14"/>
                    <a:pt x="f15" y="f16"/>
                  </a:cubicBezTo>
                  <a:cubicBezTo>
                    <a:pt x="f17" y="f18"/>
                    <a:pt x="f19" y="f4"/>
                    <a:pt x="f20" y="f4"/>
                  </a:cubicBezTo>
                  <a:cubicBezTo>
                    <a:pt x="f21" y="f4"/>
                    <a:pt x="f22" y="f23"/>
                    <a:pt x="f24" y="f25"/>
                  </a:cubicBezTo>
                  <a:cubicBezTo>
                    <a:pt x="f26" y="f27"/>
                    <a:pt x="f3" y="f28"/>
                    <a:pt x="f29" y="f30"/>
                  </a:cubicBezTo>
                  <a:cubicBezTo>
                    <a:pt x="f31" y="f32"/>
                    <a:pt x="f33"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3" name="Google Shape;5720;p85">
              <a:extLst>
                <a:ext uri="{FF2B5EF4-FFF2-40B4-BE49-F238E27FC236}">
                  <a16:creationId xmlns:a16="http://schemas.microsoft.com/office/drawing/2014/main" id="{60889EA0-172F-1BC4-1E7F-AE277C890E8D}"/>
                </a:ext>
              </a:extLst>
            </p:cNvPr>
            <p:cNvSpPr/>
            <p:nvPr/>
          </p:nvSpPr>
          <p:spPr>
            <a:xfrm>
              <a:off x="5828952" y="3523548"/>
              <a:ext cx="110230" cy="139976"/>
            </a:xfrm>
            <a:custGeom>
              <a:avLst/>
              <a:gdLst>
                <a:gd name="f0" fmla="val w"/>
                <a:gd name="f1" fmla="val h"/>
                <a:gd name="f2" fmla="val 0"/>
                <a:gd name="f3" fmla="val 4518"/>
                <a:gd name="f4" fmla="val 5737"/>
                <a:gd name="f5" fmla="val 2259"/>
                <a:gd name="f6" fmla="val 793"/>
                <a:gd name="f7" fmla="val 1"/>
                <a:gd name="f8" fmla="val 2469"/>
                <a:gd name="f9" fmla="val 3478"/>
                <a:gd name="f10" fmla="val 4725"/>
                <a:gd name="f11" fmla="val 1013"/>
                <a:gd name="f12" fmla="val 5736"/>
                <a:gd name="f13" fmla="val 3506"/>
                <a:gd name="f14" fmla="val 3729"/>
                <a:gd name="f15" fmla="*/ f0 1 4518"/>
                <a:gd name="f16" fmla="*/ f1 1 5737"/>
                <a:gd name="f17" fmla="val f2"/>
                <a:gd name="f18" fmla="val f3"/>
                <a:gd name="f19" fmla="val f4"/>
                <a:gd name="f20" fmla="+- f19 0 f17"/>
                <a:gd name="f21" fmla="+- f18 0 f17"/>
                <a:gd name="f22" fmla="*/ f21 1 4518"/>
                <a:gd name="f23" fmla="*/ f20 1 5737"/>
                <a:gd name="f24" fmla="*/ f17 1 f22"/>
                <a:gd name="f25" fmla="*/ f18 1 f22"/>
                <a:gd name="f26" fmla="*/ f17 1 f23"/>
                <a:gd name="f27" fmla="*/ f19 1 f23"/>
                <a:gd name="f28" fmla="*/ f24 f15 1"/>
                <a:gd name="f29" fmla="*/ f25 f15 1"/>
                <a:gd name="f30" fmla="*/ f27 f16 1"/>
                <a:gd name="f31" fmla="*/ f26 f16 1"/>
              </a:gdLst>
              <a:ahLst/>
              <a:cxnLst>
                <a:cxn ang="3cd4">
                  <a:pos x="hc" y="t"/>
                </a:cxn>
                <a:cxn ang="0">
                  <a:pos x="r" y="vc"/>
                </a:cxn>
                <a:cxn ang="cd4">
                  <a:pos x="hc" y="b"/>
                </a:cxn>
                <a:cxn ang="cd2">
                  <a:pos x="l" y="vc"/>
                </a:cxn>
              </a:cxnLst>
              <a:rect l="f28" t="f31" r="f29" b="f30"/>
              <a:pathLst>
                <a:path w="4518" h="5737">
                  <a:moveTo>
                    <a:pt x="f5" y="f2"/>
                  </a:moveTo>
                  <a:cubicBezTo>
                    <a:pt x="f6" y="f2"/>
                    <a:pt x="f7" y="f8"/>
                    <a:pt x="f7" y="f9"/>
                  </a:cubicBezTo>
                  <a:cubicBezTo>
                    <a:pt x="f7" y="f10"/>
                    <a:pt x="f11" y="f12"/>
                    <a:pt x="f5" y="f12"/>
                  </a:cubicBezTo>
                  <a:cubicBezTo>
                    <a:pt x="f13" y="f12"/>
                    <a:pt x="f3" y="f10"/>
                    <a:pt x="f3" y="f9"/>
                  </a:cubicBezTo>
                  <a:cubicBezTo>
                    <a:pt x="f3" y="f8"/>
                    <a:pt x="f14"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4" name="Google Shape;5721;p85">
              <a:extLst>
                <a:ext uri="{FF2B5EF4-FFF2-40B4-BE49-F238E27FC236}">
                  <a16:creationId xmlns:a16="http://schemas.microsoft.com/office/drawing/2014/main" id="{7F542C4B-0A30-1507-E708-47AE3F1FFABA}"/>
                </a:ext>
              </a:extLst>
            </p:cNvPr>
            <p:cNvSpPr/>
            <p:nvPr/>
          </p:nvSpPr>
          <p:spPr>
            <a:xfrm>
              <a:off x="5925138" y="3638827"/>
              <a:ext cx="135075" cy="132926"/>
            </a:xfrm>
            <a:custGeom>
              <a:avLst/>
              <a:gdLst>
                <a:gd name="f0" fmla="val w"/>
                <a:gd name="f1" fmla="val h"/>
                <a:gd name="f2" fmla="val 0"/>
                <a:gd name="f3" fmla="val 5536"/>
                <a:gd name="f4" fmla="val 5448"/>
                <a:gd name="f5" fmla="val 3670"/>
                <a:gd name="f6" fmla="val 1"/>
                <a:gd name="f7" fmla="val 2471"/>
                <a:gd name="f8" fmla="val 1045"/>
                <a:gd name="f9" fmla="val 1330"/>
                <a:gd name="f10" fmla="val 624"/>
                <a:gd name="f11" fmla="val 2059"/>
                <a:gd name="f12" fmla="val 3137"/>
                <a:gd name="f13" fmla="val 371"/>
                <a:gd name="f14" fmla="val 4523"/>
                <a:gd name="f15" fmla="val 1452"/>
                <a:gd name="f16" fmla="val 5146"/>
                <a:gd name="f17" fmla="val 1808"/>
                <a:gd name="f18" fmla="val 5351"/>
                <a:gd name="f19" fmla="val 2199"/>
                <a:gd name="f20" fmla="val 2586"/>
                <a:gd name="f21" fmla="val 3381"/>
                <a:gd name="f22" fmla="val 4158"/>
                <a:gd name="f23" fmla="val 5039"/>
                <a:gd name="f24" fmla="val 4575"/>
                <a:gd name="f25" fmla="val 4318"/>
                <a:gd name="f26" fmla="val 5168"/>
                <a:gd name="f27" fmla="val 3288"/>
                <a:gd name="f28" fmla="val 5535"/>
                <a:gd name="f29" fmla="val 858"/>
                <a:gd name="f30" fmla="val 4355"/>
                <a:gd name="f31" fmla="val 177"/>
                <a:gd name="f32" fmla="val 4142"/>
                <a:gd name="f33" fmla="val 54"/>
                <a:gd name="f34" fmla="val 3911"/>
                <a:gd name="f35" fmla="*/ f0 1 5536"/>
                <a:gd name="f36" fmla="*/ f1 1 5448"/>
                <a:gd name="f37" fmla="val f2"/>
                <a:gd name="f38" fmla="val f3"/>
                <a:gd name="f39" fmla="val f4"/>
                <a:gd name="f40" fmla="+- f39 0 f37"/>
                <a:gd name="f41" fmla="+- f38 0 f37"/>
                <a:gd name="f42" fmla="*/ f41 1 5536"/>
                <a:gd name="f43" fmla="*/ f40 1 5448"/>
                <a:gd name="f44" fmla="*/ f37 1 f42"/>
                <a:gd name="f45" fmla="*/ f38 1 f42"/>
                <a:gd name="f46" fmla="*/ f37 1 f43"/>
                <a:gd name="f47" fmla="*/ f39 1 f43"/>
                <a:gd name="f48" fmla="*/ f44 f35 1"/>
                <a:gd name="f49" fmla="*/ f45 f35 1"/>
                <a:gd name="f50" fmla="*/ f47 f36 1"/>
                <a:gd name="f51" fmla="*/ f46 f36 1"/>
              </a:gdLst>
              <a:ahLst/>
              <a:cxnLst>
                <a:cxn ang="3cd4">
                  <a:pos x="hc" y="t"/>
                </a:cxn>
                <a:cxn ang="0">
                  <a:pos x="r" y="vc"/>
                </a:cxn>
                <a:cxn ang="cd4">
                  <a:pos x="hc" y="b"/>
                </a:cxn>
                <a:cxn ang="cd2">
                  <a:pos x="l" y="vc"/>
                </a:cxn>
              </a:cxnLst>
              <a:rect l="f48" t="f51" r="f49" b="f50"/>
              <a:pathLst>
                <a:path w="5536" h="5448">
                  <a:moveTo>
                    <a:pt x="f5" y="f6"/>
                  </a:moveTo>
                  <a:cubicBezTo>
                    <a:pt x="f7" y="f6"/>
                    <a:pt x="f8" y="f9"/>
                    <a:pt x="f10" y="f11"/>
                  </a:cubicBezTo>
                  <a:cubicBezTo>
                    <a:pt x="f6" y="f12"/>
                    <a:pt x="f13" y="f14"/>
                    <a:pt x="f15" y="f16"/>
                  </a:cubicBezTo>
                  <a:cubicBezTo>
                    <a:pt x="f17" y="f18"/>
                    <a:pt x="f19" y="f4"/>
                    <a:pt x="f20" y="f4"/>
                  </a:cubicBezTo>
                  <a:cubicBezTo>
                    <a:pt x="f21" y="f4"/>
                    <a:pt x="f22" y="f23"/>
                    <a:pt x="f24" y="f25"/>
                  </a:cubicBezTo>
                  <a:cubicBezTo>
                    <a:pt x="f26" y="f27"/>
                    <a:pt x="f28" y="f29"/>
                    <a:pt x="f30" y="f31"/>
                  </a:cubicBezTo>
                  <a:cubicBezTo>
                    <a:pt x="f32" y="f33"/>
                    <a:pt x="f34"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5" name="Google Shape;5722;p85">
              <a:extLst>
                <a:ext uri="{FF2B5EF4-FFF2-40B4-BE49-F238E27FC236}">
                  <a16:creationId xmlns:a16="http://schemas.microsoft.com/office/drawing/2014/main" id="{3B360340-2939-0A94-40FF-5386AC1810AD}"/>
                </a:ext>
              </a:extLst>
            </p:cNvPr>
            <p:cNvSpPr/>
            <p:nvPr/>
          </p:nvSpPr>
          <p:spPr>
            <a:xfrm>
              <a:off x="5663656" y="3691039"/>
              <a:ext cx="303105" cy="220443"/>
            </a:xfrm>
            <a:custGeom>
              <a:avLst/>
              <a:gdLst>
                <a:gd name="f0" fmla="val w"/>
                <a:gd name="f1" fmla="val h"/>
                <a:gd name="f2" fmla="val 0"/>
                <a:gd name="f3" fmla="val 12423"/>
                <a:gd name="f4" fmla="val 9035"/>
                <a:gd name="f5" fmla="val 6213"/>
                <a:gd name="f6" fmla="val 1"/>
                <a:gd name="f7" fmla="val 5234"/>
                <a:gd name="f8" fmla="val 2259"/>
                <a:gd name="f9" fmla="val 2822"/>
                <a:gd name="f10" fmla="val 3147"/>
                <a:gd name="f11" fmla="val 3376"/>
                <a:gd name="f12" fmla="val 2121"/>
                <a:gd name="f13" fmla="val 3584"/>
                <a:gd name="f14" fmla="val 1907"/>
                <a:gd name="f15" fmla="val 3671"/>
                <a:gd name="f16" fmla="val 750"/>
                <a:gd name="f17" fmla="val 4144"/>
                <a:gd name="f18" fmla="val 5141"/>
                <a:gd name="f19" fmla="val 6210"/>
                <a:gd name="f20" fmla="val 7767"/>
                <a:gd name="f21" fmla="val 1521"/>
                <a:gd name="f22" fmla="val 9034"/>
                <a:gd name="f23" fmla="val 3388"/>
                <a:gd name="f24" fmla="val 3400"/>
                <a:gd name="f25" fmla="val 3413"/>
                <a:gd name="f26" fmla="val 3425"/>
                <a:gd name="f27" fmla="val 3753"/>
                <a:gd name="f28" fmla="val 4081"/>
                <a:gd name="f29" fmla="val 8995"/>
                <a:gd name="f30" fmla="val 4400"/>
                <a:gd name="f31" fmla="val 8917"/>
                <a:gd name="f32" fmla="val 4995"/>
                <a:gd name="f33" fmla="val 8766"/>
                <a:gd name="f34" fmla="val 5604"/>
                <a:gd name="f35" fmla="val 8691"/>
                <a:gd name="f36" fmla="val 6823"/>
                <a:gd name="f37" fmla="val 7432"/>
                <a:gd name="f38" fmla="val 8029"/>
                <a:gd name="f39" fmla="val 8345"/>
                <a:gd name="f40" fmla="val 8670"/>
                <a:gd name="f41" fmla="val 8998"/>
                <a:gd name="f42" fmla="val 9010"/>
                <a:gd name="f43" fmla="val 9022"/>
                <a:gd name="f44" fmla="val 10901"/>
                <a:gd name="f45" fmla="val 12422"/>
                <a:gd name="f46" fmla="val 5138"/>
                <a:gd name="f47" fmla="val 11675"/>
                <a:gd name="f48" fmla="val 4141"/>
                <a:gd name="f49" fmla="val 10516"/>
                <a:gd name="f50" fmla="val 10302"/>
                <a:gd name="f51" fmla="val 10164"/>
                <a:gd name="f52" fmla="val 7191"/>
                <a:gd name="f53" fmla="*/ f0 1 12423"/>
                <a:gd name="f54" fmla="*/ f1 1 9035"/>
                <a:gd name="f55" fmla="val f2"/>
                <a:gd name="f56" fmla="val f3"/>
                <a:gd name="f57" fmla="val f4"/>
                <a:gd name="f58" fmla="+- f57 0 f55"/>
                <a:gd name="f59" fmla="+- f56 0 f55"/>
                <a:gd name="f60" fmla="*/ f59 1 12423"/>
                <a:gd name="f61" fmla="*/ f58 1 9035"/>
                <a:gd name="f62" fmla="*/ f55 1 f60"/>
                <a:gd name="f63" fmla="*/ f56 1 f60"/>
                <a:gd name="f64" fmla="*/ f55 1 f61"/>
                <a:gd name="f65" fmla="*/ f57 1 f61"/>
                <a:gd name="f66" fmla="*/ f62 f53 1"/>
                <a:gd name="f67" fmla="*/ f63 f53 1"/>
                <a:gd name="f68" fmla="*/ f65 f54 1"/>
                <a:gd name="f69" fmla="*/ f64 f54 1"/>
              </a:gdLst>
              <a:ahLst/>
              <a:cxnLst>
                <a:cxn ang="3cd4">
                  <a:pos x="hc" y="t"/>
                </a:cxn>
                <a:cxn ang="0">
                  <a:pos x="r" y="vc"/>
                </a:cxn>
                <a:cxn ang="cd4">
                  <a:pos x="hc" y="b"/>
                </a:cxn>
                <a:cxn ang="cd2">
                  <a:pos x="l" y="vc"/>
                </a:cxn>
              </a:cxnLst>
              <a:rect l="f66" t="f69" r="f67" b="f68"/>
              <a:pathLst>
                <a:path w="12423" h="9035">
                  <a:moveTo>
                    <a:pt x="f5" y="f6"/>
                  </a:moveTo>
                  <a:cubicBezTo>
                    <a:pt x="f7" y="f6"/>
                    <a:pt x="f8" y="f6"/>
                    <a:pt x="f8" y="f9"/>
                  </a:cubicBezTo>
                  <a:lnTo>
                    <a:pt x="f8" y="f10"/>
                  </a:lnTo>
                  <a:cubicBezTo>
                    <a:pt x="f8" y="f11"/>
                    <a:pt x="f12" y="f13"/>
                    <a:pt x="f14" y="f15"/>
                  </a:cubicBezTo>
                  <a:cubicBezTo>
                    <a:pt x="f16" y="f17"/>
                    <a:pt x="f6" y="f18"/>
                    <a:pt x="f6" y="f19"/>
                  </a:cubicBezTo>
                  <a:cubicBezTo>
                    <a:pt x="f6" y="f20"/>
                    <a:pt x="f21" y="f22"/>
                    <a:pt x="f23" y="f22"/>
                  </a:cubicBezTo>
                  <a:cubicBezTo>
                    <a:pt x="f24" y="f4"/>
                    <a:pt x="f25" y="f4"/>
                    <a:pt x="f26" y="f4"/>
                  </a:cubicBezTo>
                  <a:cubicBezTo>
                    <a:pt x="f27" y="f4"/>
                    <a:pt x="f28" y="f29"/>
                    <a:pt x="f30" y="f31"/>
                  </a:cubicBezTo>
                  <a:cubicBezTo>
                    <a:pt x="f32" y="f33"/>
                    <a:pt x="f34" y="f35"/>
                    <a:pt x="f5" y="f35"/>
                  </a:cubicBezTo>
                  <a:cubicBezTo>
                    <a:pt x="f36" y="f35"/>
                    <a:pt x="f37" y="f33"/>
                    <a:pt x="f38" y="f31"/>
                  </a:cubicBezTo>
                  <a:cubicBezTo>
                    <a:pt x="f39" y="f29"/>
                    <a:pt x="f40" y="f4"/>
                    <a:pt x="f41" y="f4"/>
                  </a:cubicBezTo>
                  <a:cubicBezTo>
                    <a:pt x="f42" y="f4"/>
                    <a:pt x="f43" y="f4"/>
                    <a:pt x="f22" y="f22"/>
                  </a:cubicBezTo>
                  <a:cubicBezTo>
                    <a:pt x="f44" y="f22"/>
                    <a:pt x="f45" y="f20"/>
                    <a:pt x="f45" y="f19"/>
                  </a:cubicBezTo>
                  <a:cubicBezTo>
                    <a:pt x="f45" y="f46"/>
                    <a:pt x="f47" y="f48"/>
                    <a:pt x="f49" y="f15"/>
                  </a:cubicBezTo>
                  <a:cubicBezTo>
                    <a:pt x="f50" y="f13"/>
                    <a:pt x="f51" y="f11"/>
                    <a:pt x="f51" y="f10"/>
                  </a:cubicBezTo>
                  <a:lnTo>
                    <a:pt x="f51" y="f9"/>
                  </a:lnTo>
                  <a:cubicBezTo>
                    <a:pt x="f51" y="f6"/>
                    <a:pt x="f52" y="f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grpSp>
        <p:nvGrpSpPr>
          <p:cNvPr id="156" name="Google Shape;5723;p85">
            <a:extLst>
              <a:ext uri="{FF2B5EF4-FFF2-40B4-BE49-F238E27FC236}">
                <a16:creationId xmlns:a16="http://schemas.microsoft.com/office/drawing/2014/main" id="{A4FE14E6-CAC5-24AE-077F-A43AE998D81B}"/>
              </a:ext>
            </a:extLst>
          </p:cNvPr>
          <p:cNvGrpSpPr/>
          <p:nvPr/>
        </p:nvGrpSpPr>
        <p:grpSpPr>
          <a:xfrm>
            <a:off x="1760780" y="2595846"/>
            <a:ext cx="556458" cy="457373"/>
            <a:chOff x="3077952" y="2595844"/>
            <a:chExt cx="556458" cy="457373"/>
          </a:xfrm>
          <a:solidFill>
            <a:schemeClr val="bg1"/>
          </a:solidFill>
        </p:grpSpPr>
        <p:sp>
          <p:nvSpPr>
            <p:cNvPr id="157" name="Google Shape;5724;p85">
              <a:extLst>
                <a:ext uri="{FF2B5EF4-FFF2-40B4-BE49-F238E27FC236}">
                  <a16:creationId xmlns:a16="http://schemas.microsoft.com/office/drawing/2014/main" id="{FD9048F5-AA9D-E7DA-9FF6-3B0058F8D89C}"/>
                </a:ext>
              </a:extLst>
            </p:cNvPr>
            <p:cNvSpPr/>
            <p:nvPr/>
          </p:nvSpPr>
          <p:spPr>
            <a:xfrm>
              <a:off x="3319445" y="2595844"/>
              <a:ext cx="147739" cy="103866"/>
            </a:xfrm>
            <a:custGeom>
              <a:avLst/>
              <a:gdLst>
                <a:gd name="f0" fmla="val w"/>
                <a:gd name="f1" fmla="val h"/>
                <a:gd name="f2" fmla="val 0"/>
                <a:gd name="f3" fmla="val 5132"/>
                <a:gd name="f4" fmla="val 3608"/>
                <a:gd name="f5" fmla="val 567"/>
                <a:gd name="f6" fmla="val 254"/>
                <a:gd name="f7" fmla="val 1"/>
                <a:gd name="f8" fmla="val 253"/>
                <a:gd name="f9" fmla="val 563"/>
                <a:gd name="f10" fmla="val 7"/>
                <a:gd name="f11" fmla="val 1662"/>
                <a:gd name="f12" fmla="val 368"/>
                <a:gd name="f13" fmla="val 2731"/>
                <a:gd name="f14" fmla="val 1034"/>
                <a:gd name="f15" fmla="val 2097"/>
                <a:gd name="f16" fmla="val 3138"/>
                <a:gd name="f17" fmla="val 3325"/>
                <a:gd name="f18" fmla="val 2864"/>
                <a:gd name="f19" fmla="val 5014"/>
                <a:gd name="f20" fmla="val 5054"/>
                <a:gd name="f21" fmla="val 5093"/>
                <a:gd name="f22" fmla="val 2873"/>
                <a:gd name="f23" fmla="val 4289"/>
                <a:gd name="f24" fmla="val 1117"/>
                <a:gd name="f25" fmla="val 2515"/>
                <a:gd name="f26" fmla="*/ f0 1 5132"/>
                <a:gd name="f27" fmla="*/ f1 1 3608"/>
                <a:gd name="f28" fmla="val f2"/>
                <a:gd name="f29" fmla="val f3"/>
                <a:gd name="f30" fmla="val f4"/>
                <a:gd name="f31" fmla="+- f30 0 f28"/>
                <a:gd name="f32" fmla="+- f29 0 f28"/>
                <a:gd name="f33" fmla="*/ f32 1 5132"/>
                <a:gd name="f34" fmla="*/ f31 1 3608"/>
                <a:gd name="f35" fmla="*/ f28 1 f33"/>
                <a:gd name="f36" fmla="*/ f29 1 f33"/>
                <a:gd name="f37" fmla="*/ f28 1 f34"/>
                <a:gd name="f38" fmla="*/ f30 1 f34"/>
                <a:gd name="f39" fmla="*/ f35 f26 1"/>
                <a:gd name="f40" fmla="*/ f36 f26 1"/>
                <a:gd name="f41" fmla="*/ f38 f27 1"/>
                <a:gd name="f42" fmla="*/ f37 f27 1"/>
              </a:gdLst>
              <a:ahLst/>
              <a:cxnLst>
                <a:cxn ang="3cd4">
                  <a:pos x="hc" y="t"/>
                </a:cxn>
                <a:cxn ang="0">
                  <a:pos x="r" y="vc"/>
                </a:cxn>
                <a:cxn ang="cd4">
                  <a:pos x="hc" y="b"/>
                </a:cxn>
                <a:cxn ang="cd2">
                  <a:pos x="l" y="vc"/>
                </a:cxn>
              </a:cxnLst>
              <a:rect l="f39" t="f42" r="f40" b="f41"/>
              <a:pathLst>
                <a:path w="5132" h="3608">
                  <a:moveTo>
                    <a:pt x="f5" y="f2"/>
                  </a:moveTo>
                  <a:cubicBezTo>
                    <a:pt x="f6" y="f2"/>
                    <a:pt x="f7" y="f8"/>
                    <a:pt x="f7" y="f9"/>
                  </a:cubicBezTo>
                  <a:cubicBezTo>
                    <a:pt x="f10" y="f11"/>
                    <a:pt x="f12" y="f13"/>
                    <a:pt x="f14" y="f4"/>
                  </a:cubicBezTo>
                  <a:cubicBezTo>
                    <a:pt x="f15" y="f16"/>
                    <a:pt x="f17" y="f18"/>
                    <a:pt x="f19" y="f18"/>
                  </a:cubicBezTo>
                  <a:cubicBezTo>
                    <a:pt x="f20" y="f18"/>
                    <a:pt x="f21" y="f22"/>
                    <a:pt x="f3" y="f22"/>
                  </a:cubicBezTo>
                  <a:cubicBezTo>
                    <a:pt x="f23" y="f24"/>
                    <a:pt x="f25" y="f2"/>
                    <a:pt x="f5"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8" name="Google Shape;5725;p85">
              <a:extLst>
                <a:ext uri="{FF2B5EF4-FFF2-40B4-BE49-F238E27FC236}">
                  <a16:creationId xmlns:a16="http://schemas.microsoft.com/office/drawing/2014/main" id="{5120F1F0-50D5-D1A6-26AB-EF5F9C4A7FAF}"/>
                </a:ext>
              </a:extLst>
            </p:cNvPr>
            <p:cNvSpPr/>
            <p:nvPr/>
          </p:nvSpPr>
          <p:spPr>
            <a:xfrm>
              <a:off x="3319528" y="2949671"/>
              <a:ext cx="147648" cy="103546"/>
            </a:xfrm>
            <a:custGeom>
              <a:avLst/>
              <a:gdLst>
                <a:gd name="f0" fmla="val w"/>
                <a:gd name="f1" fmla="val h"/>
                <a:gd name="f2" fmla="val 0"/>
                <a:gd name="f3" fmla="val 5129"/>
                <a:gd name="f4" fmla="val 3597"/>
                <a:gd name="f5" fmla="val 1022"/>
                <a:gd name="f6" fmla="val 1"/>
                <a:gd name="f7" fmla="val 362"/>
                <a:gd name="f8" fmla="val 874"/>
                <a:gd name="f9" fmla="val 4"/>
                <a:gd name="f10" fmla="val 1937"/>
                <a:gd name="f11" fmla="val 3033"/>
                <a:gd name="f12" fmla="val 3343"/>
                <a:gd name="f13" fmla="val 251"/>
                <a:gd name="f14" fmla="val 3596"/>
                <a:gd name="f15" fmla="val 564"/>
                <a:gd name="f16" fmla="val 2512"/>
                <a:gd name="f17" fmla="val 4286"/>
                <a:gd name="f18" fmla="val 2479"/>
                <a:gd name="f19" fmla="val 724"/>
                <a:gd name="f20" fmla="val 5093"/>
                <a:gd name="f21" fmla="val 5051"/>
                <a:gd name="f22" fmla="val 736"/>
                <a:gd name="f23" fmla="val 5011"/>
                <a:gd name="f24" fmla="val 3319"/>
                <a:gd name="f25" fmla="val 2088"/>
                <a:gd name="f26" fmla="val 462"/>
                <a:gd name="f27" fmla="*/ f0 1 5129"/>
                <a:gd name="f28" fmla="*/ f1 1 3597"/>
                <a:gd name="f29" fmla="val f2"/>
                <a:gd name="f30" fmla="val f3"/>
                <a:gd name="f31" fmla="val f4"/>
                <a:gd name="f32" fmla="+- f31 0 f29"/>
                <a:gd name="f33" fmla="+- f30 0 f29"/>
                <a:gd name="f34" fmla="*/ f33 1 5129"/>
                <a:gd name="f35" fmla="*/ f32 1 3597"/>
                <a:gd name="f36" fmla="*/ f29 1 f34"/>
                <a:gd name="f37" fmla="*/ f30 1 f34"/>
                <a:gd name="f38" fmla="*/ f29 1 f35"/>
                <a:gd name="f39" fmla="*/ f31 1 f35"/>
                <a:gd name="f40" fmla="*/ f36 f27 1"/>
                <a:gd name="f41" fmla="*/ f37 f27 1"/>
                <a:gd name="f42" fmla="*/ f39 f28 1"/>
                <a:gd name="f43" fmla="*/ f38 f28 1"/>
              </a:gdLst>
              <a:ahLst/>
              <a:cxnLst>
                <a:cxn ang="3cd4">
                  <a:pos x="hc" y="t"/>
                </a:cxn>
                <a:cxn ang="0">
                  <a:pos x="r" y="vc"/>
                </a:cxn>
                <a:cxn ang="cd4">
                  <a:pos x="hc" y="b"/>
                </a:cxn>
                <a:cxn ang="cd2">
                  <a:pos x="l" y="vc"/>
                </a:cxn>
              </a:cxnLst>
              <a:rect l="f40" t="f43" r="f41" b="f42"/>
              <a:pathLst>
                <a:path w="5129" h="3597">
                  <a:moveTo>
                    <a:pt x="f5" y="f6"/>
                  </a:moveTo>
                  <a:cubicBezTo>
                    <a:pt x="f7" y="f8"/>
                    <a:pt x="f9" y="f10"/>
                    <a:pt x="f6" y="f11"/>
                  </a:cubicBezTo>
                  <a:cubicBezTo>
                    <a:pt x="f6" y="f12"/>
                    <a:pt x="f13" y="f14"/>
                    <a:pt x="f15" y="f14"/>
                  </a:cubicBezTo>
                  <a:cubicBezTo>
                    <a:pt x="f16" y="f14"/>
                    <a:pt x="f17" y="f18"/>
                    <a:pt x="f3" y="f19"/>
                  </a:cubicBezTo>
                  <a:cubicBezTo>
                    <a:pt x="f20" y="f19"/>
                    <a:pt x="f21" y="f22"/>
                    <a:pt x="f23" y="f22"/>
                  </a:cubicBezTo>
                  <a:cubicBezTo>
                    <a:pt x="f24" y="f22"/>
                    <a:pt x="f25" y="f26"/>
                    <a:pt x="f5"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59" name="Google Shape;5726;p85">
              <a:extLst>
                <a:ext uri="{FF2B5EF4-FFF2-40B4-BE49-F238E27FC236}">
                  <a16:creationId xmlns:a16="http://schemas.microsoft.com/office/drawing/2014/main" id="{21F64416-E423-9E95-5CE4-FB30061E97E5}"/>
                </a:ext>
              </a:extLst>
            </p:cNvPr>
            <p:cNvSpPr/>
            <p:nvPr/>
          </p:nvSpPr>
          <p:spPr>
            <a:xfrm>
              <a:off x="3239618" y="2710683"/>
              <a:ext cx="281827" cy="227594"/>
            </a:xfrm>
            <a:custGeom>
              <a:avLst/>
              <a:gdLst>
                <a:gd name="f0" fmla="val w"/>
                <a:gd name="f1" fmla="val h"/>
                <a:gd name="f2" fmla="val 0"/>
                <a:gd name="f3" fmla="val 9790"/>
                <a:gd name="f4" fmla="val 7906"/>
                <a:gd name="f5" fmla="val 6045"/>
                <a:gd name="f6" fmla="val 2610"/>
                <a:gd name="f7" fmla="val 6190"/>
                <a:gd name="f8" fmla="val 6335"/>
                <a:gd name="f9" fmla="val 2666"/>
                <a:gd name="f10" fmla="val 6444"/>
                <a:gd name="f11" fmla="val 2777"/>
                <a:gd name="f12" fmla="val 6664"/>
                <a:gd name="f13" fmla="val 2997"/>
                <a:gd name="f14" fmla="val 3356"/>
                <a:gd name="f15" fmla="val 3575"/>
                <a:gd name="f16" fmla="val 6225"/>
                <a:gd name="f17" fmla="val 3795"/>
                <a:gd name="f18" fmla="val 4153"/>
                <a:gd name="f19" fmla="val 4373"/>
                <a:gd name="f20" fmla="val 4593"/>
                <a:gd name="f21" fmla="val 4951"/>
                <a:gd name="f22" fmla="val 5171"/>
                <a:gd name="f23" fmla="val 5281"/>
                <a:gd name="f24" fmla="val 5336"/>
                <a:gd name="f25" fmla="val 5901"/>
                <a:gd name="f26" fmla="val 5756"/>
                <a:gd name="f27" fmla="val 5646"/>
                <a:gd name="f28" fmla="val 4984"/>
                <a:gd name="f29" fmla="val 4509"/>
                <a:gd name="f30" fmla="val 3440"/>
                <a:gd name="f31" fmla="val 7787"/>
                <a:gd name="f32" fmla="val 1"/>
                <a:gd name="f33" fmla="val 4463"/>
                <a:gd name="f34" fmla="val 3204"/>
                <a:gd name="f35" fmla="val 1064"/>
                <a:gd name="f36" fmla="val 919"/>
                <a:gd name="f37" fmla="val 271"/>
                <a:gd name="f38" fmla="val 3542"/>
                <a:gd name="f39" fmla="val 3765"/>
                <a:gd name="f40" fmla="val 4181"/>
                <a:gd name="f41" fmla="val 4406"/>
                <a:gd name="f42" fmla="val 856"/>
                <a:gd name="f43" fmla="val 4897"/>
                <a:gd name="f44" fmla="val 3147"/>
                <a:gd name="f45" fmla="val 6837"/>
                <a:gd name="f46" fmla="val 4412"/>
                <a:gd name="f47" fmla="val 8450"/>
                <a:gd name="f48" fmla="val 7902"/>
                <a:gd name="f49" fmla="val 9106"/>
                <a:gd name="f50" fmla="val 7788"/>
                <a:gd name="f51" fmla="val 9730"/>
                <a:gd name="f52" fmla="val 7574"/>
                <a:gd name="f53" fmla="val 8357"/>
                <a:gd name="f54" fmla="val 6951"/>
                <a:gd name="f55" fmla="val 7456"/>
                <a:gd name="f56" fmla="val 5602"/>
                <a:gd name="f57" fmla="val 7411"/>
                <a:gd name="f58" fmla="val 4093"/>
                <a:gd name="f59" fmla="val 7366"/>
                <a:gd name="f60" fmla="val 2588"/>
                <a:gd name="f61" fmla="val 8179"/>
                <a:gd name="f62" fmla="val 1184"/>
                <a:gd name="f63" fmla="val 9513"/>
                <a:gd name="f64" fmla="val 480"/>
                <a:gd name="f65" fmla="val 9603"/>
                <a:gd name="f66" fmla="val 432"/>
                <a:gd name="f67" fmla="val 9697"/>
                <a:gd name="f68" fmla="val 398"/>
                <a:gd name="f69" fmla="val 356"/>
                <a:gd name="f70" fmla="val 9149"/>
                <a:gd name="f71" fmla="val 124"/>
                <a:gd name="f72" fmla="val 8471"/>
                <a:gd name="f73" fmla="val 4"/>
                <a:gd name="f74" fmla="*/ f0 1 9790"/>
                <a:gd name="f75" fmla="*/ f1 1 7906"/>
                <a:gd name="f76" fmla="val f2"/>
                <a:gd name="f77" fmla="val f3"/>
                <a:gd name="f78" fmla="val f4"/>
                <a:gd name="f79" fmla="+- f78 0 f76"/>
                <a:gd name="f80" fmla="+- f77 0 f76"/>
                <a:gd name="f81" fmla="*/ f80 1 9790"/>
                <a:gd name="f82" fmla="*/ f79 1 7906"/>
                <a:gd name="f83" fmla="*/ f76 1 f81"/>
                <a:gd name="f84" fmla="*/ f77 1 f81"/>
                <a:gd name="f85" fmla="*/ f76 1 f82"/>
                <a:gd name="f86" fmla="*/ f78 1 f82"/>
                <a:gd name="f87" fmla="*/ f83 f74 1"/>
                <a:gd name="f88" fmla="*/ f84 f74 1"/>
                <a:gd name="f89" fmla="*/ f86 f75 1"/>
                <a:gd name="f90" fmla="*/ f85 f75 1"/>
              </a:gdLst>
              <a:ahLst/>
              <a:cxnLst>
                <a:cxn ang="3cd4">
                  <a:pos x="hc" y="t"/>
                </a:cxn>
                <a:cxn ang="0">
                  <a:pos x="r" y="vc"/>
                </a:cxn>
                <a:cxn ang="cd4">
                  <a:pos x="hc" y="b"/>
                </a:cxn>
                <a:cxn ang="cd2">
                  <a:pos x="l" y="vc"/>
                </a:cxn>
              </a:cxnLst>
              <a:rect l="f87" t="f90" r="f88" b="f89"/>
              <a:pathLst>
                <a:path w="9790" h="7906">
                  <a:moveTo>
                    <a:pt x="f5" y="f6"/>
                  </a:moveTo>
                  <a:cubicBezTo>
                    <a:pt x="f7" y="f6"/>
                    <a:pt x="f8" y="f9"/>
                    <a:pt x="f10" y="f11"/>
                  </a:cubicBezTo>
                  <a:cubicBezTo>
                    <a:pt x="f12" y="f13"/>
                    <a:pt x="f12" y="f14"/>
                    <a:pt x="f10" y="f15"/>
                  </a:cubicBezTo>
                  <a:cubicBezTo>
                    <a:pt x="f16" y="f17"/>
                    <a:pt x="f16" y="f18"/>
                    <a:pt x="f10" y="f19"/>
                  </a:cubicBezTo>
                  <a:cubicBezTo>
                    <a:pt x="f12" y="f20"/>
                    <a:pt x="f12" y="f21"/>
                    <a:pt x="f10" y="f22"/>
                  </a:cubicBezTo>
                  <a:cubicBezTo>
                    <a:pt x="f8" y="f23"/>
                    <a:pt x="f7" y="f24"/>
                    <a:pt x="f5" y="f24"/>
                  </a:cubicBezTo>
                  <a:cubicBezTo>
                    <a:pt x="f25" y="f24"/>
                    <a:pt x="f26" y="f23"/>
                    <a:pt x="f27" y="f22"/>
                  </a:cubicBezTo>
                  <a:cubicBezTo>
                    <a:pt x="f28" y="f29"/>
                    <a:pt x="f28" y="f30"/>
                    <a:pt x="f27" y="f11"/>
                  </a:cubicBezTo>
                  <a:cubicBezTo>
                    <a:pt x="f26" y="f9"/>
                    <a:pt x="f25" y="f6"/>
                    <a:pt x="f5" y="f6"/>
                  </a:cubicBezTo>
                  <a:close/>
                  <a:moveTo>
                    <a:pt x="f31" y="f32"/>
                  </a:moveTo>
                  <a:cubicBezTo>
                    <a:pt x="f33" y="f32"/>
                    <a:pt x="f34" y="f35"/>
                    <a:pt x="f36" y="f13"/>
                  </a:cubicBezTo>
                  <a:lnTo>
                    <a:pt x="f37" y="f38"/>
                  </a:lnTo>
                  <a:cubicBezTo>
                    <a:pt x="f2" y="f39"/>
                    <a:pt x="f2" y="f40"/>
                    <a:pt x="f37" y="f41"/>
                  </a:cubicBezTo>
                  <a:lnTo>
                    <a:pt x="f42" y="f43"/>
                  </a:lnTo>
                  <a:cubicBezTo>
                    <a:pt x="f44" y="f45"/>
                    <a:pt x="f46" y="f4"/>
                    <a:pt x="f31" y="f4"/>
                  </a:cubicBezTo>
                  <a:cubicBezTo>
                    <a:pt x="f47" y="f48"/>
                    <a:pt x="f49" y="f50"/>
                    <a:pt x="f51" y="f52"/>
                  </a:cubicBezTo>
                  <a:cubicBezTo>
                    <a:pt x="f53" y="f54"/>
                    <a:pt x="f55" y="f56"/>
                    <a:pt x="f57" y="f58"/>
                  </a:cubicBezTo>
                  <a:cubicBezTo>
                    <a:pt x="f59" y="f60"/>
                    <a:pt x="f61" y="f62"/>
                    <a:pt x="f63" y="f64"/>
                  </a:cubicBezTo>
                  <a:cubicBezTo>
                    <a:pt x="f65" y="f66"/>
                    <a:pt x="f67" y="f68"/>
                    <a:pt x="f3" y="f69"/>
                  </a:cubicBezTo>
                  <a:cubicBezTo>
                    <a:pt x="f70" y="f71"/>
                    <a:pt x="f72" y="f73"/>
                    <a:pt x="f31" y="f3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0" name="Google Shape;5727;p85">
              <a:extLst>
                <a:ext uri="{FF2B5EF4-FFF2-40B4-BE49-F238E27FC236}">
                  <a16:creationId xmlns:a16="http://schemas.microsoft.com/office/drawing/2014/main" id="{4BB6E54B-E89D-210D-FB5E-8181791E4C50}"/>
                </a:ext>
              </a:extLst>
            </p:cNvPr>
            <p:cNvSpPr/>
            <p:nvPr/>
          </p:nvSpPr>
          <p:spPr>
            <a:xfrm>
              <a:off x="3484339" y="2744589"/>
              <a:ext cx="150071" cy="161784"/>
            </a:xfrm>
            <a:custGeom>
              <a:avLst/>
              <a:gdLst>
                <a:gd name="f0" fmla="val w"/>
                <a:gd name="f1" fmla="val h"/>
                <a:gd name="f2" fmla="val 0"/>
                <a:gd name="f3" fmla="val 5213"/>
                <a:gd name="f4" fmla="val 5620"/>
                <a:gd name="f5" fmla="val 2343"/>
                <a:gd name="f6" fmla="val 1789"/>
                <a:gd name="f7" fmla="val 2633"/>
                <a:gd name="f8" fmla="val 2912"/>
                <a:gd name="f9" fmla="val 2015"/>
                <a:gd name="f10" fmla="val 2355"/>
                <a:gd name="f11" fmla="val 2665"/>
                <a:gd name="f12" fmla="val 2659"/>
                <a:gd name="f13" fmla="val 2918"/>
                <a:gd name="f14" fmla="val 2349"/>
                <a:gd name="f15" fmla="val 1846"/>
                <a:gd name="f16" fmla="val 1593"/>
                <a:gd name="f17" fmla="val 2310"/>
                <a:gd name="f18" fmla="val 1948"/>
                <a:gd name="f19" fmla="val 1955"/>
                <a:gd name="f20" fmla="val 2063"/>
                <a:gd name="f21" fmla="val 1840"/>
                <a:gd name="f22" fmla="val 2204"/>
                <a:gd name="f23" fmla="val 2846"/>
                <a:gd name="f24" fmla="val 2394"/>
                <a:gd name="f25" fmla="val 1947"/>
                <a:gd name="f26" fmla="val 85"/>
                <a:gd name="f27" fmla="val 1539"/>
                <a:gd name="f28" fmla="val 301"/>
                <a:gd name="f29" fmla="val 645"/>
                <a:gd name="f30" fmla="val 774"/>
                <a:gd name="f31" fmla="val 72"/>
                <a:gd name="f32" fmla="val 1687"/>
                <a:gd name="f33" fmla="val 36"/>
                <a:gd name="f34" fmla="val 2698"/>
                <a:gd name="f35" fmla="val 3707"/>
                <a:gd name="f36" fmla="val 506"/>
                <a:gd name="f37" fmla="val 4662"/>
                <a:gd name="f38" fmla="val 1367"/>
                <a:gd name="f39" fmla="val 5195"/>
                <a:gd name="f40" fmla="val 1792"/>
                <a:gd name="f41" fmla="val 5460"/>
                <a:gd name="f42" fmla="val 2280"/>
                <a:gd name="f43" fmla="val 5607"/>
                <a:gd name="f44" fmla="val 2782"/>
                <a:gd name="f45" fmla="val 5619"/>
                <a:gd name="f46" fmla="val 3752"/>
                <a:gd name="f47" fmla="val 4957"/>
                <a:gd name="f48" fmla="val 4550"/>
                <a:gd name="f49" fmla="val 4078"/>
                <a:gd name="f50" fmla="val 5119"/>
                <a:gd name="f51" fmla="val 3051"/>
                <a:gd name="f52" fmla="val 2882"/>
                <a:gd name="f53" fmla="val 2674"/>
                <a:gd name="f54" fmla="val 2506"/>
                <a:gd name="f55" fmla="val 4568"/>
                <a:gd name="f56" fmla="val 1512"/>
                <a:gd name="f57" fmla="val 3797"/>
                <a:gd name="f58" fmla="val 654"/>
                <a:gd name="f59" fmla="val 2870"/>
                <a:gd name="f60" fmla="val 2862"/>
                <a:gd name="f61" fmla="val 2854"/>
                <a:gd name="f62" fmla="*/ f0 1 5213"/>
                <a:gd name="f63" fmla="*/ f1 1 5620"/>
                <a:gd name="f64" fmla="val f2"/>
                <a:gd name="f65" fmla="val f3"/>
                <a:gd name="f66" fmla="val f4"/>
                <a:gd name="f67" fmla="+- f66 0 f64"/>
                <a:gd name="f68" fmla="+- f65 0 f64"/>
                <a:gd name="f69" fmla="*/ f68 1 5213"/>
                <a:gd name="f70" fmla="*/ f67 1 5620"/>
                <a:gd name="f71" fmla="*/ f64 1 f69"/>
                <a:gd name="f72" fmla="*/ f65 1 f69"/>
                <a:gd name="f73" fmla="*/ f64 1 f70"/>
                <a:gd name="f74" fmla="*/ f66 1 f70"/>
                <a:gd name="f75" fmla="*/ f71 f62 1"/>
                <a:gd name="f76" fmla="*/ f72 f62 1"/>
                <a:gd name="f77" fmla="*/ f74 f63 1"/>
                <a:gd name="f78" fmla="*/ f73 f63 1"/>
              </a:gdLst>
              <a:ahLst/>
              <a:cxnLst>
                <a:cxn ang="3cd4">
                  <a:pos x="hc" y="t"/>
                </a:cxn>
                <a:cxn ang="0">
                  <a:pos x="r" y="vc"/>
                </a:cxn>
                <a:cxn ang="cd4">
                  <a:pos x="hc" y="b"/>
                </a:cxn>
                <a:cxn ang="cd2">
                  <a:pos x="l" y="vc"/>
                </a:cxn>
              </a:cxnLst>
              <a:rect l="f75" t="f78" r="f76" b="f77"/>
              <a:pathLst>
                <a:path w="5213" h="5620">
                  <a:moveTo>
                    <a:pt x="f5" y="f6"/>
                  </a:moveTo>
                  <a:cubicBezTo>
                    <a:pt x="f7" y="f6"/>
                    <a:pt x="f8" y="f9"/>
                    <a:pt x="f8" y="f10"/>
                  </a:cubicBezTo>
                  <a:cubicBezTo>
                    <a:pt x="f8" y="f11"/>
                    <a:pt x="f12" y="f13"/>
                    <a:pt x="f14" y="f13"/>
                  </a:cubicBezTo>
                  <a:cubicBezTo>
                    <a:pt x="f15" y="f13"/>
                    <a:pt x="f16" y="f17"/>
                    <a:pt x="f18" y="f19"/>
                  </a:cubicBezTo>
                  <a:cubicBezTo>
                    <a:pt x="f20" y="f21"/>
                    <a:pt x="f22" y="f6"/>
                    <a:pt x="f5" y="f6"/>
                  </a:cubicBezTo>
                  <a:close/>
                  <a:moveTo>
                    <a:pt x="f23" y="f2"/>
                  </a:moveTo>
                  <a:cubicBezTo>
                    <a:pt x="f24" y="f2"/>
                    <a:pt x="f25" y="f26"/>
                    <a:pt x="f27" y="f28"/>
                  </a:cubicBezTo>
                  <a:cubicBezTo>
                    <a:pt x="f29" y="f30"/>
                    <a:pt x="f31" y="f32"/>
                    <a:pt x="f33" y="f34"/>
                  </a:cubicBezTo>
                  <a:cubicBezTo>
                    <a:pt x="f2" y="f35"/>
                    <a:pt x="f36" y="f37"/>
                    <a:pt x="f38" y="f39"/>
                  </a:cubicBezTo>
                  <a:cubicBezTo>
                    <a:pt x="f40" y="f41"/>
                    <a:pt x="f42" y="f43"/>
                    <a:pt x="f44" y="f45"/>
                  </a:cubicBezTo>
                  <a:cubicBezTo>
                    <a:pt x="f46" y="f47"/>
                    <a:pt x="f48" y="f49"/>
                    <a:pt x="f50" y="f51"/>
                  </a:cubicBezTo>
                  <a:cubicBezTo>
                    <a:pt x="f3" y="f52"/>
                    <a:pt x="f3" y="f53"/>
                    <a:pt x="f50" y="f54"/>
                  </a:cubicBezTo>
                  <a:cubicBezTo>
                    <a:pt x="f55" y="f56"/>
                    <a:pt x="f57" y="f58"/>
                    <a:pt x="f59" y="f2"/>
                  </a:cubicBezTo>
                  <a:cubicBezTo>
                    <a:pt x="f60" y="f2"/>
                    <a:pt x="f61" y="f2"/>
                    <a:pt x="f23" y="f2"/>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1" name="Google Shape;5728;p85">
              <a:extLst>
                <a:ext uri="{FF2B5EF4-FFF2-40B4-BE49-F238E27FC236}">
                  <a16:creationId xmlns:a16="http://schemas.microsoft.com/office/drawing/2014/main" id="{3579BE0E-4033-F8E9-E4F0-63C43F7B7E3F}"/>
                </a:ext>
              </a:extLst>
            </p:cNvPr>
            <p:cNvSpPr/>
            <p:nvPr/>
          </p:nvSpPr>
          <p:spPr>
            <a:xfrm>
              <a:off x="3077952" y="2841315"/>
              <a:ext cx="190048" cy="162589"/>
            </a:xfrm>
            <a:custGeom>
              <a:avLst/>
              <a:gdLst>
                <a:gd name="f0" fmla="val w"/>
                <a:gd name="f1" fmla="val h"/>
                <a:gd name="f2" fmla="val 0"/>
                <a:gd name="f3" fmla="val 6602"/>
                <a:gd name="f4" fmla="val 5648"/>
                <a:gd name="f5" fmla="val 3990"/>
                <a:gd name="f6" fmla="val 1"/>
                <a:gd name="f7" fmla="val 1807"/>
                <a:gd name="f8" fmla="val 1772"/>
                <a:gd name="f9" fmla="val 3955"/>
                <a:gd name="f10" fmla="val 5084"/>
                <a:gd name="f11" fmla="val 5394"/>
                <a:gd name="f12" fmla="val 253"/>
                <a:gd name="f13" fmla="val 5647"/>
                <a:gd name="f14" fmla="val 566"/>
                <a:gd name="f15" fmla="val 1696"/>
                <a:gd name="f16" fmla="val 4014"/>
                <a:gd name="f17" fmla="val 5996"/>
                <a:gd name="f18" fmla="val 4075"/>
                <a:gd name="f19" fmla="val 6601"/>
                <a:gd name="f20" fmla="val 1943"/>
                <a:gd name="f21" fmla="val 6324"/>
                <a:gd name="f22" fmla="val 1717"/>
                <a:gd name="f23" fmla="val 6041"/>
                <a:gd name="f24" fmla="val 1476"/>
                <a:gd name="f25" fmla="val 5740"/>
                <a:gd name="f26" fmla="val 1223"/>
                <a:gd name="f27" fmla="val 5481"/>
                <a:gd name="f28" fmla="val 1004"/>
                <a:gd name="f29" fmla="val 4391"/>
                <a:gd name="f30" fmla="val 2097"/>
                <a:gd name="f31" fmla="val 4281"/>
                <a:gd name="f32" fmla="val 2203"/>
                <a:gd name="f33" fmla="val 4139"/>
                <a:gd name="f34" fmla="val 2255"/>
                <a:gd name="f35" fmla="val 3997"/>
                <a:gd name="f36" fmla="val 3852"/>
                <a:gd name="f37" fmla="val 3708"/>
                <a:gd name="f38" fmla="val 2200"/>
                <a:gd name="f39" fmla="val 3599"/>
                <a:gd name="f40" fmla="val 2091"/>
                <a:gd name="f41" fmla="val 3379"/>
                <a:gd name="f42" fmla="val 1871"/>
                <a:gd name="f43" fmla="val 3376"/>
                <a:gd name="f44" fmla="val 1519"/>
                <a:gd name="f45" fmla="val 3593"/>
                <a:gd name="f46" fmla="val 1299"/>
                <a:gd name="f47" fmla="val 4611"/>
                <a:gd name="f48" fmla="val 278"/>
                <a:gd name="f49" fmla="val 4285"/>
                <a:gd name="f50" fmla="*/ f0 1 6602"/>
                <a:gd name="f51" fmla="*/ f1 1 5648"/>
                <a:gd name="f52" fmla="val f2"/>
                <a:gd name="f53" fmla="val f3"/>
                <a:gd name="f54" fmla="val f4"/>
                <a:gd name="f55" fmla="+- f54 0 f52"/>
                <a:gd name="f56" fmla="+- f53 0 f52"/>
                <a:gd name="f57" fmla="*/ f56 1 6602"/>
                <a:gd name="f58" fmla="*/ f55 1 5648"/>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8">
                  <a:moveTo>
                    <a:pt x="f5" y="f6"/>
                  </a:moveTo>
                  <a:cubicBezTo>
                    <a:pt x="f7" y="f6"/>
                    <a:pt x="f2" y="f8"/>
                    <a:pt x="f2" y="f9"/>
                  </a:cubicBezTo>
                  <a:lnTo>
                    <a:pt x="f2" y="f10"/>
                  </a:lnTo>
                  <a:cubicBezTo>
                    <a:pt x="f2" y="f11"/>
                    <a:pt x="f12" y="f13"/>
                    <a:pt x="f14" y="f13"/>
                  </a:cubicBezTo>
                  <a:lnTo>
                    <a:pt x="f15" y="f13"/>
                  </a:lnTo>
                  <a:cubicBezTo>
                    <a:pt x="f16" y="f13"/>
                    <a:pt x="f17" y="f18"/>
                    <a:pt x="f19" y="f20"/>
                  </a:cubicBezTo>
                  <a:cubicBezTo>
                    <a:pt x="f21" y="f22"/>
                    <a:pt x="f23" y="f24"/>
                    <a:pt x="f25" y="f26"/>
                  </a:cubicBezTo>
                  <a:lnTo>
                    <a:pt x="f27" y="f28"/>
                  </a:lnTo>
                  <a:lnTo>
                    <a:pt x="f29" y="f30"/>
                  </a:lnTo>
                  <a:cubicBezTo>
                    <a:pt x="f31" y="f32"/>
                    <a:pt x="f33" y="f34"/>
                    <a:pt x="f35" y="f34"/>
                  </a:cubicBezTo>
                  <a:cubicBezTo>
                    <a:pt x="f36" y="f34"/>
                    <a:pt x="f37" y="f38"/>
                    <a:pt x="f39" y="f40"/>
                  </a:cubicBezTo>
                  <a:cubicBezTo>
                    <a:pt x="f41" y="f42"/>
                    <a:pt x="f43" y="f44"/>
                    <a:pt x="f45" y="f46"/>
                  </a:cubicBezTo>
                  <a:lnTo>
                    <a:pt x="f47" y="f48"/>
                  </a:lnTo>
                  <a:lnTo>
                    <a:pt x="f49" y="f6"/>
                  </a:ln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sp>
          <p:nvSpPr>
            <p:cNvPr id="162" name="Google Shape;5729;p85">
              <a:extLst>
                <a:ext uri="{FF2B5EF4-FFF2-40B4-BE49-F238E27FC236}">
                  <a16:creationId xmlns:a16="http://schemas.microsoft.com/office/drawing/2014/main" id="{ABB5D0CD-8725-3AF3-66BE-824ABF551717}"/>
                </a:ext>
              </a:extLst>
            </p:cNvPr>
            <p:cNvSpPr/>
            <p:nvPr/>
          </p:nvSpPr>
          <p:spPr>
            <a:xfrm>
              <a:off x="3077952" y="2646282"/>
              <a:ext cx="190048" cy="162562"/>
            </a:xfrm>
            <a:custGeom>
              <a:avLst/>
              <a:gdLst>
                <a:gd name="f0" fmla="val w"/>
                <a:gd name="f1" fmla="val h"/>
                <a:gd name="f2" fmla="val 0"/>
                <a:gd name="f3" fmla="val 6602"/>
                <a:gd name="f4" fmla="val 5647"/>
                <a:gd name="f5" fmla="val 566"/>
                <a:gd name="f6" fmla="val 1"/>
                <a:gd name="f7" fmla="val 253"/>
                <a:gd name="f8" fmla="val 3"/>
                <a:gd name="f9" fmla="val 254"/>
                <a:gd name="f10" fmla="val 567"/>
                <a:gd name="f11" fmla="val 1699"/>
                <a:gd name="f12" fmla="val 3879"/>
                <a:gd name="f13" fmla="val 1807"/>
                <a:gd name="f14" fmla="val 3990"/>
                <a:gd name="f15" fmla="val 4285"/>
                <a:gd name="f16" fmla="val 4611"/>
                <a:gd name="f17" fmla="val 5373"/>
                <a:gd name="f18" fmla="val 3593"/>
                <a:gd name="f19" fmla="val 4352"/>
                <a:gd name="f20" fmla="val 3379"/>
                <a:gd name="f21" fmla="val 4132"/>
                <a:gd name="f22" fmla="val 3382"/>
                <a:gd name="f23" fmla="val 3780"/>
                <a:gd name="f24" fmla="val 3599"/>
                <a:gd name="f25" fmla="val 3563"/>
                <a:gd name="f26" fmla="val 3710"/>
                <a:gd name="f27" fmla="val 3451"/>
                <a:gd name="f28" fmla="val 3856"/>
                <a:gd name="f29" fmla="val 3396"/>
                <a:gd name="f30" fmla="val 4001"/>
                <a:gd name="f31" fmla="val 4142"/>
                <a:gd name="f32" fmla="val 4282"/>
                <a:gd name="f33" fmla="val 3448"/>
                <a:gd name="f34" fmla="val 4391"/>
                <a:gd name="f35" fmla="val 3554"/>
                <a:gd name="f36" fmla="val 5481"/>
                <a:gd name="f37" fmla="val 4644"/>
                <a:gd name="f38" fmla="val 5809"/>
                <a:gd name="f39" fmla="val 4370"/>
                <a:gd name="f40" fmla="val 6083"/>
                <a:gd name="f41" fmla="val 4138"/>
                <a:gd name="f42" fmla="val 6345"/>
                <a:gd name="f43" fmla="val 3918"/>
                <a:gd name="f44" fmla="val 6601"/>
                <a:gd name="f45" fmla="val 3704"/>
                <a:gd name="f46" fmla="val 5996"/>
                <a:gd name="f47" fmla="val 1575"/>
                <a:gd name="f48" fmla="val 4017"/>
                <a:gd name="f49" fmla="val 1696"/>
                <a:gd name="f50" fmla="*/ f0 1 6602"/>
                <a:gd name="f51" fmla="*/ f1 1 5647"/>
                <a:gd name="f52" fmla="val f2"/>
                <a:gd name="f53" fmla="val f3"/>
                <a:gd name="f54" fmla="val f4"/>
                <a:gd name="f55" fmla="+- f54 0 f52"/>
                <a:gd name="f56" fmla="+- f53 0 f52"/>
                <a:gd name="f57" fmla="*/ f56 1 6602"/>
                <a:gd name="f58" fmla="*/ f55 1 5647"/>
                <a:gd name="f59" fmla="*/ f52 1 f57"/>
                <a:gd name="f60" fmla="*/ f53 1 f57"/>
                <a:gd name="f61" fmla="*/ f52 1 f58"/>
                <a:gd name="f62" fmla="*/ f54 1 f58"/>
                <a:gd name="f63" fmla="*/ f59 f50 1"/>
                <a:gd name="f64" fmla="*/ f60 f50 1"/>
                <a:gd name="f65" fmla="*/ f62 f51 1"/>
                <a:gd name="f66" fmla="*/ f61 f51 1"/>
              </a:gdLst>
              <a:ahLst/>
              <a:cxnLst>
                <a:cxn ang="3cd4">
                  <a:pos x="hc" y="t"/>
                </a:cxn>
                <a:cxn ang="0">
                  <a:pos x="r" y="vc"/>
                </a:cxn>
                <a:cxn ang="cd4">
                  <a:pos x="hc" y="b"/>
                </a:cxn>
                <a:cxn ang="cd2">
                  <a:pos x="l" y="vc"/>
                </a:cxn>
              </a:cxnLst>
              <a:rect l="f63" t="f66" r="f64" b="f65"/>
              <a:pathLst>
                <a:path w="6602" h="5647">
                  <a:moveTo>
                    <a:pt x="f5" y="f6"/>
                  </a:moveTo>
                  <a:cubicBezTo>
                    <a:pt x="f7" y="f6"/>
                    <a:pt x="f8" y="f9"/>
                    <a:pt x="f8" y="f10"/>
                  </a:cubicBezTo>
                  <a:lnTo>
                    <a:pt x="f8" y="f11"/>
                  </a:lnTo>
                  <a:cubicBezTo>
                    <a:pt x="f2" y="f12"/>
                    <a:pt x="f13" y="f4"/>
                    <a:pt x="f14" y="f4"/>
                  </a:cubicBezTo>
                  <a:lnTo>
                    <a:pt x="f15" y="f4"/>
                  </a:lnTo>
                  <a:lnTo>
                    <a:pt x="f16" y="f17"/>
                  </a:lnTo>
                  <a:lnTo>
                    <a:pt x="f18" y="f19"/>
                  </a:lnTo>
                  <a:cubicBezTo>
                    <a:pt x="f20" y="f21"/>
                    <a:pt x="f22" y="f23"/>
                    <a:pt x="f24" y="f25"/>
                  </a:cubicBezTo>
                  <a:cubicBezTo>
                    <a:pt x="f26" y="f27"/>
                    <a:pt x="f28" y="f29"/>
                    <a:pt x="f30" y="f29"/>
                  </a:cubicBezTo>
                  <a:cubicBezTo>
                    <a:pt x="f31" y="f29"/>
                    <a:pt x="f32" y="f33"/>
                    <a:pt x="f34" y="f35"/>
                  </a:cubicBezTo>
                  <a:lnTo>
                    <a:pt x="f36" y="f37"/>
                  </a:lnTo>
                  <a:lnTo>
                    <a:pt x="f38" y="f39"/>
                  </a:lnTo>
                  <a:cubicBezTo>
                    <a:pt x="f40" y="f41"/>
                    <a:pt x="f42" y="f43"/>
                    <a:pt x="f44" y="f45"/>
                  </a:cubicBezTo>
                  <a:cubicBezTo>
                    <a:pt x="f46" y="f47"/>
                    <a:pt x="f48" y="f6"/>
                    <a:pt x="f49" y="f6"/>
                  </a:cubicBezTo>
                  <a:close/>
                </a:path>
              </a:pathLst>
            </a:custGeom>
            <a:grpFill/>
            <a:ln cap="flat">
              <a:noFill/>
              <a:prstDash val="solid"/>
            </a:ln>
          </p:spPr>
          <p:txBody>
            <a:bodyPr vert="horz" wrap="square" lIns="68570" tIns="68570" rIns="68570" bIns="68570" anchor="ctr" anchorCtr="0" compatLnSpc="1">
              <a:noAutofit/>
            </a:bodyPr>
            <a:lstStyle/>
            <a:p>
              <a:pPr defTabSz="914378">
                <a:defRPr sz="1800" b="0" i="0" u="none" strike="noStrike" kern="0" cap="none" spc="0" baseline="0">
                  <a:solidFill>
                    <a:srgbClr val="000000"/>
                  </a:solidFill>
                  <a:uFillTx/>
                </a:defRPr>
              </a:pPr>
              <a:endParaRPr lang="es-PE" sz="1050">
                <a:solidFill>
                  <a:schemeClr val="bg1"/>
                </a:solidFill>
                <a:cs typeface="B Nazanin" panose="00000700000000000000" pitchFamily="2" charset="-78"/>
              </a:endParaRPr>
            </a:p>
          </p:txBody>
        </p:sp>
      </p:grpSp>
      <p:sp>
        <p:nvSpPr>
          <p:cNvPr id="163" name="Text Placeholder 1">
            <a:extLst>
              <a:ext uri="{FF2B5EF4-FFF2-40B4-BE49-F238E27FC236}">
                <a16:creationId xmlns:a16="http://schemas.microsoft.com/office/drawing/2014/main" id="{F42780E1-616A-EF01-1220-0FF6385C3EE0}"/>
              </a:ext>
            </a:extLst>
          </p:cNvPr>
          <p:cNvSpPr txBox="1">
            <a:spLocks/>
          </p:cNvSpPr>
          <p:nvPr/>
        </p:nvSpPr>
        <p:spPr>
          <a:xfrm>
            <a:off x="827315" y="193395"/>
            <a:ext cx="6959743" cy="407386"/>
          </a:xfrm>
          <a:prstGeom prst="rect">
            <a:avLst/>
          </a:prstGeom>
        </p:spPr>
        <p:txBody>
          <a:bodyPr anchor="ctr" anchorCtr="1"/>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rtl="1">
              <a:buNone/>
            </a:pPr>
            <a:r>
              <a:rPr lang="fa-IR" sz="3600" dirty="0">
                <a:solidFill>
                  <a:schemeClr val="bg1"/>
                </a:solidFill>
                <a:latin typeface="Arial"/>
                <a:cs typeface="B Nazanin" panose="00000700000000000000" pitchFamily="2" charset="-78"/>
              </a:rPr>
              <a:t>مجموعه آیکون های کاملاً قابل ویرایش: </a:t>
            </a:r>
            <a:r>
              <a:rPr lang="en-US" sz="3600" dirty="0">
                <a:solidFill>
                  <a:schemeClr val="bg1"/>
                </a:solidFill>
                <a:latin typeface="Arial"/>
                <a:cs typeface="B Nazanin" panose="00000700000000000000" pitchFamily="2" charset="-78"/>
              </a:rPr>
              <a:t>C</a:t>
            </a:r>
          </a:p>
        </p:txBody>
      </p:sp>
    </p:spTree>
    <p:extLst>
      <p:ext uri="{BB962C8B-B14F-4D97-AF65-F5344CB8AC3E}">
        <p14:creationId xmlns:p14="http://schemas.microsoft.com/office/powerpoint/2010/main" val="385257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42"/>
        <p:cNvGrpSpPr/>
        <p:nvPr/>
      </p:nvGrpSpPr>
      <p:grpSpPr>
        <a:xfrm>
          <a:off x="0" y="0"/>
          <a:ext cx="0" cy="0"/>
          <a:chOff x="0" y="0"/>
          <a:chExt cx="0" cy="0"/>
        </a:xfrm>
      </p:grpSpPr>
      <p:sp>
        <p:nvSpPr>
          <p:cNvPr id="1243" name="Google Shape;1243;p42"/>
          <p:cNvSpPr txBox="1">
            <a:spLocks noGrp="1"/>
          </p:cNvSpPr>
          <p:nvPr>
            <p:ph type="title"/>
          </p:nvPr>
        </p:nvSpPr>
        <p:spPr>
          <a:xfrm>
            <a:off x="301989" y="1940725"/>
            <a:ext cx="3852000" cy="7551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lt1"/>
                </a:solidFill>
                <a:cs typeface="B Nazanin" panose="00000700000000000000" pitchFamily="2" charset="-78"/>
              </a:rPr>
              <a:t>معرفی</a:t>
            </a:r>
            <a:endParaRPr dirty="0">
              <a:solidFill>
                <a:schemeClr val="lt1"/>
              </a:solidFill>
              <a:cs typeface="B Nazanin" panose="00000700000000000000" pitchFamily="2" charset="-78"/>
            </a:endParaRPr>
          </a:p>
        </p:txBody>
      </p:sp>
      <p:sp>
        <p:nvSpPr>
          <p:cNvPr id="1244" name="Google Shape;1244;p42"/>
          <p:cNvSpPr txBox="1">
            <a:spLocks noGrp="1"/>
          </p:cNvSpPr>
          <p:nvPr>
            <p:ph type="title" idx="2"/>
          </p:nvPr>
        </p:nvSpPr>
        <p:spPr>
          <a:xfrm>
            <a:off x="720000" y="1433125"/>
            <a:ext cx="1251900" cy="841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solidFill>
                  <a:schemeClr val="lt1"/>
                </a:solidFill>
                <a:cs typeface="B Nazanin" panose="00000700000000000000" pitchFamily="2" charset="-78"/>
              </a:rPr>
              <a:t>01</a:t>
            </a:r>
            <a:endParaRPr>
              <a:solidFill>
                <a:schemeClr val="lt1"/>
              </a:solidFill>
              <a:cs typeface="B Nazanin" panose="00000700000000000000" pitchFamily="2" charset="-78"/>
            </a:endParaRPr>
          </a:p>
        </p:txBody>
      </p:sp>
      <p:sp>
        <p:nvSpPr>
          <p:cNvPr id="1245" name="Google Shape;1245;p42"/>
          <p:cNvSpPr txBox="1">
            <a:spLocks noGrp="1"/>
          </p:cNvSpPr>
          <p:nvPr>
            <p:ph type="subTitle" idx="1"/>
          </p:nvPr>
        </p:nvSpPr>
        <p:spPr>
          <a:xfrm>
            <a:off x="4332700" y="3030013"/>
            <a:ext cx="3852000" cy="515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1246" name="Google Shape;1246;p42"/>
          <p:cNvCxnSpPr/>
          <p:nvPr/>
        </p:nvCxnSpPr>
        <p:spPr>
          <a:xfrm>
            <a:off x="1720300" y="1854025"/>
            <a:ext cx="2612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algn="r" rtl="1"/>
            <a:r>
              <a:rPr lang="fa-IR" sz="1400" dirty="0">
                <a:solidFill>
                  <a:schemeClr val="tx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solidFill>
                <a:cs typeface="B Nazanin" panose="00000700000000000000" pitchFamily="2" charset="-78"/>
              </a:rPr>
              <a:t>از منابع گرافیکی قابل ویرایش ما استفاده کنید...</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endParaRPr>
            </a:p>
          </p:txBody>
        </p:sp>
      </p:grpSp>
      <p:sp>
        <p:nvSpPr>
          <p:cNvPr id="3" name="TextBox 2">
            <a:extLst>
              <a:ext uri="{FF2B5EF4-FFF2-40B4-BE49-F238E27FC236}">
                <a16:creationId xmlns:a16="http://schemas.microsoft.com/office/drawing/2014/main" id="{92579EDA-1F2B-988E-CB67-F9D006570F9B}"/>
              </a:ext>
            </a:extLst>
          </p:cNvPr>
          <p:cNvSpPr txBox="1"/>
          <p:nvPr/>
        </p:nvSpPr>
        <p:spPr>
          <a:xfrm>
            <a:off x="3685569" y="269022"/>
            <a:ext cx="4572000" cy="369332"/>
          </a:xfrm>
          <a:prstGeom prst="rect">
            <a:avLst/>
          </a:prstGeom>
          <a:noFill/>
        </p:spPr>
        <p:txBody>
          <a:bodyPr wrap="square">
            <a:spAutoFit/>
          </a:bodyPr>
          <a:lstStyle/>
          <a:p>
            <a:pPr algn="r" rtl="1"/>
            <a:r>
              <a:rPr lang="fa-IR" sz="1800" dirty="0">
                <a:solidFill>
                  <a:schemeClr val="tx1"/>
                </a:solidFill>
                <a:cs typeface="B Nazanin" panose="00000700000000000000" pitchFamily="2" charset="-78"/>
              </a:rPr>
              <a:t>نقشه های قاره:</a:t>
            </a:r>
            <a:endParaRPr lang="en-US" sz="1800" dirty="0">
              <a:solidFill>
                <a:schemeClr val="tx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2248"/>
        <p:cNvGrpSpPr/>
        <p:nvPr/>
      </p:nvGrpSpPr>
      <p:grpSpPr>
        <a:xfrm>
          <a:off x="0" y="0"/>
          <a:ext cx="0" cy="0"/>
          <a:chOff x="0" y="0"/>
          <a:chExt cx="0" cy="0"/>
        </a:xfrm>
      </p:grpSpPr>
      <p:sp>
        <p:nvSpPr>
          <p:cNvPr id="12249" name="Google Shape;12249;p21"/>
          <p:cNvSpPr/>
          <p:nvPr/>
        </p:nvSpPr>
        <p:spPr>
          <a:xfrm>
            <a:off x="1504285" y="258616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0" name="Google Shape;12250;p21"/>
          <p:cNvSpPr/>
          <p:nvPr/>
        </p:nvSpPr>
        <p:spPr>
          <a:xfrm>
            <a:off x="2653822" y="248283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1" name="Google Shape;12251;p21"/>
          <p:cNvSpPr/>
          <p:nvPr/>
        </p:nvSpPr>
        <p:spPr>
          <a:xfrm>
            <a:off x="1380284" y="248283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2" name="Google Shape;12252;p21"/>
          <p:cNvSpPr/>
          <p:nvPr/>
        </p:nvSpPr>
        <p:spPr>
          <a:xfrm>
            <a:off x="199873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3" name="Google Shape;12253;p21"/>
          <p:cNvSpPr/>
          <p:nvPr/>
        </p:nvSpPr>
        <p:spPr>
          <a:xfrm>
            <a:off x="2949013" y="355983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4" name="Google Shape;12254;p21"/>
          <p:cNvSpPr/>
          <p:nvPr/>
        </p:nvSpPr>
        <p:spPr>
          <a:xfrm>
            <a:off x="1048453" y="355983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5" name="Google Shape;12255;p21"/>
          <p:cNvSpPr/>
          <p:nvPr/>
        </p:nvSpPr>
        <p:spPr>
          <a:xfrm>
            <a:off x="199873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6" name="Google Shape;12256;p21"/>
          <p:cNvSpPr/>
          <p:nvPr/>
        </p:nvSpPr>
        <p:spPr>
          <a:xfrm>
            <a:off x="2949013" y="155947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7" name="Google Shape;12257;p21"/>
          <p:cNvSpPr/>
          <p:nvPr/>
        </p:nvSpPr>
        <p:spPr>
          <a:xfrm>
            <a:off x="1048453" y="155947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8" name="Google Shape;12258;p21"/>
          <p:cNvSpPr/>
          <p:nvPr/>
        </p:nvSpPr>
        <p:spPr>
          <a:xfrm>
            <a:off x="1180249" y="185153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59" name="Google Shape;12259;p21"/>
          <p:cNvSpPr/>
          <p:nvPr/>
        </p:nvSpPr>
        <p:spPr>
          <a:xfrm>
            <a:off x="2132084"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0" name="Google Shape;12260;p21"/>
          <p:cNvSpPr/>
          <p:nvPr/>
        </p:nvSpPr>
        <p:spPr>
          <a:xfrm>
            <a:off x="3087047" y="185153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1" name="Google Shape;12261;p21"/>
          <p:cNvSpPr/>
          <p:nvPr/>
        </p:nvSpPr>
        <p:spPr>
          <a:xfrm>
            <a:off x="3087047"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2" name="Google Shape;12262;p21"/>
          <p:cNvSpPr/>
          <p:nvPr/>
        </p:nvSpPr>
        <p:spPr>
          <a:xfrm>
            <a:off x="2132084" y="385189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3" name="Google Shape;12263;p21"/>
          <p:cNvSpPr/>
          <p:nvPr/>
        </p:nvSpPr>
        <p:spPr>
          <a:xfrm>
            <a:off x="1181416" y="385189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4" name="Google Shape;12264;p21"/>
          <p:cNvSpPr txBox="1"/>
          <p:nvPr/>
        </p:nvSpPr>
        <p:spPr>
          <a:xfrm>
            <a:off x="1644313" y="2717237"/>
            <a:ext cx="1428600" cy="2730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000" b="0" i="0" u="none" strike="noStrike" kern="0" cap="none" spc="0" normalizeH="0" baseline="0" noProof="0" dirty="0">
                <a:ln>
                  <a:noFill/>
                </a:ln>
                <a:solidFill>
                  <a:schemeClr val="tx1"/>
                </a:solidFill>
                <a:effectLst/>
                <a:uLnTx/>
                <a:uFillTx/>
                <a:latin typeface="Arial"/>
                <a:cs typeface="Arial"/>
                <a:sym typeface="Arial"/>
              </a:rPr>
              <a:t>عنوان را اینجا اضافه کنید</a:t>
            </a:r>
            <a:endParaRPr kumimoji="0" sz="1000" b="0" i="0" u="none" strike="noStrike" kern="0" cap="none" spc="0" normalizeH="0" baseline="0" noProof="0" dirty="0">
              <a:ln>
                <a:noFill/>
              </a:ln>
              <a:solidFill>
                <a:schemeClr val="tx1"/>
              </a:solidFill>
              <a:effectLst/>
              <a:uLnTx/>
              <a:uFillTx/>
              <a:latin typeface="Arial"/>
              <a:cs typeface="Arial"/>
              <a:sym typeface="Arial"/>
            </a:endParaRPr>
          </a:p>
        </p:txBody>
      </p:sp>
      <p:grpSp>
        <p:nvGrpSpPr>
          <p:cNvPr id="12265" name="Google Shape;12265;p21"/>
          <p:cNvGrpSpPr/>
          <p:nvPr/>
        </p:nvGrpSpPr>
        <p:grpSpPr>
          <a:xfrm>
            <a:off x="1311648" y="1620631"/>
            <a:ext cx="197743" cy="197743"/>
            <a:chOff x="2676100" y="832575"/>
            <a:chExt cx="483125" cy="483125"/>
          </a:xfrm>
        </p:grpSpPr>
        <p:sp>
          <p:nvSpPr>
            <p:cNvPr id="12266" name="Google Shape;12266;p21"/>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7" name="Google Shape;12267;p21"/>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68" name="Google Shape;12268;p21"/>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269" name="Google Shape;12269;p21"/>
          <p:cNvGrpSpPr/>
          <p:nvPr/>
        </p:nvGrpSpPr>
        <p:grpSpPr>
          <a:xfrm>
            <a:off x="2258621" y="1613606"/>
            <a:ext cx="204394" cy="197743"/>
            <a:chOff x="3270550" y="832575"/>
            <a:chExt cx="499375" cy="483125"/>
          </a:xfrm>
        </p:grpSpPr>
        <p:sp>
          <p:nvSpPr>
            <p:cNvPr id="12270" name="Google Shape;12270;p21"/>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1" name="Google Shape;12271;p21"/>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2" name="Google Shape;12272;p21"/>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273" name="Google Shape;12273;p21"/>
          <p:cNvGrpSpPr/>
          <p:nvPr/>
        </p:nvGrpSpPr>
        <p:grpSpPr>
          <a:xfrm>
            <a:off x="3212214" y="1620657"/>
            <a:ext cx="197774" cy="197743"/>
            <a:chOff x="3270475" y="1427025"/>
            <a:chExt cx="483200" cy="483125"/>
          </a:xfrm>
        </p:grpSpPr>
        <p:sp>
          <p:nvSpPr>
            <p:cNvPr id="12274" name="Google Shape;12274;p21"/>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5" name="Google Shape;12275;p21"/>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6" name="Google Shape;12276;p21"/>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277" name="Google Shape;12277;p21"/>
          <p:cNvSpPr/>
          <p:nvPr/>
        </p:nvSpPr>
        <p:spPr>
          <a:xfrm>
            <a:off x="3212183" y="3615929"/>
            <a:ext cx="197784" cy="197743"/>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78" name="Google Shape;12278;p21"/>
          <p:cNvSpPr/>
          <p:nvPr/>
        </p:nvSpPr>
        <p:spPr>
          <a:xfrm>
            <a:off x="1309717" y="3615924"/>
            <a:ext cx="199697" cy="197753"/>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279" name="Google Shape;12279;p21"/>
          <p:cNvGrpSpPr/>
          <p:nvPr/>
        </p:nvGrpSpPr>
        <p:grpSpPr>
          <a:xfrm>
            <a:off x="2258607" y="3617777"/>
            <a:ext cx="204425" cy="194059"/>
            <a:chOff x="6222125" y="2025975"/>
            <a:chExt cx="499450" cy="474125"/>
          </a:xfrm>
        </p:grpSpPr>
        <p:sp>
          <p:nvSpPr>
            <p:cNvPr id="12280" name="Google Shape;12280;p21"/>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81" name="Google Shape;12281;p21"/>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82" name="Google Shape;12282;p21"/>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283" name="Google Shape;12283;p21"/>
          <p:cNvSpPr txBox="1"/>
          <p:nvPr/>
        </p:nvSpPr>
        <p:spPr>
          <a:xfrm>
            <a:off x="1048453" y="1910789"/>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1</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4" name="Google Shape;12284;p21"/>
          <p:cNvSpPr txBox="1"/>
          <p:nvPr/>
        </p:nvSpPr>
        <p:spPr>
          <a:xfrm>
            <a:off x="1998736"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2</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5" name="Google Shape;12285;p21"/>
          <p:cNvSpPr txBox="1"/>
          <p:nvPr/>
        </p:nvSpPr>
        <p:spPr>
          <a:xfrm>
            <a:off x="2949019" y="1909835"/>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3</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6" name="Google Shape;12286;p21"/>
          <p:cNvSpPr txBox="1"/>
          <p:nvPr/>
        </p:nvSpPr>
        <p:spPr>
          <a:xfrm>
            <a:off x="1048350"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4</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7" name="Google Shape;12287;p21"/>
          <p:cNvSpPr txBox="1"/>
          <p:nvPr/>
        </p:nvSpPr>
        <p:spPr>
          <a:xfrm>
            <a:off x="1998684"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5</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8" name="Google Shape;12288;p21"/>
          <p:cNvSpPr txBox="1"/>
          <p:nvPr/>
        </p:nvSpPr>
        <p:spPr>
          <a:xfrm>
            <a:off x="2949019" y="3923158"/>
            <a:ext cx="724200" cy="23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900" b="0" i="0" u="none" strike="noStrike" kern="0" cap="none" spc="0" normalizeH="0" baseline="0" noProof="0" dirty="0">
                <a:ln>
                  <a:noFill/>
                </a:ln>
                <a:solidFill>
                  <a:schemeClr val="tx1"/>
                </a:solidFill>
                <a:effectLst/>
                <a:uLnTx/>
                <a:uFillTx/>
                <a:latin typeface="Arial"/>
                <a:cs typeface="Arial"/>
                <a:sym typeface="Arial"/>
              </a:rPr>
              <a:t>متن</a:t>
            </a:r>
            <a:r>
              <a:rPr kumimoji="0" lang="es" sz="900" b="0" i="0" u="none" strike="noStrike" kern="0" cap="none" spc="0" normalizeH="0" baseline="0" noProof="0" dirty="0">
                <a:ln>
                  <a:noFill/>
                </a:ln>
                <a:solidFill>
                  <a:schemeClr val="tx1"/>
                </a:solidFill>
                <a:effectLst/>
                <a:uLnTx/>
                <a:uFillTx/>
                <a:latin typeface="Arial"/>
                <a:cs typeface="Arial"/>
                <a:sym typeface="Arial"/>
              </a:rPr>
              <a:t> 6</a:t>
            </a:r>
            <a:endParaRPr kumimoji="0" sz="900" b="0" i="0" u="none" strike="noStrike" kern="0" cap="none" spc="0" normalizeH="0" baseline="0" noProof="0" dirty="0">
              <a:ln>
                <a:noFill/>
              </a:ln>
              <a:solidFill>
                <a:schemeClr val="tx1"/>
              </a:solidFill>
              <a:effectLst/>
              <a:uLnTx/>
              <a:uFillTx/>
              <a:latin typeface="Arial"/>
              <a:cs typeface="Arial"/>
              <a:sym typeface="Arial"/>
            </a:endParaRPr>
          </a:p>
        </p:txBody>
      </p:sp>
      <p:sp>
        <p:nvSpPr>
          <p:cNvPr id="12289" name="Google Shape;12289;p21"/>
          <p:cNvSpPr/>
          <p:nvPr/>
        </p:nvSpPr>
        <p:spPr>
          <a:xfrm>
            <a:off x="1374787"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0" name="Google Shape;12290;p21"/>
          <p:cNvSpPr/>
          <p:nvPr/>
        </p:nvSpPr>
        <p:spPr>
          <a:xfrm>
            <a:off x="2326630"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1" name="Google Shape;12291;p21"/>
          <p:cNvSpPr/>
          <p:nvPr/>
        </p:nvSpPr>
        <p:spPr>
          <a:xfrm>
            <a:off x="3278485" y="219242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2" name="Google Shape;12292;p21"/>
          <p:cNvSpPr/>
          <p:nvPr/>
        </p:nvSpPr>
        <p:spPr>
          <a:xfrm>
            <a:off x="1374774"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3" name="Google Shape;12293;p21"/>
          <p:cNvSpPr/>
          <p:nvPr/>
        </p:nvSpPr>
        <p:spPr>
          <a:xfrm>
            <a:off x="2326617"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4" name="Google Shape;12294;p21"/>
          <p:cNvSpPr/>
          <p:nvPr/>
        </p:nvSpPr>
        <p:spPr>
          <a:xfrm>
            <a:off x="3278472" y="345453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5" name="Google Shape;12295;p21"/>
          <p:cNvSpPr/>
          <p:nvPr/>
        </p:nvSpPr>
        <p:spPr>
          <a:xfrm>
            <a:off x="2200729"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6" name="Google Shape;12296;p21"/>
          <p:cNvSpPr/>
          <p:nvPr/>
        </p:nvSpPr>
        <p:spPr>
          <a:xfrm>
            <a:off x="2328782"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7" name="Google Shape;12297;p21"/>
          <p:cNvSpPr/>
          <p:nvPr/>
        </p:nvSpPr>
        <p:spPr>
          <a:xfrm>
            <a:off x="2456836" y="245820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8" name="Google Shape;12298;p21"/>
          <p:cNvSpPr/>
          <p:nvPr/>
        </p:nvSpPr>
        <p:spPr>
          <a:xfrm>
            <a:off x="2200729"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299" name="Google Shape;12299;p21"/>
          <p:cNvSpPr/>
          <p:nvPr/>
        </p:nvSpPr>
        <p:spPr>
          <a:xfrm>
            <a:off x="2328782"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00" name="Google Shape;12300;p21"/>
          <p:cNvSpPr/>
          <p:nvPr/>
        </p:nvSpPr>
        <p:spPr>
          <a:xfrm>
            <a:off x="2456836" y="318691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cxnSp>
        <p:nvCxnSpPr>
          <p:cNvPr id="12301" name="Google Shape;12301;p21"/>
          <p:cNvCxnSpPr>
            <a:stCxn id="12289" idx="4"/>
            <a:endCxn id="12295" idx="0"/>
          </p:cNvCxnSpPr>
          <p:nvPr/>
        </p:nvCxnSpPr>
        <p:spPr>
          <a:xfrm rot="-5400000" flipH="1">
            <a:off x="1718737" y="194432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2" name="Google Shape;12302;p21"/>
          <p:cNvCxnSpPr>
            <a:stCxn id="12291" idx="4"/>
            <a:endCxn id="12297" idx="0"/>
          </p:cNvCxnSpPr>
          <p:nvPr/>
        </p:nvCxnSpPr>
        <p:spPr>
          <a:xfrm rot="5400000">
            <a:off x="2798635" y="194642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3" name="Google Shape;12303;p21"/>
          <p:cNvCxnSpPr>
            <a:stCxn id="12290" idx="4"/>
            <a:endCxn id="12296" idx="0"/>
          </p:cNvCxnSpPr>
          <p:nvPr/>
        </p:nvCxnSpPr>
        <p:spPr>
          <a:xfrm rot="-5400000" flipH="1">
            <a:off x="2258680" y="235622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2304" name="Google Shape;12304;p21"/>
          <p:cNvCxnSpPr>
            <a:stCxn id="12292" idx="0"/>
            <a:endCxn id="12298" idx="4"/>
          </p:cNvCxnSpPr>
          <p:nvPr/>
        </p:nvCxnSpPr>
        <p:spPr>
          <a:xfrm rot="-5400000">
            <a:off x="1717824" y="293973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5" name="Google Shape;12305;p21"/>
          <p:cNvCxnSpPr>
            <a:stCxn id="12294" idx="0"/>
            <a:endCxn id="12300" idx="4"/>
          </p:cNvCxnSpPr>
          <p:nvPr/>
        </p:nvCxnSpPr>
        <p:spPr>
          <a:xfrm rot="5400000" flipH="1">
            <a:off x="2797722" y="294183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2306" name="Google Shape;12306;p21"/>
          <p:cNvCxnSpPr>
            <a:stCxn id="12293" idx="0"/>
            <a:endCxn id="12299" idx="4"/>
          </p:cNvCxnSpPr>
          <p:nvPr/>
        </p:nvCxnSpPr>
        <p:spPr>
          <a:xfrm rot="-5400000">
            <a:off x="2257767" y="335163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2307" name="Google Shape;12307;p21"/>
          <p:cNvSpPr/>
          <p:nvPr/>
        </p:nvSpPr>
        <p:spPr>
          <a:xfrm>
            <a:off x="4239724" y="270831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08" name="Google Shape;12308;p21"/>
          <p:cNvSpPr/>
          <p:nvPr/>
        </p:nvSpPr>
        <p:spPr>
          <a:xfrm>
            <a:off x="5018842" y="270831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09" name="Google Shape;12309;p21"/>
          <p:cNvSpPr/>
          <p:nvPr/>
        </p:nvSpPr>
        <p:spPr>
          <a:xfrm>
            <a:off x="5797943" y="270831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0" name="Google Shape;12310;p21"/>
          <p:cNvSpPr/>
          <p:nvPr/>
        </p:nvSpPr>
        <p:spPr>
          <a:xfrm>
            <a:off x="6576658" y="270831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1" name="Google Shape;12311;p21"/>
          <p:cNvSpPr/>
          <p:nvPr/>
        </p:nvSpPr>
        <p:spPr>
          <a:xfrm>
            <a:off x="7355776" y="270831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2" name="Google Shape;12312;p21"/>
          <p:cNvSpPr/>
          <p:nvPr/>
        </p:nvSpPr>
        <p:spPr>
          <a:xfrm>
            <a:off x="4429400" y="166235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3" name="Google Shape;12313;p21"/>
          <p:cNvSpPr/>
          <p:nvPr/>
        </p:nvSpPr>
        <p:spPr>
          <a:xfrm>
            <a:off x="5244198" y="365833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4" name="Google Shape;12314;p21"/>
          <p:cNvSpPr/>
          <p:nvPr/>
        </p:nvSpPr>
        <p:spPr>
          <a:xfrm>
            <a:off x="6007260" y="166235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5" name="Google Shape;12315;p21"/>
          <p:cNvSpPr/>
          <p:nvPr/>
        </p:nvSpPr>
        <p:spPr>
          <a:xfrm>
            <a:off x="6796005" y="365843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6" name="Google Shape;12316;p21"/>
          <p:cNvSpPr/>
          <p:nvPr/>
        </p:nvSpPr>
        <p:spPr>
          <a:xfrm>
            <a:off x="7585137" y="166235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7" name="Google Shape;12317;p21"/>
          <p:cNvSpPr/>
          <p:nvPr/>
        </p:nvSpPr>
        <p:spPr>
          <a:xfrm>
            <a:off x="4569763"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8" name="Google Shape;12318;p21"/>
          <p:cNvSpPr/>
          <p:nvPr/>
        </p:nvSpPr>
        <p:spPr>
          <a:xfrm>
            <a:off x="614762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19" name="Google Shape;12319;p21"/>
          <p:cNvSpPr/>
          <p:nvPr/>
        </p:nvSpPr>
        <p:spPr>
          <a:xfrm>
            <a:off x="7725475" y="257938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0" name="Google Shape;12320;p21"/>
          <p:cNvSpPr/>
          <p:nvPr/>
        </p:nvSpPr>
        <p:spPr>
          <a:xfrm>
            <a:off x="5384563" y="29997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1" name="Google Shape;12321;p21"/>
          <p:cNvSpPr/>
          <p:nvPr/>
        </p:nvSpPr>
        <p:spPr>
          <a:xfrm>
            <a:off x="6936563" y="29997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2" name="Google Shape;12322;p21"/>
          <p:cNvSpPr txBox="1"/>
          <p:nvPr/>
        </p:nvSpPr>
        <p:spPr>
          <a:xfrm>
            <a:off x="43314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2016</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23" name="Google Shape;12323;p21"/>
          <p:cNvSpPr/>
          <p:nvPr/>
        </p:nvSpPr>
        <p:spPr>
          <a:xfrm>
            <a:off x="4569763"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4" name="Google Shape;12324;p21"/>
          <p:cNvSpPr/>
          <p:nvPr/>
        </p:nvSpPr>
        <p:spPr>
          <a:xfrm>
            <a:off x="6153050"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5" name="Google Shape;12325;p21"/>
          <p:cNvSpPr/>
          <p:nvPr/>
        </p:nvSpPr>
        <p:spPr>
          <a:xfrm>
            <a:off x="7725475" y="207525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6" name="Google Shape;12326;p21"/>
          <p:cNvSpPr/>
          <p:nvPr/>
        </p:nvSpPr>
        <p:spPr>
          <a:xfrm>
            <a:off x="53841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27" name="Google Shape;12327;p21"/>
          <p:cNvSpPr/>
          <p:nvPr/>
        </p:nvSpPr>
        <p:spPr>
          <a:xfrm>
            <a:off x="6936566" y="356959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cxnSp>
        <p:nvCxnSpPr>
          <p:cNvPr id="12328" name="Google Shape;12328;p21"/>
          <p:cNvCxnSpPr>
            <a:stCxn id="12317" idx="0"/>
            <a:endCxn id="12323" idx="4"/>
          </p:cNvCxnSpPr>
          <p:nvPr/>
        </p:nvCxnSpPr>
        <p:spPr>
          <a:xfrm rot="10800000">
            <a:off x="4600813"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29" name="Google Shape;12329;p21"/>
          <p:cNvCxnSpPr>
            <a:stCxn id="12318" idx="0"/>
            <a:endCxn id="12324" idx="4"/>
          </p:cNvCxnSpPr>
          <p:nvPr/>
        </p:nvCxnSpPr>
        <p:spPr>
          <a:xfrm rot="10800000" flipH="1">
            <a:off x="6178675" y="213748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2330" name="Google Shape;12330;p21"/>
          <p:cNvCxnSpPr>
            <a:stCxn id="12319" idx="0"/>
            <a:endCxn id="12325" idx="4"/>
          </p:cNvCxnSpPr>
          <p:nvPr/>
        </p:nvCxnSpPr>
        <p:spPr>
          <a:xfrm rot="10800000">
            <a:off x="7756525" y="213748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2331" name="Google Shape;12331;p21"/>
          <p:cNvCxnSpPr>
            <a:stCxn id="12320" idx="4"/>
            <a:endCxn id="12326" idx="0"/>
          </p:cNvCxnSpPr>
          <p:nvPr/>
        </p:nvCxnSpPr>
        <p:spPr>
          <a:xfrm flipH="1">
            <a:off x="5415313" y="306182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2332" name="Google Shape;12332;p21"/>
          <p:cNvCxnSpPr>
            <a:stCxn id="12321" idx="4"/>
            <a:endCxn id="12327" idx="0"/>
          </p:cNvCxnSpPr>
          <p:nvPr/>
        </p:nvCxnSpPr>
        <p:spPr>
          <a:xfrm>
            <a:off x="6967613" y="3061870"/>
            <a:ext cx="0" cy="507600"/>
          </a:xfrm>
          <a:prstGeom prst="straightConnector1">
            <a:avLst/>
          </a:prstGeom>
          <a:noFill/>
          <a:ln w="9525" cap="flat" cmpd="sng">
            <a:solidFill>
              <a:srgbClr val="A5B7C6"/>
            </a:solidFill>
            <a:prstDash val="dash"/>
            <a:round/>
            <a:headEnd type="none" w="med" len="med"/>
            <a:tailEnd type="none" w="med" len="med"/>
          </a:ln>
        </p:spPr>
      </p:cxnSp>
      <p:sp>
        <p:nvSpPr>
          <p:cNvPr id="12333" name="Google Shape;12333;p21"/>
          <p:cNvSpPr txBox="1"/>
          <p:nvPr/>
        </p:nvSpPr>
        <p:spPr>
          <a:xfrm>
            <a:off x="5138997"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2017</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4" name="Google Shape;12334;p21"/>
          <p:cNvSpPr txBox="1"/>
          <p:nvPr/>
        </p:nvSpPr>
        <p:spPr>
          <a:xfrm>
            <a:off x="59046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2018</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5" name="Google Shape;12335;p21"/>
          <p:cNvSpPr txBox="1"/>
          <p:nvPr/>
        </p:nvSpPr>
        <p:spPr>
          <a:xfrm>
            <a:off x="669682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2019</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6" name="Google Shape;12336;p21"/>
          <p:cNvSpPr txBox="1"/>
          <p:nvPr/>
        </p:nvSpPr>
        <p:spPr>
          <a:xfrm>
            <a:off x="7488972" y="2719909"/>
            <a:ext cx="538800" cy="2295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900" b="1" i="0" u="none" strike="noStrike" kern="0" cap="none" spc="0" normalizeH="0" baseline="0" noProof="0">
                <a:ln>
                  <a:noFill/>
                </a:ln>
                <a:solidFill>
                  <a:schemeClr val="tx1"/>
                </a:solidFill>
                <a:effectLst/>
                <a:uLnTx/>
                <a:uFillTx/>
                <a:latin typeface="Arial"/>
                <a:cs typeface="Arial"/>
                <a:sym typeface="Arial"/>
              </a:rPr>
              <a:t>2020</a:t>
            </a:r>
            <a:endParaRPr kumimoji="0" sz="900" b="1" i="0" u="none" strike="noStrike" kern="0" cap="none" spc="0" normalizeH="0" baseline="0" noProof="0">
              <a:ln>
                <a:noFill/>
              </a:ln>
              <a:solidFill>
                <a:schemeClr val="tx1"/>
              </a:solidFill>
              <a:effectLst/>
              <a:uLnTx/>
              <a:uFillTx/>
              <a:latin typeface="Arial"/>
              <a:cs typeface="Arial"/>
              <a:sym typeface="Arial"/>
            </a:endParaRPr>
          </a:p>
        </p:txBody>
      </p:sp>
      <p:sp>
        <p:nvSpPr>
          <p:cNvPr id="12337" name="Google Shape;12337;p21"/>
          <p:cNvSpPr/>
          <p:nvPr/>
        </p:nvSpPr>
        <p:spPr>
          <a:xfrm>
            <a:off x="6865977" y="3729422"/>
            <a:ext cx="204488" cy="205025"/>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nvGrpSpPr>
          <p:cNvPr id="12338" name="Google Shape;12338;p21"/>
          <p:cNvGrpSpPr/>
          <p:nvPr/>
        </p:nvGrpSpPr>
        <p:grpSpPr>
          <a:xfrm>
            <a:off x="5307356" y="3748469"/>
            <a:ext cx="206115" cy="206115"/>
            <a:chOff x="1049375" y="2680675"/>
            <a:chExt cx="297725" cy="297725"/>
          </a:xfrm>
        </p:grpSpPr>
        <p:sp>
          <p:nvSpPr>
            <p:cNvPr id="12339" name="Google Shape;12339;p21"/>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0" name="Google Shape;12340;p21"/>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41" name="Google Shape;12341;p21"/>
          <p:cNvGrpSpPr/>
          <p:nvPr/>
        </p:nvGrpSpPr>
        <p:grpSpPr>
          <a:xfrm>
            <a:off x="7653299" y="1758852"/>
            <a:ext cx="205578" cy="204332"/>
            <a:chOff x="5045775" y="1946400"/>
            <a:chExt cx="296950" cy="295150"/>
          </a:xfrm>
        </p:grpSpPr>
        <p:sp>
          <p:nvSpPr>
            <p:cNvPr id="12342" name="Google Shape;12342;p21"/>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3" name="Google Shape;12343;p21"/>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44" name="Google Shape;12344;p21"/>
          <p:cNvGrpSpPr/>
          <p:nvPr/>
        </p:nvGrpSpPr>
        <p:grpSpPr>
          <a:xfrm>
            <a:off x="6076163" y="1764541"/>
            <a:ext cx="205042" cy="204505"/>
            <a:chOff x="3599700" y="1954475"/>
            <a:chExt cx="296175" cy="295400"/>
          </a:xfrm>
        </p:grpSpPr>
        <p:sp>
          <p:nvSpPr>
            <p:cNvPr id="12345" name="Google Shape;12345;p21"/>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6" name="Google Shape;12346;p21"/>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47" name="Google Shape;12347;p21"/>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grpSp>
        <p:nvGrpSpPr>
          <p:cNvPr id="12348" name="Google Shape;12348;p21"/>
          <p:cNvGrpSpPr/>
          <p:nvPr/>
        </p:nvGrpSpPr>
        <p:grpSpPr>
          <a:xfrm>
            <a:off x="4485399" y="1783308"/>
            <a:ext cx="205596" cy="155421"/>
            <a:chOff x="3962775" y="1990700"/>
            <a:chExt cx="296975" cy="224500"/>
          </a:xfrm>
        </p:grpSpPr>
        <p:sp>
          <p:nvSpPr>
            <p:cNvPr id="12349" name="Google Shape;12349;p21"/>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50" name="Google Shape;12350;p21"/>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51" name="Google Shape;12351;p21"/>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sp>
          <p:nvSpPr>
            <p:cNvPr id="12352" name="Google Shape;12352;p21"/>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latin typeface="Arial"/>
                <a:cs typeface="Arial"/>
                <a:sym typeface="Arial"/>
              </a:endParaRPr>
            </a:p>
          </p:txBody>
        </p:sp>
      </p:grpSp>
      <p:sp>
        <p:nvSpPr>
          <p:cNvPr id="12353" name="Google Shape;12353;p21"/>
          <p:cNvSpPr txBox="1"/>
          <p:nvPr/>
        </p:nvSpPr>
        <p:spPr>
          <a:xfrm>
            <a:off x="6405263"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“Despite being red, Mars is actually a very cold place”</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54" name="Google Shape;12354;p21"/>
          <p:cNvSpPr txBox="1"/>
          <p:nvPr/>
        </p:nvSpPr>
        <p:spPr>
          <a:xfrm>
            <a:off x="4827411" y="2090309"/>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“Mercury is closest planet to the Sun and the smallest”</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55" name="Google Shape;12355;p21"/>
          <p:cNvSpPr txBox="1"/>
          <p:nvPr/>
        </p:nvSpPr>
        <p:spPr>
          <a:xfrm>
            <a:off x="5626377" y="3149746"/>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“Neptune is the farthest-known planet from the Sun”</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56" name="Google Shape;12356;p21"/>
          <p:cNvSpPr txBox="1"/>
          <p:nvPr/>
        </p:nvSpPr>
        <p:spPr>
          <a:xfrm>
            <a:off x="71787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latin typeface="Arial"/>
                <a:cs typeface="Arial"/>
                <a:sym typeface="Arial"/>
              </a:rPr>
              <a:t>“Saturn is a gas giant and has several rings”</a:t>
            </a:r>
            <a:endParaRPr kumimoji="0" sz="800" b="0" i="0" u="none" strike="noStrike" kern="0" cap="none" spc="0" normalizeH="0" baseline="0" noProof="0">
              <a:ln>
                <a:noFill/>
              </a:ln>
              <a:solidFill>
                <a:schemeClr val="tx1"/>
              </a:solidFill>
              <a:effectLst/>
              <a:uLnTx/>
              <a:uFillTx/>
              <a:latin typeface="Arial"/>
              <a:cs typeface="Arial"/>
              <a:sym typeface="Arial"/>
            </a:endParaRPr>
          </a:p>
        </p:txBody>
      </p:sp>
      <p:sp>
        <p:nvSpPr>
          <p:cNvPr id="12357" name="Google Shape;12357;p21"/>
          <p:cNvSpPr txBox="1"/>
          <p:nvPr/>
        </p:nvSpPr>
        <p:spPr>
          <a:xfrm>
            <a:off x="4037377" y="3136671"/>
            <a:ext cx="1130100" cy="4419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chemeClr val="tx1"/>
                </a:solidFill>
                <a:effectLst/>
                <a:uLnTx/>
                <a:uFillTx/>
                <a:latin typeface="Arial"/>
                <a:cs typeface="Arial"/>
                <a:sym typeface="Arial"/>
              </a:rPr>
              <a:t>“Venus is the second planet from the Sun and is terribly hot”</a:t>
            </a:r>
            <a:endParaRPr kumimoji="0" sz="800" b="0" i="0" u="none" strike="noStrike" kern="0" cap="none" spc="0" normalizeH="0" baseline="0" noProof="0" dirty="0">
              <a:ln>
                <a:noFill/>
              </a:ln>
              <a:solidFill>
                <a:schemeClr val="tx1"/>
              </a:solidFill>
              <a:effectLst/>
              <a:uLnTx/>
              <a:uFillTx/>
              <a:latin typeface="Arial"/>
              <a:cs typeface="Arial"/>
              <a:sym typeface="Arial"/>
            </a:endParaRPr>
          </a:p>
        </p:txBody>
      </p:sp>
      <p:sp>
        <p:nvSpPr>
          <p:cNvPr id="12358" name="Google Shape;12358;p21"/>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solidFill>
                <a:cs typeface="B Nazanin" panose="00000700000000000000" pitchFamily="2" charset="-78"/>
              </a:rPr>
              <a:t>اینفوگرافیک ممتاز</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362"/>
        <p:cNvGrpSpPr/>
        <p:nvPr/>
      </p:nvGrpSpPr>
      <p:grpSpPr>
        <a:xfrm>
          <a:off x="0" y="0"/>
          <a:ext cx="0" cy="0"/>
          <a:chOff x="0" y="0"/>
          <a:chExt cx="0" cy="0"/>
        </a:xfrm>
      </p:grpSpPr>
      <p:sp>
        <p:nvSpPr>
          <p:cNvPr id="12363" name="Google Shape;12363;p22"/>
          <p:cNvSpPr/>
          <p:nvPr/>
        </p:nvSpPr>
        <p:spPr>
          <a:xfrm>
            <a:off x="1048350" y="4002146"/>
            <a:ext cx="1655700" cy="73800"/>
          </a:xfrm>
          <a:prstGeom prst="rect">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2364" name="Google Shape;12364;p22"/>
          <p:cNvGrpSpPr/>
          <p:nvPr/>
        </p:nvGrpSpPr>
        <p:grpSpPr>
          <a:xfrm>
            <a:off x="1494592" y="1585529"/>
            <a:ext cx="763219" cy="763219"/>
            <a:chOff x="4049800" y="640400"/>
            <a:chExt cx="858900" cy="858900"/>
          </a:xfrm>
        </p:grpSpPr>
        <p:sp>
          <p:nvSpPr>
            <p:cNvPr id="12365" name="Google Shape;12365;p22"/>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66" name="Google Shape;12366;p22"/>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2367" name="Google Shape;12367;p22"/>
          <p:cNvSpPr/>
          <p:nvPr/>
        </p:nvSpPr>
        <p:spPr>
          <a:xfrm>
            <a:off x="1210102" y="2569615"/>
            <a:ext cx="1332000" cy="1131600"/>
          </a:xfrm>
          <a:prstGeom prst="roundRect">
            <a:avLst>
              <a:gd name="adj" fmla="val 16667"/>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68" name="Google Shape;12368;p22"/>
          <p:cNvSpPr/>
          <p:nvPr/>
        </p:nvSpPr>
        <p:spPr>
          <a:xfrm>
            <a:off x="1759085" y="3921942"/>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cxnSp>
        <p:nvCxnSpPr>
          <p:cNvPr id="12369" name="Google Shape;12369;p22"/>
          <p:cNvCxnSpPr>
            <a:stCxn id="12365" idx="4"/>
            <a:endCxn id="12367" idx="0"/>
          </p:cNvCxnSpPr>
          <p:nvPr/>
        </p:nvCxnSpPr>
        <p:spPr>
          <a:xfrm>
            <a:off x="1876201" y="2348748"/>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2370" name="Google Shape;12370;p22"/>
          <p:cNvCxnSpPr/>
          <p:nvPr/>
        </p:nvCxnSpPr>
        <p:spPr>
          <a:xfrm>
            <a:off x="1876179" y="3701065"/>
            <a:ext cx="0" cy="220800"/>
          </a:xfrm>
          <a:prstGeom prst="straightConnector1">
            <a:avLst/>
          </a:prstGeom>
          <a:noFill/>
          <a:ln w="9525" cap="flat" cmpd="sng">
            <a:solidFill>
              <a:srgbClr val="D7DFE5"/>
            </a:solidFill>
            <a:prstDash val="solid"/>
            <a:round/>
            <a:headEnd type="none" w="med" len="med"/>
            <a:tailEnd type="none" w="med" len="med"/>
          </a:ln>
        </p:spPr>
      </p:cxnSp>
      <p:sp>
        <p:nvSpPr>
          <p:cNvPr id="12371" name="Google Shape;12371;p22"/>
          <p:cNvSpPr txBox="1"/>
          <p:nvPr/>
        </p:nvSpPr>
        <p:spPr>
          <a:xfrm>
            <a:off x="1297398" y="3117684"/>
            <a:ext cx="1157700" cy="452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dirty="0">
                <a:ln>
                  <a:noFill/>
                </a:ln>
                <a:solidFill>
                  <a:schemeClr val="tx1"/>
                </a:solidFill>
                <a:effectLst/>
                <a:uLnTx/>
                <a:uFillTx/>
                <a:cs typeface="B Nazanin" panose="00000700000000000000" pitchFamily="2" charset="-78"/>
                <a:sym typeface="Arial"/>
              </a:rPr>
              <a:t>“Mercury is closest planet to the Sun and the smallest”</a:t>
            </a:r>
            <a:endParaRPr kumimoji="0" sz="800" b="0" i="0" u="none" strike="noStrike" kern="0" cap="none" spc="0" normalizeH="0" baseline="0" noProof="0" dirty="0">
              <a:ln>
                <a:noFill/>
              </a:ln>
              <a:solidFill>
                <a:schemeClr val="tx1"/>
              </a:solidFill>
              <a:effectLst/>
              <a:uLnTx/>
              <a:uFillTx/>
              <a:cs typeface="B Nazanin" panose="00000700000000000000" pitchFamily="2" charset="-78"/>
              <a:sym typeface="Arial"/>
            </a:endParaRPr>
          </a:p>
        </p:txBody>
      </p:sp>
      <p:cxnSp>
        <p:nvCxnSpPr>
          <p:cNvPr id="12372" name="Google Shape;12372;p22"/>
          <p:cNvCxnSpPr/>
          <p:nvPr/>
        </p:nvCxnSpPr>
        <p:spPr>
          <a:xfrm>
            <a:off x="1621737" y="2986921"/>
            <a:ext cx="508800" cy="0"/>
          </a:xfrm>
          <a:prstGeom prst="straightConnector1">
            <a:avLst/>
          </a:prstGeom>
          <a:noFill/>
          <a:ln w="19050" cap="flat" cmpd="sng">
            <a:solidFill>
              <a:srgbClr val="A5B7C6"/>
            </a:solidFill>
            <a:prstDash val="solid"/>
            <a:round/>
            <a:headEnd type="none" w="med" len="med"/>
            <a:tailEnd type="none" w="med" len="med"/>
          </a:ln>
        </p:spPr>
      </p:cxnSp>
      <p:sp>
        <p:nvSpPr>
          <p:cNvPr id="12373" name="Google Shape;12373;p22"/>
          <p:cNvSpPr txBox="1"/>
          <p:nvPr/>
        </p:nvSpPr>
        <p:spPr>
          <a:xfrm>
            <a:off x="1454136" y="2733216"/>
            <a:ext cx="844200" cy="2208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1" i="0" u="none" strike="noStrike" kern="0" cap="none" spc="0" normalizeH="0" baseline="0" noProof="0">
                <a:ln>
                  <a:noFill/>
                </a:ln>
                <a:solidFill>
                  <a:schemeClr val="tx1"/>
                </a:solidFill>
                <a:effectLst/>
                <a:uLnTx/>
                <a:uFillTx/>
                <a:cs typeface="B Nazanin" panose="00000700000000000000" pitchFamily="2" charset="-78"/>
                <a:sym typeface="Arial"/>
              </a:rPr>
              <a:t>TITLE 1</a:t>
            </a:r>
            <a:endParaRPr kumimoji="0" sz="800" b="1"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74" name="Google Shape;12374;p22"/>
          <p:cNvSpPr txBox="1"/>
          <p:nvPr/>
        </p:nvSpPr>
        <p:spPr>
          <a:xfrm>
            <a:off x="1585964" y="1784457"/>
            <a:ext cx="580500" cy="3654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1300" b="1" i="0" u="none" strike="noStrike" kern="0" cap="none" spc="0" normalizeH="0" baseline="0" noProof="0">
                <a:ln>
                  <a:noFill/>
                </a:ln>
                <a:solidFill>
                  <a:schemeClr val="tx1"/>
                </a:solidFill>
                <a:effectLst/>
                <a:uLnTx/>
                <a:uFillTx/>
                <a:cs typeface="B Nazanin" panose="00000700000000000000" pitchFamily="2" charset="-78"/>
                <a:sym typeface="Arial"/>
              </a:rPr>
              <a:t>75%</a:t>
            </a:r>
            <a:endParaRPr kumimoji="0" sz="1300" b="1"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75" name="Google Shape;12375;p22"/>
          <p:cNvSpPr/>
          <p:nvPr/>
        </p:nvSpPr>
        <p:spPr>
          <a:xfrm>
            <a:off x="3439355" y="1995150"/>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76" name="Google Shape;12376;p22"/>
          <p:cNvSpPr/>
          <p:nvPr/>
        </p:nvSpPr>
        <p:spPr>
          <a:xfrm>
            <a:off x="6549404" y="17462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2377" name="Google Shape;12377;p22"/>
          <p:cNvGrpSpPr/>
          <p:nvPr/>
        </p:nvGrpSpPr>
        <p:grpSpPr>
          <a:xfrm>
            <a:off x="3576486" y="2168116"/>
            <a:ext cx="1443832" cy="1443832"/>
            <a:chOff x="5681300" y="2527788"/>
            <a:chExt cx="805800" cy="805800"/>
          </a:xfrm>
        </p:grpSpPr>
        <p:sp>
          <p:nvSpPr>
            <p:cNvPr id="12378" name="Google Shape;12378;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79" name="Google Shape;12379;p2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2380" name="Google Shape;12380;p22"/>
          <p:cNvGrpSpPr/>
          <p:nvPr/>
        </p:nvGrpSpPr>
        <p:grpSpPr>
          <a:xfrm>
            <a:off x="6240887" y="1783888"/>
            <a:ext cx="626590" cy="626590"/>
            <a:chOff x="5681300" y="2527788"/>
            <a:chExt cx="805800" cy="805800"/>
          </a:xfrm>
        </p:grpSpPr>
        <p:sp>
          <p:nvSpPr>
            <p:cNvPr id="12381" name="Google Shape;1238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82" name="Google Shape;12382;p22"/>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2383" name="Google Shape;12383;p22"/>
          <p:cNvSpPr txBox="1"/>
          <p:nvPr/>
        </p:nvSpPr>
        <p:spPr>
          <a:xfrm>
            <a:off x="6993115" y="18762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cs typeface="B Nazanin" panose="00000700000000000000" pitchFamily="2" charset="-78"/>
                <a:sym typeface="Arial"/>
              </a:rPr>
              <a:t>“Mercury is closest planet to the Sun and the smallest”</a:t>
            </a:r>
            <a:endParaRPr kumimoji="0" sz="8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84" name="Google Shape;12384;p22"/>
          <p:cNvSpPr/>
          <p:nvPr/>
        </p:nvSpPr>
        <p:spPr>
          <a:xfrm>
            <a:off x="6549404" y="25383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2385" name="Google Shape;12385;p22"/>
          <p:cNvGrpSpPr/>
          <p:nvPr/>
        </p:nvGrpSpPr>
        <p:grpSpPr>
          <a:xfrm>
            <a:off x="6240887" y="2575988"/>
            <a:ext cx="626590" cy="626590"/>
            <a:chOff x="5681300" y="2527788"/>
            <a:chExt cx="805800" cy="805800"/>
          </a:xfrm>
        </p:grpSpPr>
        <p:sp>
          <p:nvSpPr>
            <p:cNvPr id="12386" name="Google Shape;12386;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87" name="Google Shape;12387;p22"/>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2388" name="Google Shape;12388;p22"/>
          <p:cNvSpPr txBox="1"/>
          <p:nvPr/>
        </p:nvSpPr>
        <p:spPr>
          <a:xfrm>
            <a:off x="6993115" y="26683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cs typeface="B Nazanin" panose="00000700000000000000" pitchFamily="2" charset="-78"/>
                <a:sym typeface="Arial"/>
              </a:rPr>
              <a:t>“Mercury is closest planet to the Sun and the smallest”</a:t>
            </a:r>
            <a:endParaRPr kumimoji="0" sz="8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89" name="Google Shape;12389;p22"/>
          <p:cNvSpPr/>
          <p:nvPr/>
        </p:nvSpPr>
        <p:spPr>
          <a:xfrm>
            <a:off x="6549404" y="3330400"/>
            <a:ext cx="1542300" cy="702000"/>
          </a:xfrm>
          <a:prstGeom prst="roundRect">
            <a:avLst>
              <a:gd name="adj" fmla="val 16667"/>
            </a:avLst>
          </a:prstGeom>
          <a:noFill/>
          <a:ln w="9525" cap="flat" cmpd="sng">
            <a:solidFill>
              <a:srgbClr val="9BABB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2390" name="Google Shape;12390;p22"/>
          <p:cNvGrpSpPr/>
          <p:nvPr/>
        </p:nvGrpSpPr>
        <p:grpSpPr>
          <a:xfrm>
            <a:off x="6240887" y="3368088"/>
            <a:ext cx="626590" cy="626590"/>
            <a:chOff x="5681300" y="2527788"/>
            <a:chExt cx="805800" cy="805800"/>
          </a:xfrm>
        </p:grpSpPr>
        <p:sp>
          <p:nvSpPr>
            <p:cNvPr id="12391" name="Google Shape;12391;p22"/>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92" name="Google Shape;12392;p22"/>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2393" name="Google Shape;12393;p22"/>
          <p:cNvSpPr txBox="1"/>
          <p:nvPr/>
        </p:nvSpPr>
        <p:spPr>
          <a:xfrm>
            <a:off x="6993115" y="3460446"/>
            <a:ext cx="1130100" cy="44190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s" sz="800" b="0" i="0" u="none" strike="noStrike" kern="0" cap="none" spc="0" normalizeH="0" baseline="0" noProof="0">
                <a:ln>
                  <a:noFill/>
                </a:ln>
                <a:solidFill>
                  <a:schemeClr val="tx1"/>
                </a:solidFill>
                <a:effectLst/>
                <a:uLnTx/>
                <a:uFillTx/>
                <a:cs typeface="B Nazanin" panose="00000700000000000000" pitchFamily="2" charset="-78"/>
                <a:sym typeface="Arial"/>
              </a:rPr>
              <a:t>“Mercury is closest planet to the Sun and the smallest”</a:t>
            </a:r>
            <a:endParaRPr kumimoji="0" sz="8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94" name="Google Shape;12394;p22"/>
          <p:cNvSpPr/>
          <p:nvPr/>
        </p:nvSpPr>
        <p:spPr>
          <a:xfrm>
            <a:off x="4229854" y="192972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95" name="Google Shape;12395;p22"/>
          <p:cNvSpPr/>
          <p:nvPr/>
        </p:nvSpPr>
        <p:spPr>
          <a:xfrm>
            <a:off x="4229854" y="37132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396" name="Google Shape;12396;p22"/>
          <p:cNvSpPr/>
          <p:nvPr/>
        </p:nvSpPr>
        <p:spPr>
          <a:xfrm>
            <a:off x="5157904" y="2821488"/>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cxnSp>
        <p:nvCxnSpPr>
          <p:cNvPr id="12397" name="Google Shape;12397;p22"/>
          <p:cNvCxnSpPr>
            <a:stCxn id="12396" idx="6"/>
            <a:endCxn id="12382" idx="2"/>
          </p:cNvCxnSpPr>
          <p:nvPr/>
        </p:nvCxnSpPr>
        <p:spPr>
          <a:xfrm rot="10800000" flipH="1">
            <a:off x="5295004" y="2097138"/>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2398" name="Google Shape;12398;p22"/>
          <p:cNvCxnSpPr>
            <a:stCxn id="12396" idx="6"/>
            <a:endCxn id="12392" idx="2"/>
          </p:cNvCxnSpPr>
          <p:nvPr/>
        </p:nvCxnSpPr>
        <p:spPr>
          <a:xfrm>
            <a:off x="5295004" y="2890038"/>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2399" name="Google Shape;12399;p22"/>
          <p:cNvCxnSpPr>
            <a:stCxn id="12396" idx="6"/>
            <a:endCxn id="12387" idx="2"/>
          </p:cNvCxnSpPr>
          <p:nvPr/>
        </p:nvCxnSpPr>
        <p:spPr>
          <a:xfrm rot="10800000" flipH="1">
            <a:off x="5295004" y="2889138"/>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2400" name="Google Shape;12400;p22"/>
          <p:cNvSpPr txBox="1"/>
          <p:nvPr/>
        </p:nvSpPr>
        <p:spPr>
          <a:xfrm>
            <a:off x="3800713" y="2576693"/>
            <a:ext cx="995400" cy="626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s" sz="3000" b="1" i="0" u="none" strike="noStrike" kern="0" cap="none" spc="0" normalizeH="0" baseline="0" noProof="0">
                <a:ln>
                  <a:noFill/>
                </a:ln>
                <a:solidFill>
                  <a:schemeClr val="tx1"/>
                </a:solidFill>
                <a:effectLst/>
                <a:uLnTx/>
                <a:uFillTx/>
                <a:cs typeface="B Nazanin" panose="00000700000000000000" pitchFamily="2" charset="-78"/>
                <a:sym typeface="Arial"/>
              </a:rPr>
              <a:t>75%</a:t>
            </a:r>
            <a:endParaRPr kumimoji="0" sz="3000" b="1"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2401" name="Google Shape;12401;p22"/>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solidFill>
                <a:cs typeface="B Nazanin" panose="00000700000000000000" pitchFamily="2" charset="-78"/>
              </a:rPr>
              <a:t>اینفوگرافیک ممتاز</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38660" y="37542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463" name="Google Shape;7463;p72"/>
          <p:cNvGrpSpPr/>
          <p:nvPr/>
        </p:nvGrpSpPr>
        <p:grpSpPr>
          <a:xfrm>
            <a:off x="3542568" y="16425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485" name="Google Shape;7485;p72"/>
          <p:cNvGrpSpPr/>
          <p:nvPr/>
        </p:nvGrpSpPr>
        <p:grpSpPr>
          <a:xfrm>
            <a:off x="3524588" y="25046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506" name="Google Shape;7506;p72"/>
          <p:cNvGrpSpPr/>
          <p:nvPr/>
        </p:nvGrpSpPr>
        <p:grpSpPr>
          <a:xfrm>
            <a:off x="6884670" y="13284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chemeClr val="bg1"/>
                </a:solidFill>
                <a:latin typeface="Calibri"/>
                <a:ea typeface="Calibri"/>
                <a:cs typeface="Calibri"/>
                <a:sym typeface="Calibri"/>
              </a:endParaRPr>
            </a:p>
          </p:txBody>
        </p:sp>
      </p:grpSp>
      <p:grpSp>
        <p:nvGrpSpPr>
          <p:cNvPr id="7516" name="Google Shape;7516;p72"/>
          <p:cNvGrpSpPr/>
          <p:nvPr/>
        </p:nvGrpSpPr>
        <p:grpSpPr>
          <a:xfrm>
            <a:off x="3538460" y="30383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522" name="Google Shape;7522;p72"/>
          <p:cNvGrpSpPr/>
          <p:nvPr/>
        </p:nvGrpSpPr>
        <p:grpSpPr>
          <a:xfrm>
            <a:off x="6881716" y="21558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529" name="Google Shape;7529;p72"/>
          <p:cNvGrpSpPr/>
          <p:nvPr/>
        </p:nvGrpSpPr>
        <p:grpSpPr>
          <a:xfrm>
            <a:off x="6866028" y="33046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538" name="Google Shape;7538;p72"/>
          <p:cNvGrpSpPr/>
          <p:nvPr/>
        </p:nvGrpSpPr>
        <p:grpSpPr>
          <a:xfrm>
            <a:off x="5387166" y="13260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519539" y="13322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556" name="Google Shape;7556;p72"/>
          <p:cNvGrpSpPr/>
          <p:nvPr/>
        </p:nvGrpSpPr>
        <p:grpSpPr>
          <a:xfrm>
            <a:off x="758224" y="16538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44491" y="28893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chemeClr val="bg1"/>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580" name="Google Shape;7580;p72"/>
          <p:cNvGrpSpPr/>
          <p:nvPr/>
        </p:nvGrpSpPr>
        <p:grpSpPr>
          <a:xfrm>
            <a:off x="744493" y="13248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603" name="Google Shape;7603;p72"/>
          <p:cNvGrpSpPr/>
          <p:nvPr/>
        </p:nvGrpSpPr>
        <p:grpSpPr>
          <a:xfrm>
            <a:off x="3537503" y="40215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620" name="Google Shape;7620;p72"/>
          <p:cNvGrpSpPr/>
          <p:nvPr/>
        </p:nvGrpSpPr>
        <p:grpSpPr>
          <a:xfrm>
            <a:off x="3498112" y="35019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631" name="Google Shape;7631;p72"/>
          <p:cNvGrpSpPr/>
          <p:nvPr/>
        </p:nvGrpSpPr>
        <p:grpSpPr>
          <a:xfrm>
            <a:off x="776324" y="37879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692" name="Google Shape;7692;p72"/>
          <p:cNvGrpSpPr/>
          <p:nvPr/>
        </p:nvGrpSpPr>
        <p:grpSpPr>
          <a:xfrm rot="5400000">
            <a:off x="5989437" y="35844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725" name="Google Shape;7725;p72"/>
          <p:cNvGrpSpPr/>
          <p:nvPr/>
        </p:nvGrpSpPr>
        <p:grpSpPr>
          <a:xfrm rot="10800000" flipH="1">
            <a:off x="5361866" y="31729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732" name="Google Shape;7732;p72"/>
          <p:cNvGrpSpPr/>
          <p:nvPr/>
        </p:nvGrpSpPr>
        <p:grpSpPr>
          <a:xfrm>
            <a:off x="5373184" y="35460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59250" y="19648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grpSp>
      <p:grpSp>
        <p:nvGrpSpPr>
          <p:cNvPr id="7769" name="Google Shape;7769;p72"/>
          <p:cNvGrpSpPr/>
          <p:nvPr/>
        </p:nvGrpSpPr>
        <p:grpSpPr>
          <a:xfrm>
            <a:off x="744499" y="19124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grpSp>
        <p:nvGrpSpPr>
          <p:cNvPr id="7803" name="Google Shape;7803;p72"/>
          <p:cNvGrpSpPr/>
          <p:nvPr/>
        </p:nvGrpSpPr>
        <p:grpSpPr>
          <a:xfrm>
            <a:off x="6853439" y="26798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72982" y="40541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76570" y="28152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605525" y="253756"/>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1800" dirty="0">
                <a:solidFill>
                  <a:schemeClr val="bg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854488" y="34353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solidFill>
                </a:endParaRPr>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solidFill>
                </a:endParaRPr>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solidFill>
                </a:endParaRPr>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solidFill>
                </a:endParaRPr>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solidFill>
                </a:endParaRPr>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solidFill>
                </a:endParaRPr>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chemeClr val="bg1"/>
                  </a:solidFill>
                </a:endParaRPr>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aphicFrame>
        <p:nvGraphicFramePr>
          <p:cNvPr id="7906" name="Google Shape;7906;p73"/>
          <p:cNvGraphicFramePr/>
          <p:nvPr>
            <p:extLst>
              <p:ext uri="{D42A27DB-BD31-4B8C-83A1-F6EECF244321}">
                <p14:modId xmlns:p14="http://schemas.microsoft.com/office/powerpoint/2010/main" val="3418416348"/>
              </p:ext>
            </p:extLst>
          </p:nvPr>
        </p:nvGraphicFramePr>
        <p:xfrm>
          <a:off x="6090187" y="24332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862864" y="12609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aphicFrame>
        <p:nvGraphicFramePr>
          <p:cNvPr id="7942" name="Google Shape;7942;p73"/>
          <p:cNvGraphicFramePr/>
          <p:nvPr>
            <p:extLst>
              <p:ext uri="{D42A27DB-BD31-4B8C-83A1-F6EECF244321}">
                <p14:modId xmlns:p14="http://schemas.microsoft.com/office/powerpoint/2010/main" val="2287229827"/>
              </p:ext>
            </p:extLst>
          </p:nvPr>
        </p:nvGraphicFramePr>
        <p:xfrm>
          <a:off x="6090212" y="12609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extLst>
              <p:ext uri="{D42A27DB-BD31-4B8C-83A1-F6EECF244321}">
                <p14:modId xmlns:p14="http://schemas.microsoft.com/office/powerpoint/2010/main" val="1482769661"/>
              </p:ext>
            </p:extLst>
          </p:nvPr>
        </p:nvGraphicFramePr>
        <p:xfrm>
          <a:off x="3511075" y="24332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513061" y="34241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graphicFrame>
        <p:nvGraphicFramePr>
          <p:cNvPr id="7981" name="Google Shape;7981;p73"/>
          <p:cNvGraphicFramePr/>
          <p:nvPr>
            <p:extLst>
              <p:ext uri="{D42A27DB-BD31-4B8C-83A1-F6EECF244321}">
                <p14:modId xmlns:p14="http://schemas.microsoft.com/office/powerpoint/2010/main" val="1424659070"/>
              </p:ext>
            </p:extLst>
          </p:nvPr>
        </p:nvGraphicFramePr>
        <p:xfrm>
          <a:off x="863863" y="24332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313532" y="28370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985" name="Google Shape;7985;p73"/>
          <p:cNvGrpSpPr/>
          <p:nvPr/>
        </p:nvGrpSpPr>
        <p:grpSpPr>
          <a:xfrm>
            <a:off x="4859020" y="31192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7988" name="Google Shape;7988;p73"/>
          <p:cNvGrpSpPr/>
          <p:nvPr/>
        </p:nvGrpSpPr>
        <p:grpSpPr>
          <a:xfrm>
            <a:off x="6023819" y="34470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solidFill>
                </a:rPr>
                <a:t>JANUARY</a:t>
              </a:r>
              <a:endParaRPr sz="400">
                <a:solidFill>
                  <a:schemeClr val="bg1"/>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solidFill>
                </a:rPr>
                <a:t>FEBRUARY</a:t>
              </a:r>
              <a:endParaRPr sz="400">
                <a:solidFill>
                  <a:schemeClr val="bg1"/>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solidFill>
                </a:rPr>
                <a:t>MARCH</a:t>
              </a:r>
              <a:endParaRPr sz="400">
                <a:solidFill>
                  <a:schemeClr val="bg1"/>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chemeClr val="bg1"/>
                  </a:solidFill>
                </a:rPr>
                <a:t>APRIL</a:t>
              </a:r>
              <a:endParaRPr sz="400">
                <a:solidFill>
                  <a:schemeClr val="bg1"/>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chemeClr val="bg1"/>
                  </a:solidFill>
                </a:rPr>
                <a:t>PHASE 1</a:t>
              </a:r>
              <a:endParaRPr sz="400">
                <a:solidFill>
                  <a:schemeClr val="bg1"/>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solidFill>
                </a:rPr>
                <a:t>Task 1</a:t>
              </a:r>
              <a:endParaRPr sz="400">
                <a:solidFill>
                  <a:schemeClr val="bg1"/>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chemeClr val="bg1"/>
                  </a:solidFill>
                </a:rPr>
                <a:t>Task 2</a:t>
              </a:r>
              <a:endParaRPr sz="400">
                <a:solidFill>
                  <a:schemeClr val="bg1"/>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006" name="Google Shape;8006;p73"/>
          <p:cNvGrpSpPr/>
          <p:nvPr/>
        </p:nvGrpSpPr>
        <p:grpSpPr>
          <a:xfrm>
            <a:off x="3508224" y="12310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solidFill>
                </a:rPr>
                <a:t>JANUARY</a:t>
              </a:r>
              <a:endParaRPr sz="400">
                <a:solidFill>
                  <a:schemeClr val="bg1"/>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solidFill>
                </a:rPr>
                <a:t>FEBRUARY</a:t>
              </a:r>
              <a:endParaRPr sz="400">
                <a:solidFill>
                  <a:schemeClr val="bg1"/>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solidFill>
                </a:rPr>
                <a:t>MARCH</a:t>
              </a:r>
              <a:endParaRPr sz="400">
                <a:solidFill>
                  <a:schemeClr val="bg1"/>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solidFill>
                </a:rPr>
                <a:t>APRIL</a:t>
              </a:r>
              <a:endParaRPr sz="400">
                <a:solidFill>
                  <a:schemeClr val="bg1"/>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solidFill>
                </a:rPr>
                <a:t>MAY</a:t>
              </a:r>
              <a:endParaRPr sz="400">
                <a:solidFill>
                  <a:schemeClr val="bg1"/>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chemeClr val="bg1"/>
                  </a:solidFill>
                </a:rPr>
                <a:t>JUNE</a:t>
              </a:r>
              <a:endParaRPr sz="400">
                <a:solidFill>
                  <a:schemeClr val="bg1"/>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solidFill>
                </a:rPr>
                <a:t>PHASE 1</a:t>
              </a:r>
              <a:endParaRPr sz="400">
                <a:solidFill>
                  <a:schemeClr val="bg1"/>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chemeClr val="bg1"/>
                  </a:solidFill>
                </a:rPr>
                <a:t>PHASE 2</a:t>
              </a:r>
              <a:endParaRPr sz="400">
                <a:solidFill>
                  <a:schemeClr val="bg1"/>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solidFill>
                </a:rPr>
                <a:t>Task 1</a:t>
              </a:r>
              <a:endParaRPr sz="400">
                <a:solidFill>
                  <a:schemeClr val="bg1"/>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solidFill>
                </a:rPr>
                <a:t>Task 2</a:t>
              </a:r>
              <a:endParaRPr sz="400">
                <a:solidFill>
                  <a:schemeClr val="bg1"/>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solidFill>
                </a:rPr>
                <a:t>Task 1</a:t>
              </a:r>
              <a:endParaRPr sz="400">
                <a:solidFill>
                  <a:schemeClr val="bg1"/>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chemeClr val="bg1"/>
                  </a:solidFill>
                </a:rPr>
                <a:t>Task 2</a:t>
              </a:r>
              <a:endParaRPr sz="400">
                <a:solidFill>
                  <a:schemeClr val="bg1"/>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chemeClr val="bg1"/>
                  </a:solidFill>
                </a:endParaRPr>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764750" y="374387"/>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1600" dirty="0">
                <a:solidFill>
                  <a:schemeClr val="bg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810978" y="1258319"/>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27351" y="2136769"/>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38315" y="2139975"/>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913537" y="2146671"/>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22975" y="2141177"/>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68122" y="3786782"/>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85180" y="3775579"/>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42645" y="3689581"/>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906331" y="3786781"/>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906331" y="4165452"/>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44758" y="3785978"/>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51020" y="3783716"/>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31306" y="2994145"/>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88411" y="3003753"/>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614283" y="2994308"/>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31943" y="2991205"/>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83156" y="2141917"/>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27592" y="1258319"/>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23068" y="2141542"/>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23563" y="3786172"/>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61278" y="1258319"/>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82805" y="3781215"/>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407077" y="1331763"/>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58528" y="3781257"/>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43237" y="2141184"/>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26555" y="2145530"/>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608993" y="1258319"/>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706122" y="2994428"/>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14444" y="1258319"/>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22745" y="1258319"/>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68477" y="1258319"/>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88300" y="2144641"/>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705249" y="3775412"/>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27237" y="1258319"/>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28732" y="2994435"/>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16261" y="12579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10927" y="12771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600388" y="27362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96913" y="30141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97566" y="32924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97258" y="24978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8266" y="38614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7827" y="35626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45764" y="41756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64594" y="21587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66149" y="12613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56263" y="24846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72813" y="35768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73173" y="24802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14444" y="29066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23023" y="24841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80085" y="36225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87625" y="12713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25507" y="12715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714444" y="299998"/>
            <a:ext cx="7710600" cy="482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000" dirty="0">
                <a:solidFill>
                  <a:schemeClr val="lt1"/>
                </a:solidFill>
                <a:cs typeface="B Nazanin" panose="00000700000000000000" pitchFamily="2" charset="-78"/>
              </a:rPr>
              <a:t>انواع نمودارهای خلاقانه:</a:t>
            </a:r>
            <a:endParaRPr lang="fa-IR" sz="20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540544" y="1469927"/>
            <a:ext cx="2314575" cy="2738475"/>
            <a:chOff x="884237" y="1516734"/>
            <a:chExt cx="6172200" cy="7302600"/>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59"/>
                <a:ext cx="3886200" cy="1600437"/>
              </a:xfrm>
              <a:prstGeom prst="rect">
                <a:avLst/>
              </a:prstGeom>
              <a:noFill/>
            </p:spPr>
            <p:txBody>
              <a:bodyPr wrap="square" rtlCol="0" anchor="t">
                <a:spAutoFit/>
              </a:bodyPr>
              <a:lstStyle/>
              <a:p>
                <a:pPr algn="r"/>
                <a:r>
                  <a:rPr lang="fa-IR" sz="3300" dirty="0">
                    <a:solidFill>
                      <a:schemeClr val="tx1"/>
                    </a:solidFill>
                    <a:latin typeface="Lato Black" pitchFamily="34" charset="0"/>
                    <a:ea typeface="Lato Black" pitchFamily="34" charset="0"/>
                    <a:cs typeface="Lato Black" pitchFamily="34" charset="0"/>
                  </a:rPr>
                  <a:t>نمادها</a:t>
                </a:r>
                <a:endParaRPr lang="en-US" sz="3300" dirty="0">
                  <a:solidFill>
                    <a:schemeClr val="tx1"/>
                  </a:solidFill>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1"/>
                    </a:solidFill>
                    <a:latin typeface="Open Sans Light"/>
                  </a:endParaRPr>
                </a:p>
              </p:txBody>
            </p:sp>
            <p:sp>
              <p:nvSpPr>
                <p:cNvPr id="499" name="Rectangle 35"/>
                <p:cNvSpPr/>
                <p:nvPr/>
              </p:nvSpPr>
              <p:spPr>
                <a:xfrm>
                  <a:off x="13526171" y="9528204"/>
                  <a:ext cx="2902866" cy="141383"/>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34252" tIns="17127" rIns="34252" bIns="17127" anchor="ctr"/>
                <a:lstStyle/>
                <a:p>
                  <a:pPr algn="ctr" defTabSz="407792">
                    <a:defRPr/>
                  </a:pPr>
                  <a:endParaRPr lang="en-US" sz="525" dirty="0">
                    <a:solidFill>
                      <a:schemeClr val="tx1"/>
                    </a:solidFill>
                    <a:latin typeface="Open Sans Light"/>
                  </a:endParaRPr>
                </a:p>
              </p:txBody>
            </p:sp>
          </p:grpSp>
        </p:grpSp>
        <p:grpSp>
          <p:nvGrpSpPr>
            <p:cNvPr id="4" name="กลุ่ม 3"/>
            <p:cNvGrpSpPr/>
            <p:nvPr/>
          </p:nvGrpSpPr>
          <p:grpSpPr>
            <a:xfrm>
              <a:off x="1112837" y="6062993"/>
              <a:ext cx="5943600" cy="2756341"/>
              <a:chOff x="960437" y="4996193"/>
              <a:chExt cx="5943600" cy="2756341"/>
            </a:xfrm>
          </p:grpSpPr>
          <p:sp>
            <p:nvSpPr>
              <p:cNvPr id="273" name="Title 20"/>
              <p:cNvSpPr txBox="1">
                <a:spLocks/>
              </p:cNvSpPr>
              <p:nvPr/>
            </p:nvSpPr>
            <p:spPr bwMode="auto">
              <a:xfrm>
                <a:off x="960437" y="7080715"/>
                <a:ext cx="5943600" cy="67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5" tIns="45722" rIns="91445" bIns="45722"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rtl="1">
                  <a:lnSpc>
                    <a:spcPct val="130000"/>
                  </a:lnSpc>
                </a:pPr>
                <a:endParaRPr lang="en-US" sz="900" dirty="0">
                  <a:latin typeface="Lato" pitchFamily="34" charset="0"/>
                  <a:ea typeface="Lato" pitchFamily="34" charset="0"/>
                  <a:cs typeface="B Nazanin" panose="00000700000000000000" pitchFamily="2" charset="-78"/>
                </a:endParaRPr>
              </a:p>
            </p:txBody>
          </p:sp>
          <p:sp>
            <p:nvSpPr>
              <p:cNvPr id="274" name="TextBox 273"/>
              <p:cNvSpPr txBox="1"/>
              <p:nvPr/>
            </p:nvSpPr>
            <p:spPr>
              <a:xfrm>
                <a:off x="1119402" y="4996193"/>
                <a:ext cx="5022024" cy="800218"/>
              </a:xfrm>
              <a:prstGeom prst="rect">
                <a:avLst/>
              </a:prstGeom>
              <a:noFill/>
            </p:spPr>
            <p:txBody>
              <a:bodyPr wrap="square" rtlCol="0">
                <a:spAutoFit/>
              </a:bodyPr>
              <a:lstStyle/>
              <a:p>
                <a:r>
                  <a:rPr lang="fa-IR" sz="1350" b="1" dirty="0">
                    <a:solidFill>
                      <a:schemeClr val="tx1"/>
                    </a:solidFill>
                    <a:latin typeface="Lato Black" charset="0"/>
                    <a:ea typeface="Lato Black" charset="0"/>
                    <a:cs typeface="Lato Black" charset="0"/>
                  </a:rPr>
                  <a:t>مجموعه آیکون های اجتماعی</a:t>
                </a:r>
                <a:endParaRPr lang="en-US" sz="1350" b="1" dirty="0">
                  <a:solidFill>
                    <a:schemeClr val="tx1"/>
                  </a:solidFill>
                  <a:latin typeface="Lato Black" charset="0"/>
                  <a:ea typeface="Lato Black" charset="0"/>
                  <a:cs typeface="Lato Black" charset="0"/>
                </a:endParaRPr>
              </a:p>
            </p:txBody>
          </p:sp>
        </p:grpSp>
      </p:grpSp>
      <p:grpSp>
        <p:nvGrpSpPr>
          <p:cNvPr id="661" name="กลุ่ม 660"/>
          <p:cNvGrpSpPr/>
          <p:nvPr/>
        </p:nvGrpSpPr>
        <p:grpSpPr>
          <a:xfrm>
            <a:off x="3914776" y="1183085"/>
            <a:ext cx="493514" cy="488156"/>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2" name="กลุ่ม 661"/>
          <p:cNvGrpSpPr/>
          <p:nvPr/>
        </p:nvGrpSpPr>
        <p:grpSpPr>
          <a:xfrm>
            <a:off x="4701183" y="1183085"/>
            <a:ext cx="494109" cy="488156"/>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6" name="กลุ่ม 2085"/>
          <p:cNvGrpSpPr/>
          <p:nvPr/>
        </p:nvGrpSpPr>
        <p:grpSpPr>
          <a:xfrm>
            <a:off x="5488186" y="3370858"/>
            <a:ext cx="493514" cy="494109"/>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3" name="กลุ่ม 662"/>
          <p:cNvGrpSpPr/>
          <p:nvPr/>
        </p:nvGrpSpPr>
        <p:grpSpPr>
          <a:xfrm>
            <a:off x="5488186" y="1183085"/>
            <a:ext cx="493514" cy="488156"/>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4" name="กลุ่ม 663"/>
          <p:cNvGrpSpPr/>
          <p:nvPr/>
        </p:nvGrpSpPr>
        <p:grpSpPr>
          <a:xfrm>
            <a:off x="6274595" y="1183085"/>
            <a:ext cx="494109" cy="488156"/>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5" name="กลุ่ม 2084"/>
          <p:cNvGrpSpPr/>
          <p:nvPr/>
        </p:nvGrpSpPr>
        <p:grpSpPr>
          <a:xfrm>
            <a:off x="6274595" y="3370858"/>
            <a:ext cx="494109" cy="494109"/>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9" name="กลุ่ม 668"/>
          <p:cNvGrpSpPr/>
          <p:nvPr/>
        </p:nvGrpSpPr>
        <p:grpSpPr>
          <a:xfrm>
            <a:off x="6274595" y="1912343"/>
            <a:ext cx="494109" cy="494109"/>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5" name="กลุ่ม 664"/>
          <p:cNvGrpSpPr/>
          <p:nvPr/>
        </p:nvGrpSpPr>
        <p:grpSpPr>
          <a:xfrm>
            <a:off x="7061597" y="1183085"/>
            <a:ext cx="493514" cy="488156"/>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4" name="กลุ่ม 2083"/>
          <p:cNvGrpSpPr/>
          <p:nvPr/>
        </p:nvGrpSpPr>
        <p:grpSpPr>
          <a:xfrm>
            <a:off x="7061597" y="3370858"/>
            <a:ext cx="493514" cy="494109"/>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0" name="กลุ่ม 2079"/>
          <p:cNvGrpSpPr/>
          <p:nvPr/>
        </p:nvGrpSpPr>
        <p:grpSpPr>
          <a:xfrm>
            <a:off x="4701183" y="2641600"/>
            <a:ext cx="494109" cy="494109"/>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7" name="กลุ่ม 666"/>
          <p:cNvGrpSpPr/>
          <p:nvPr/>
        </p:nvGrpSpPr>
        <p:grpSpPr>
          <a:xfrm>
            <a:off x="4701183" y="1912343"/>
            <a:ext cx="494109" cy="494109"/>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1" name="กลุ่ม 2080"/>
          <p:cNvGrpSpPr/>
          <p:nvPr/>
        </p:nvGrpSpPr>
        <p:grpSpPr>
          <a:xfrm>
            <a:off x="5488186" y="2641600"/>
            <a:ext cx="493514" cy="494109"/>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8" name="กลุ่ม 2087"/>
          <p:cNvGrpSpPr/>
          <p:nvPr/>
        </p:nvGrpSpPr>
        <p:grpSpPr>
          <a:xfrm>
            <a:off x="3914776" y="3370858"/>
            <a:ext cx="493514" cy="494109"/>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8" name="กลุ่ม 667"/>
          <p:cNvGrpSpPr/>
          <p:nvPr/>
        </p:nvGrpSpPr>
        <p:grpSpPr>
          <a:xfrm>
            <a:off x="5488186" y="1912343"/>
            <a:ext cx="493514" cy="494109"/>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3" name="กลุ่ม 2082"/>
          <p:cNvGrpSpPr/>
          <p:nvPr/>
        </p:nvGrpSpPr>
        <p:grpSpPr>
          <a:xfrm>
            <a:off x="7061597" y="2641600"/>
            <a:ext cx="493514" cy="494109"/>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2" name="กลุ่ม 2081"/>
          <p:cNvGrpSpPr/>
          <p:nvPr/>
        </p:nvGrpSpPr>
        <p:grpSpPr>
          <a:xfrm>
            <a:off x="6274595" y="2641600"/>
            <a:ext cx="494109" cy="494109"/>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7" name="กลุ่ม 2086"/>
          <p:cNvGrpSpPr/>
          <p:nvPr/>
        </p:nvGrpSpPr>
        <p:grpSpPr>
          <a:xfrm>
            <a:off x="4701183" y="3370858"/>
            <a:ext cx="494109" cy="494109"/>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66" name="กลุ่ม 665"/>
          <p:cNvGrpSpPr/>
          <p:nvPr/>
        </p:nvGrpSpPr>
        <p:grpSpPr>
          <a:xfrm>
            <a:off x="3914776" y="1912343"/>
            <a:ext cx="493514" cy="494109"/>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70" name="กลุ่ม 669"/>
          <p:cNvGrpSpPr/>
          <p:nvPr/>
        </p:nvGrpSpPr>
        <p:grpSpPr>
          <a:xfrm>
            <a:off x="7061597" y="1912343"/>
            <a:ext cx="493514" cy="494109"/>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671" name="กลุ่ม 670"/>
          <p:cNvGrpSpPr/>
          <p:nvPr/>
        </p:nvGrpSpPr>
        <p:grpSpPr>
          <a:xfrm>
            <a:off x="3914776" y="2641600"/>
            <a:ext cx="493514" cy="494109"/>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1" name="กลุ่ม 2090"/>
          <p:cNvGrpSpPr/>
          <p:nvPr/>
        </p:nvGrpSpPr>
        <p:grpSpPr>
          <a:xfrm>
            <a:off x="5488186" y="4100116"/>
            <a:ext cx="493514" cy="494109"/>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0" name="กลุ่ม 2089"/>
          <p:cNvGrpSpPr/>
          <p:nvPr/>
        </p:nvGrpSpPr>
        <p:grpSpPr>
          <a:xfrm>
            <a:off x="4701183" y="4100116"/>
            <a:ext cx="494109" cy="494109"/>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89" name="กลุ่ม 2088"/>
          <p:cNvGrpSpPr/>
          <p:nvPr/>
        </p:nvGrpSpPr>
        <p:grpSpPr>
          <a:xfrm>
            <a:off x="3914776" y="4100116"/>
            <a:ext cx="493514" cy="494109"/>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2" name="กลุ่ม 2091"/>
          <p:cNvGrpSpPr/>
          <p:nvPr/>
        </p:nvGrpSpPr>
        <p:grpSpPr>
          <a:xfrm>
            <a:off x="6274595" y="4100116"/>
            <a:ext cx="494109" cy="494109"/>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grpSp>
        <p:nvGrpSpPr>
          <p:cNvPr id="2093" name="กลุ่ม 2092"/>
          <p:cNvGrpSpPr/>
          <p:nvPr/>
        </p:nvGrpSpPr>
        <p:grpSpPr>
          <a:xfrm>
            <a:off x="7061597" y="4100116"/>
            <a:ext cx="493514" cy="494109"/>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525">
                <a:solidFill>
                  <a:schemeClr val="tx1"/>
                </a:solidFill>
              </a:endParaRPr>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3235"/>
        <p:cNvGrpSpPr/>
        <p:nvPr/>
      </p:nvGrpSpPr>
      <p:grpSpPr>
        <a:xfrm>
          <a:off x="0" y="0"/>
          <a:ext cx="0" cy="0"/>
          <a:chOff x="0" y="0"/>
          <a:chExt cx="0" cy="0"/>
        </a:xfrm>
      </p:grpSpPr>
      <p:grpSp>
        <p:nvGrpSpPr>
          <p:cNvPr id="13236" name="Google Shape;13236;p25"/>
          <p:cNvGrpSpPr/>
          <p:nvPr/>
        </p:nvGrpSpPr>
        <p:grpSpPr>
          <a:xfrm>
            <a:off x="4803025" y="1783336"/>
            <a:ext cx="347225" cy="310175"/>
            <a:chOff x="7055563" y="3039906"/>
            <a:chExt cx="347225" cy="310175"/>
          </a:xfrm>
        </p:grpSpPr>
        <p:sp>
          <p:nvSpPr>
            <p:cNvPr id="13237" name="Google Shape;13237;p25"/>
            <p:cNvSpPr/>
            <p:nvPr/>
          </p:nvSpPr>
          <p:spPr>
            <a:xfrm>
              <a:off x="7165888" y="3133881"/>
              <a:ext cx="10050" cy="20225"/>
            </a:xfrm>
            <a:custGeom>
              <a:avLst/>
              <a:gdLst/>
              <a:ahLst/>
              <a:cxnLst/>
              <a:rect l="l" t="t" r="r" b="b"/>
              <a:pathLst>
                <a:path w="402" h="809" extrusionOk="0">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38" name="Google Shape;13238;p25"/>
            <p:cNvSpPr/>
            <p:nvPr/>
          </p:nvSpPr>
          <p:spPr>
            <a:xfrm>
              <a:off x="7281613" y="3135181"/>
              <a:ext cx="10075" cy="18925"/>
            </a:xfrm>
            <a:custGeom>
              <a:avLst/>
              <a:gdLst/>
              <a:ahLst/>
              <a:cxnLst/>
              <a:rect l="l" t="t" r="r" b="b"/>
              <a:pathLst>
                <a:path w="403" h="757" extrusionOk="0">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39" name="Google Shape;13239;p25"/>
            <p:cNvSpPr/>
            <p:nvPr/>
          </p:nvSpPr>
          <p:spPr>
            <a:xfrm>
              <a:off x="7209088" y="3143206"/>
              <a:ext cx="40750" cy="17075"/>
            </a:xfrm>
            <a:custGeom>
              <a:avLst/>
              <a:gdLst/>
              <a:ahLst/>
              <a:cxnLst/>
              <a:rect l="l" t="t" r="r" b="b"/>
              <a:pathLst>
                <a:path w="1630" h="683" extrusionOk="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0" name="Google Shape;13240;p25"/>
            <p:cNvSpPr/>
            <p:nvPr/>
          </p:nvSpPr>
          <p:spPr>
            <a:xfrm>
              <a:off x="7055563" y="3039906"/>
              <a:ext cx="347225" cy="310175"/>
            </a:xfrm>
            <a:custGeom>
              <a:avLst/>
              <a:gdLst/>
              <a:ahLst/>
              <a:cxnLst/>
              <a:rect l="l" t="t" r="r" b="b"/>
              <a:pathLst>
                <a:path w="13889" h="12407" extrusionOk="0">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41" name="Google Shape;13241;p25"/>
          <p:cNvGrpSpPr/>
          <p:nvPr/>
        </p:nvGrpSpPr>
        <p:grpSpPr>
          <a:xfrm>
            <a:off x="5493756" y="1777161"/>
            <a:ext cx="352625" cy="322525"/>
            <a:chOff x="6314113" y="3033731"/>
            <a:chExt cx="352625" cy="322525"/>
          </a:xfrm>
        </p:grpSpPr>
        <p:sp>
          <p:nvSpPr>
            <p:cNvPr id="13242" name="Google Shape;13242;p25"/>
            <p:cNvSpPr/>
            <p:nvPr/>
          </p:nvSpPr>
          <p:spPr>
            <a:xfrm>
              <a:off x="6366563" y="3160881"/>
              <a:ext cx="12000" cy="16375"/>
            </a:xfrm>
            <a:custGeom>
              <a:avLst/>
              <a:gdLst/>
              <a:ahLst/>
              <a:cxnLst/>
              <a:rect l="l" t="t" r="r" b="b"/>
              <a:pathLst>
                <a:path w="480" h="655" extrusionOk="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3" name="Google Shape;13243;p25"/>
            <p:cNvSpPr/>
            <p:nvPr/>
          </p:nvSpPr>
          <p:spPr>
            <a:xfrm>
              <a:off x="6441413" y="3160881"/>
              <a:ext cx="10050" cy="16375"/>
            </a:xfrm>
            <a:custGeom>
              <a:avLst/>
              <a:gdLst/>
              <a:ahLst/>
              <a:cxnLst/>
              <a:rect l="l" t="t" r="r" b="b"/>
              <a:pathLst>
                <a:path w="402" h="655" extrusionOk="0">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4" name="Google Shape;13244;p25"/>
            <p:cNvSpPr/>
            <p:nvPr/>
          </p:nvSpPr>
          <p:spPr>
            <a:xfrm>
              <a:off x="6393163" y="3166356"/>
              <a:ext cx="31300" cy="14375"/>
            </a:xfrm>
            <a:custGeom>
              <a:avLst/>
              <a:gdLst/>
              <a:ahLst/>
              <a:cxnLst/>
              <a:rect l="l" t="t" r="r" b="b"/>
              <a:pathLst>
                <a:path w="1252" h="575" extrusionOk="0">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5" name="Google Shape;13245;p25"/>
            <p:cNvSpPr/>
            <p:nvPr/>
          </p:nvSpPr>
          <p:spPr>
            <a:xfrm>
              <a:off x="6386638" y="3271356"/>
              <a:ext cx="46300" cy="49500"/>
            </a:xfrm>
            <a:custGeom>
              <a:avLst/>
              <a:gdLst/>
              <a:ahLst/>
              <a:cxnLst/>
              <a:rect l="l" t="t" r="r" b="b"/>
              <a:pathLst>
                <a:path w="1852" h="1980" extrusionOk="0">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6" name="Google Shape;13246;p25"/>
            <p:cNvSpPr/>
            <p:nvPr/>
          </p:nvSpPr>
          <p:spPr>
            <a:xfrm>
              <a:off x="6329538" y="3245131"/>
              <a:ext cx="45550" cy="49500"/>
            </a:xfrm>
            <a:custGeom>
              <a:avLst/>
              <a:gdLst/>
              <a:ahLst/>
              <a:cxnLst/>
              <a:rect l="l" t="t" r="r" b="b"/>
              <a:pathLst>
                <a:path w="1822" h="1980" extrusionOk="0">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7" name="Google Shape;13247;p25"/>
            <p:cNvSpPr/>
            <p:nvPr/>
          </p:nvSpPr>
          <p:spPr>
            <a:xfrm>
              <a:off x="6443713" y="3245131"/>
              <a:ext cx="46325" cy="49500"/>
            </a:xfrm>
            <a:custGeom>
              <a:avLst/>
              <a:gdLst/>
              <a:ahLst/>
              <a:cxnLst/>
              <a:rect l="l" t="t" r="r" b="b"/>
              <a:pathLst>
                <a:path w="1853" h="1980" extrusionOk="0">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8" name="Google Shape;13248;p25"/>
            <p:cNvSpPr/>
            <p:nvPr/>
          </p:nvSpPr>
          <p:spPr>
            <a:xfrm>
              <a:off x="6523188" y="3239731"/>
              <a:ext cx="104950" cy="86450"/>
            </a:xfrm>
            <a:custGeom>
              <a:avLst/>
              <a:gdLst/>
              <a:ahLst/>
              <a:cxnLst/>
              <a:rect l="l" t="t" r="r" b="b"/>
              <a:pathLst>
                <a:path w="4198" h="3458" extrusionOk="0">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49" name="Google Shape;13249;p25"/>
            <p:cNvSpPr/>
            <p:nvPr/>
          </p:nvSpPr>
          <p:spPr>
            <a:xfrm>
              <a:off x="6314113" y="3033731"/>
              <a:ext cx="352625" cy="322525"/>
            </a:xfrm>
            <a:custGeom>
              <a:avLst/>
              <a:gdLst/>
              <a:ahLst/>
              <a:cxnLst/>
              <a:rect l="l" t="t" r="r" b="b"/>
              <a:pathLst>
                <a:path w="14105" h="12901" extrusionOk="0">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50" name="Google Shape;13250;p25"/>
          <p:cNvGrpSpPr/>
          <p:nvPr/>
        </p:nvGrpSpPr>
        <p:grpSpPr>
          <a:xfrm>
            <a:off x="6283838" y="1765586"/>
            <a:ext cx="278550" cy="345675"/>
            <a:chOff x="4841988" y="4141656"/>
            <a:chExt cx="278550" cy="345675"/>
          </a:xfrm>
        </p:grpSpPr>
        <p:sp>
          <p:nvSpPr>
            <p:cNvPr id="13251" name="Google Shape;13251;p25"/>
            <p:cNvSpPr/>
            <p:nvPr/>
          </p:nvSpPr>
          <p:spPr>
            <a:xfrm>
              <a:off x="4946163" y="4363106"/>
              <a:ext cx="10050" cy="15450"/>
            </a:xfrm>
            <a:custGeom>
              <a:avLst/>
              <a:gdLst/>
              <a:ahLst/>
              <a:cxnLst/>
              <a:rect l="l" t="t" r="r" b="b"/>
              <a:pathLst>
                <a:path w="402" h="618" extrusionOk="0">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2" name="Google Shape;13252;p25"/>
            <p:cNvSpPr/>
            <p:nvPr/>
          </p:nvSpPr>
          <p:spPr>
            <a:xfrm>
              <a:off x="5006338" y="4363106"/>
              <a:ext cx="10825" cy="15450"/>
            </a:xfrm>
            <a:custGeom>
              <a:avLst/>
              <a:gdLst/>
              <a:ahLst/>
              <a:cxnLst/>
              <a:rect l="l" t="t" r="r" b="b"/>
              <a:pathLst>
                <a:path w="433" h="618" extrusionOk="0">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3" name="Google Shape;13253;p25"/>
            <p:cNvSpPr/>
            <p:nvPr/>
          </p:nvSpPr>
          <p:spPr>
            <a:xfrm>
              <a:off x="4966613" y="4368081"/>
              <a:ext cx="29300" cy="13550"/>
            </a:xfrm>
            <a:custGeom>
              <a:avLst/>
              <a:gdLst/>
              <a:ahLst/>
              <a:cxnLst/>
              <a:rect l="l" t="t" r="r" b="b"/>
              <a:pathLst>
                <a:path w="1172" h="542" extrusionOk="0">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4" name="Google Shape;13254;p25"/>
            <p:cNvSpPr/>
            <p:nvPr/>
          </p:nvSpPr>
          <p:spPr>
            <a:xfrm>
              <a:off x="4841988" y="4141656"/>
              <a:ext cx="278550" cy="345675"/>
            </a:xfrm>
            <a:custGeom>
              <a:avLst/>
              <a:gdLst/>
              <a:ahLst/>
              <a:cxnLst/>
              <a:rect l="l" t="t" r="r" b="b"/>
              <a:pathLst>
                <a:path w="11142" h="13827" extrusionOk="0">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5" name="Google Shape;13255;p25"/>
            <p:cNvSpPr/>
            <p:nvPr/>
          </p:nvSpPr>
          <p:spPr>
            <a:xfrm>
              <a:off x="4858188" y="4170206"/>
              <a:ext cx="226875" cy="291675"/>
            </a:xfrm>
            <a:custGeom>
              <a:avLst/>
              <a:gdLst/>
              <a:ahLst/>
              <a:cxnLst/>
              <a:rect l="l" t="t" r="r" b="b"/>
              <a:pathLst>
                <a:path w="9075" h="11667" extrusionOk="0">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6" name="Google Shape;13256;p25"/>
            <p:cNvSpPr/>
            <p:nvPr/>
          </p:nvSpPr>
          <p:spPr>
            <a:xfrm>
              <a:off x="4902163" y="4199331"/>
              <a:ext cx="157425" cy="229375"/>
            </a:xfrm>
            <a:custGeom>
              <a:avLst/>
              <a:gdLst/>
              <a:ahLst/>
              <a:cxnLst/>
              <a:rect l="l" t="t" r="r" b="b"/>
              <a:pathLst>
                <a:path w="6297" h="9175" extrusionOk="0">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57" name="Google Shape;13257;p25"/>
          <p:cNvGrpSpPr/>
          <p:nvPr/>
        </p:nvGrpSpPr>
        <p:grpSpPr>
          <a:xfrm>
            <a:off x="7019550" y="1765611"/>
            <a:ext cx="366500" cy="345625"/>
            <a:chOff x="4804963" y="3581531"/>
            <a:chExt cx="366500" cy="345625"/>
          </a:xfrm>
        </p:grpSpPr>
        <p:sp>
          <p:nvSpPr>
            <p:cNvPr id="13258" name="Google Shape;13258;p25"/>
            <p:cNvSpPr/>
            <p:nvPr/>
          </p:nvSpPr>
          <p:spPr>
            <a:xfrm>
              <a:off x="5015588" y="3626081"/>
              <a:ext cx="17775" cy="15650"/>
            </a:xfrm>
            <a:custGeom>
              <a:avLst/>
              <a:gdLst/>
              <a:ahLst/>
              <a:cxnLst/>
              <a:rect l="l" t="t" r="r" b="b"/>
              <a:pathLst>
                <a:path w="711" h="626" extrusionOk="0">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59" name="Google Shape;13259;p25"/>
            <p:cNvSpPr/>
            <p:nvPr/>
          </p:nvSpPr>
          <p:spPr>
            <a:xfrm>
              <a:off x="5080413" y="3690131"/>
              <a:ext cx="16975" cy="16400"/>
            </a:xfrm>
            <a:custGeom>
              <a:avLst/>
              <a:gdLst/>
              <a:ahLst/>
              <a:cxnLst/>
              <a:rect l="l" t="t" r="r" b="b"/>
              <a:pathLst>
                <a:path w="679" h="656" extrusionOk="0">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0" name="Google Shape;13260;p25"/>
            <p:cNvSpPr/>
            <p:nvPr/>
          </p:nvSpPr>
          <p:spPr>
            <a:xfrm>
              <a:off x="5041063" y="3656531"/>
              <a:ext cx="27025" cy="24700"/>
            </a:xfrm>
            <a:custGeom>
              <a:avLst/>
              <a:gdLst/>
              <a:ahLst/>
              <a:cxnLst/>
              <a:rect l="l" t="t" r="r" b="b"/>
              <a:pathLst>
                <a:path w="1081" h="988" extrusionOk="0">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1" name="Google Shape;13261;p25"/>
            <p:cNvSpPr/>
            <p:nvPr/>
          </p:nvSpPr>
          <p:spPr>
            <a:xfrm>
              <a:off x="4804963" y="3581531"/>
              <a:ext cx="366500" cy="345625"/>
            </a:xfrm>
            <a:custGeom>
              <a:avLst/>
              <a:gdLst/>
              <a:ahLst/>
              <a:cxnLst/>
              <a:rect l="l" t="t" r="r" b="b"/>
              <a:pathLst>
                <a:path w="14660" h="13825" extrusionOk="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62" name="Google Shape;13262;p25"/>
          <p:cNvGrpSpPr/>
          <p:nvPr/>
        </p:nvGrpSpPr>
        <p:grpSpPr>
          <a:xfrm>
            <a:off x="7766436" y="1765786"/>
            <a:ext cx="297075" cy="345275"/>
            <a:chOff x="1799788" y="4142056"/>
            <a:chExt cx="297075" cy="345275"/>
          </a:xfrm>
        </p:grpSpPr>
        <p:sp>
          <p:nvSpPr>
            <p:cNvPr id="13263" name="Google Shape;13263;p25"/>
            <p:cNvSpPr/>
            <p:nvPr/>
          </p:nvSpPr>
          <p:spPr>
            <a:xfrm>
              <a:off x="1898538" y="4197206"/>
              <a:ext cx="10050" cy="18550"/>
            </a:xfrm>
            <a:custGeom>
              <a:avLst/>
              <a:gdLst/>
              <a:ahLst/>
              <a:cxnLst/>
              <a:rect l="l" t="t" r="r" b="b"/>
              <a:pathLst>
                <a:path w="402" h="742" extrusionOk="0">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4" name="Google Shape;13264;p25"/>
            <p:cNvSpPr/>
            <p:nvPr/>
          </p:nvSpPr>
          <p:spPr>
            <a:xfrm>
              <a:off x="1986488" y="4197981"/>
              <a:ext cx="10850" cy="17775"/>
            </a:xfrm>
            <a:custGeom>
              <a:avLst/>
              <a:gdLst/>
              <a:ahLst/>
              <a:cxnLst/>
              <a:rect l="l" t="t" r="r" b="b"/>
              <a:pathLst>
                <a:path w="434" h="711" extrusionOk="0">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5" name="Google Shape;13265;p25"/>
            <p:cNvSpPr/>
            <p:nvPr/>
          </p:nvSpPr>
          <p:spPr>
            <a:xfrm>
              <a:off x="1931713" y="4204731"/>
              <a:ext cx="33200" cy="14875"/>
            </a:xfrm>
            <a:custGeom>
              <a:avLst/>
              <a:gdLst/>
              <a:ahLst/>
              <a:cxnLst/>
              <a:rect l="l" t="t" r="r" b="b"/>
              <a:pathLst>
                <a:path w="1328" h="595" extrusionOk="0">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6" name="Google Shape;13266;p25"/>
            <p:cNvSpPr/>
            <p:nvPr/>
          </p:nvSpPr>
          <p:spPr>
            <a:xfrm>
              <a:off x="1931713" y="4160831"/>
              <a:ext cx="37075" cy="31775"/>
            </a:xfrm>
            <a:custGeom>
              <a:avLst/>
              <a:gdLst/>
              <a:ahLst/>
              <a:cxnLst/>
              <a:rect l="l" t="t" r="r" b="b"/>
              <a:pathLst>
                <a:path w="1483" h="1271" extrusionOk="0">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7" name="Google Shape;13267;p25"/>
            <p:cNvSpPr/>
            <p:nvPr/>
          </p:nvSpPr>
          <p:spPr>
            <a:xfrm>
              <a:off x="1871013" y="4280956"/>
              <a:ext cx="48475" cy="23875"/>
            </a:xfrm>
            <a:custGeom>
              <a:avLst/>
              <a:gdLst/>
              <a:ahLst/>
              <a:cxnLst/>
              <a:rect l="l" t="t" r="r" b="b"/>
              <a:pathLst>
                <a:path w="1939" h="955" extrusionOk="0">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8" name="Google Shape;13268;p25"/>
            <p:cNvSpPr/>
            <p:nvPr/>
          </p:nvSpPr>
          <p:spPr>
            <a:xfrm>
              <a:off x="1946563" y="4288131"/>
              <a:ext cx="75300" cy="10225"/>
            </a:xfrm>
            <a:custGeom>
              <a:avLst/>
              <a:gdLst/>
              <a:ahLst/>
              <a:cxnLst/>
              <a:rect l="l" t="t" r="r" b="b"/>
              <a:pathLst>
                <a:path w="3012" h="409" extrusionOk="0">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69" name="Google Shape;13269;p25"/>
            <p:cNvSpPr/>
            <p:nvPr/>
          </p:nvSpPr>
          <p:spPr>
            <a:xfrm>
              <a:off x="1870763" y="4329731"/>
              <a:ext cx="47100" cy="24425"/>
            </a:xfrm>
            <a:custGeom>
              <a:avLst/>
              <a:gdLst/>
              <a:ahLst/>
              <a:cxnLst/>
              <a:rect l="l" t="t" r="r" b="b"/>
              <a:pathLst>
                <a:path w="1884" h="977" extrusionOk="0">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0" name="Google Shape;13270;p25"/>
            <p:cNvSpPr/>
            <p:nvPr/>
          </p:nvSpPr>
          <p:spPr>
            <a:xfrm>
              <a:off x="1947138" y="4336856"/>
              <a:ext cx="74875" cy="10075"/>
            </a:xfrm>
            <a:custGeom>
              <a:avLst/>
              <a:gdLst/>
              <a:ahLst/>
              <a:cxnLst/>
              <a:rect l="l" t="t" r="r" b="b"/>
              <a:pathLst>
                <a:path w="2995" h="403" extrusionOk="0">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1" name="Google Shape;13271;p25"/>
            <p:cNvSpPr/>
            <p:nvPr/>
          </p:nvSpPr>
          <p:spPr>
            <a:xfrm>
              <a:off x="1870763" y="4378906"/>
              <a:ext cx="47100" cy="23875"/>
            </a:xfrm>
            <a:custGeom>
              <a:avLst/>
              <a:gdLst/>
              <a:ahLst/>
              <a:cxnLst/>
              <a:rect l="l" t="t" r="r" b="b"/>
              <a:pathLst>
                <a:path w="1884" h="955" extrusionOk="0">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2" name="Google Shape;13272;p25"/>
            <p:cNvSpPr/>
            <p:nvPr/>
          </p:nvSpPr>
          <p:spPr>
            <a:xfrm>
              <a:off x="1947138" y="4385481"/>
              <a:ext cx="74875" cy="10825"/>
            </a:xfrm>
            <a:custGeom>
              <a:avLst/>
              <a:gdLst/>
              <a:ahLst/>
              <a:cxnLst/>
              <a:rect l="l" t="t" r="r" b="b"/>
              <a:pathLst>
                <a:path w="2995" h="433" extrusionOk="0">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3" name="Google Shape;13273;p25"/>
            <p:cNvSpPr/>
            <p:nvPr/>
          </p:nvSpPr>
          <p:spPr>
            <a:xfrm>
              <a:off x="1799788" y="4142056"/>
              <a:ext cx="297075" cy="345275"/>
            </a:xfrm>
            <a:custGeom>
              <a:avLst/>
              <a:gdLst/>
              <a:ahLst/>
              <a:cxnLst/>
              <a:rect l="l" t="t" r="r" b="b"/>
              <a:pathLst>
                <a:path w="11883" h="13811" extrusionOk="0">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74" name="Google Shape;13274;p25"/>
          <p:cNvGrpSpPr/>
          <p:nvPr/>
        </p:nvGrpSpPr>
        <p:grpSpPr>
          <a:xfrm>
            <a:off x="7742136" y="2330787"/>
            <a:ext cx="345675" cy="321775"/>
            <a:chOff x="5563388" y="3034481"/>
            <a:chExt cx="345675" cy="321775"/>
          </a:xfrm>
        </p:grpSpPr>
        <p:sp>
          <p:nvSpPr>
            <p:cNvPr id="13275" name="Google Shape;13275;p25"/>
            <p:cNvSpPr/>
            <p:nvPr/>
          </p:nvSpPr>
          <p:spPr>
            <a:xfrm>
              <a:off x="5684513" y="3122456"/>
              <a:ext cx="10075" cy="18550"/>
            </a:xfrm>
            <a:custGeom>
              <a:avLst/>
              <a:gdLst/>
              <a:ahLst/>
              <a:cxnLst/>
              <a:rect l="l" t="t" r="r" b="b"/>
              <a:pathLst>
                <a:path w="403" h="742" extrusionOk="0">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6" name="Google Shape;13276;p25"/>
            <p:cNvSpPr/>
            <p:nvPr/>
          </p:nvSpPr>
          <p:spPr>
            <a:xfrm>
              <a:off x="5777113" y="3122456"/>
              <a:ext cx="10825" cy="18550"/>
            </a:xfrm>
            <a:custGeom>
              <a:avLst/>
              <a:gdLst/>
              <a:ahLst/>
              <a:cxnLst/>
              <a:rect l="l" t="t" r="r" b="b"/>
              <a:pathLst>
                <a:path w="433" h="742" extrusionOk="0">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7" name="Google Shape;13277;p25"/>
            <p:cNvSpPr/>
            <p:nvPr/>
          </p:nvSpPr>
          <p:spPr>
            <a:xfrm>
              <a:off x="5719238" y="3129756"/>
              <a:ext cx="35100" cy="15875"/>
            </a:xfrm>
            <a:custGeom>
              <a:avLst/>
              <a:gdLst/>
              <a:ahLst/>
              <a:cxnLst/>
              <a:rect l="l" t="t" r="r" b="b"/>
              <a:pathLst>
                <a:path w="1404" h="635" extrusionOk="0">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8" name="Google Shape;13278;p25"/>
            <p:cNvSpPr/>
            <p:nvPr/>
          </p:nvSpPr>
          <p:spPr>
            <a:xfrm>
              <a:off x="5597338" y="3157956"/>
              <a:ext cx="277775" cy="164350"/>
            </a:xfrm>
            <a:custGeom>
              <a:avLst/>
              <a:gdLst/>
              <a:ahLst/>
              <a:cxnLst/>
              <a:rect l="l" t="t" r="r" b="b"/>
              <a:pathLst>
                <a:path w="11111" h="6574" extrusionOk="0">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79" name="Google Shape;13279;p25"/>
            <p:cNvSpPr/>
            <p:nvPr/>
          </p:nvSpPr>
          <p:spPr>
            <a:xfrm>
              <a:off x="5685288" y="3189581"/>
              <a:ext cx="101100" cy="100325"/>
            </a:xfrm>
            <a:custGeom>
              <a:avLst/>
              <a:gdLst/>
              <a:ahLst/>
              <a:cxnLst/>
              <a:rect l="l" t="t" r="r" b="b"/>
              <a:pathLst>
                <a:path w="4044" h="4013" extrusionOk="0">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0" name="Google Shape;13280;p25"/>
            <p:cNvSpPr/>
            <p:nvPr/>
          </p:nvSpPr>
          <p:spPr>
            <a:xfrm>
              <a:off x="5563388" y="3034481"/>
              <a:ext cx="345675" cy="321775"/>
            </a:xfrm>
            <a:custGeom>
              <a:avLst/>
              <a:gdLst/>
              <a:ahLst/>
              <a:cxnLst/>
              <a:rect l="l" t="t" r="r" b="b"/>
              <a:pathLst>
                <a:path w="13827" h="12871" extrusionOk="0">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81" name="Google Shape;13281;p25"/>
          <p:cNvGrpSpPr/>
          <p:nvPr/>
        </p:nvGrpSpPr>
        <p:grpSpPr>
          <a:xfrm>
            <a:off x="7028425" y="2319150"/>
            <a:ext cx="348750" cy="345050"/>
            <a:chOff x="4806513" y="3022356"/>
            <a:chExt cx="348750" cy="345050"/>
          </a:xfrm>
        </p:grpSpPr>
        <p:sp>
          <p:nvSpPr>
            <p:cNvPr id="13282" name="Google Shape;13282;p25"/>
            <p:cNvSpPr/>
            <p:nvPr/>
          </p:nvSpPr>
          <p:spPr>
            <a:xfrm>
              <a:off x="4929188" y="3221606"/>
              <a:ext cx="19225" cy="17050"/>
            </a:xfrm>
            <a:custGeom>
              <a:avLst/>
              <a:gdLst/>
              <a:ahLst/>
              <a:cxnLst/>
              <a:rect l="l" t="t" r="r" b="b"/>
              <a:pathLst>
                <a:path w="769" h="682" extrusionOk="0">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3" name="Google Shape;13283;p25"/>
            <p:cNvSpPr/>
            <p:nvPr/>
          </p:nvSpPr>
          <p:spPr>
            <a:xfrm>
              <a:off x="5007888" y="3142906"/>
              <a:ext cx="17750" cy="17000"/>
            </a:xfrm>
            <a:custGeom>
              <a:avLst/>
              <a:gdLst/>
              <a:ahLst/>
              <a:cxnLst/>
              <a:rect l="l" t="t" r="r" b="b"/>
              <a:pathLst>
                <a:path w="710" h="680" extrusionOk="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4" name="Google Shape;13284;p25"/>
            <p:cNvSpPr/>
            <p:nvPr/>
          </p:nvSpPr>
          <p:spPr>
            <a:xfrm>
              <a:off x="4966213" y="3179156"/>
              <a:ext cx="29700" cy="29100"/>
            </a:xfrm>
            <a:custGeom>
              <a:avLst/>
              <a:gdLst/>
              <a:ahLst/>
              <a:cxnLst/>
              <a:rect l="l" t="t" r="r" b="b"/>
              <a:pathLst>
                <a:path w="1188" h="1164" extrusionOk="0">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5" name="Google Shape;13285;p25"/>
            <p:cNvSpPr/>
            <p:nvPr/>
          </p:nvSpPr>
          <p:spPr>
            <a:xfrm>
              <a:off x="4856663" y="3071531"/>
              <a:ext cx="267750" cy="266225"/>
            </a:xfrm>
            <a:custGeom>
              <a:avLst/>
              <a:gdLst/>
              <a:ahLst/>
              <a:cxnLst/>
              <a:rect l="l" t="t" r="r" b="b"/>
              <a:pathLst>
                <a:path w="10710" h="10649" extrusionOk="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6" name="Google Shape;13286;p25"/>
            <p:cNvSpPr/>
            <p:nvPr/>
          </p:nvSpPr>
          <p:spPr>
            <a:xfrm>
              <a:off x="4806513" y="3022356"/>
              <a:ext cx="348750" cy="345050"/>
            </a:xfrm>
            <a:custGeom>
              <a:avLst/>
              <a:gdLst/>
              <a:ahLst/>
              <a:cxnLst/>
              <a:rect l="l" t="t" r="r" b="b"/>
              <a:pathLst>
                <a:path w="13950" h="13802" extrusionOk="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87" name="Google Shape;13287;p25"/>
          <p:cNvGrpSpPr/>
          <p:nvPr/>
        </p:nvGrpSpPr>
        <p:grpSpPr>
          <a:xfrm>
            <a:off x="6248738" y="2318837"/>
            <a:ext cx="348750" cy="345675"/>
            <a:chOff x="4806513" y="2463556"/>
            <a:chExt cx="348750" cy="345675"/>
          </a:xfrm>
        </p:grpSpPr>
        <p:sp>
          <p:nvSpPr>
            <p:cNvPr id="13288" name="Google Shape;13288;p25"/>
            <p:cNvSpPr/>
            <p:nvPr/>
          </p:nvSpPr>
          <p:spPr>
            <a:xfrm>
              <a:off x="4966988" y="2641406"/>
              <a:ext cx="10050" cy="9275"/>
            </a:xfrm>
            <a:custGeom>
              <a:avLst/>
              <a:gdLst/>
              <a:ahLst/>
              <a:cxnLst/>
              <a:rect l="l" t="t" r="r" b="b"/>
              <a:pathLst>
                <a:path w="402" h="371" extrusionOk="0">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89" name="Google Shape;13289;p25"/>
            <p:cNvSpPr/>
            <p:nvPr/>
          </p:nvSpPr>
          <p:spPr>
            <a:xfrm>
              <a:off x="4806513" y="2463556"/>
              <a:ext cx="348750" cy="345675"/>
            </a:xfrm>
            <a:custGeom>
              <a:avLst/>
              <a:gdLst/>
              <a:ahLst/>
              <a:cxnLst/>
              <a:rect l="l" t="t" r="r" b="b"/>
              <a:pathLst>
                <a:path w="13950" h="13827" extrusionOk="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90" name="Google Shape;13290;p25"/>
          <p:cNvGrpSpPr/>
          <p:nvPr/>
        </p:nvGrpSpPr>
        <p:grpSpPr>
          <a:xfrm>
            <a:off x="5497231" y="2360887"/>
            <a:ext cx="345675" cy="261575"/>
            <a:chOff x="4051938" y="3063831"/>
            <a:chExt cx="345675" cy="261575"/>
          </a:xfrm>
        </p:grpSpPr>
        <p:sp>
          <p:nvSpPr>
            <p:cNvPr id="13291" name="Google Shape;13291;p25"/>
            <p:cNvSpPr/>
            <p:nvPr/>
          </p:nvSpPr>
          <p:spPr>
            <a:xfrm>
              <a:off x="4222713" y="3063831"/>
              <a:ext cx="174900" cy="261575"/>
            </a:xfrm>
            <a:custGeom>
              <a:avLst/>
              <a:gdLst/>
              <a:ahLst/>
              <a:cxnLst/>
              <a:rect l="l" t="t" r="r" b="b"/>
              <a:pathLst>
                <a:path w="6996" h="10463" extrusionOk="0">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92" name="Google Shape;13292;p25"/>
            <p:cNvSpPr/>
            <p:nvPr/>
          </p:nvSpPr>
          <p:spPr>
            <a:xfrm>
              <a:off x="4051938" y="3063831"/>
              <a:ext cx="175025" cy="261575"/>
            </a:xfrm>
            <a:custGeom>
              <a:avLst/>
              <a:gdLst/>
              <a:ahLst/>
              <a:cxnLst/>
              <a:rect l="l" t="t" r="r" b="b"/>
              <a:pathLst>
                <a:path w="7001" h="10463" extrusionOk="0">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93" name="Google Shape;13293;p25"/>
          <p:cNvGrpSpPr/>
          <p:nvPr/>
        </p:nvGrpSpPr>
        <p:grpSpPr>
          <a:xfrm>
            <a:off x="4802650" y="2343087"/>
            <a:ext cx="347975" cy="297175"/>
            <a:chOff x="3292738" y="3045206"/>
            <a:chExt cx="347975" cy="297175"/>
          </a:xfrm>
        </p:grpSpPr>
        <p:sp>
          <p:nvSpPr>
            <p:cNvPr id="13294" name="Google Shape;13294;p25"/>
            <p:cNvSpPr/>
            <p:nvPr/>
          </p:nvSpPr>
          <p:spPr>
            <a:xfrm>
              <a:off x="3575888" y="3204256"/>
              <a:ext cx="10050" cy="20275"/>
            </a:xfrm>
            <a:custGeom>
              <a:avLst/>
              <a:gdLst/>
              <a:ahLst/>
              <a:cxnLst/>
              <a:rect l="l" t="t" r="r" b="b"/>
              <a:pathLst>
                <a:path w="402" h="811" extrusionOk="0">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95" name="Google Shape;13295;p25"/>
            <p:cNvSpPr/>
            <p:nvPr/>
          </p:nvSpPr>
          <p:spPr>
            <a:xfrm>
              <a:off x="3292738" y="3045206"/>
              <a:ext cx="347975" cy="297175"/>
            </a:xfrm>
            <a:custGeom>
              <a:avLst/>
              <a:gdLst/>
              <a:ahLst/>
              <a:cxnLst/>
              <a:rect l="l" t="t" r="r" b="b"/>
              <a:pathLst>
                <a:path w="13919" h="11887" extrusionOk="0">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296" name="Google Shape;13296;p25"/>
          <p:cNvGrpSpPr/>
          <p:nvPr/>
        </p:nvGrpSpPr>
        <p:grpSpPr>
          <a:xfrm>
            <a:off x="4818450" y="2850724"/>
            <a:ext cx="316375" cy="345675"/>
            <a:chOff x="5578038" y="3581531"/>
            <a:chExt cx="316375" cy="345675"/>
          </a:xfrm>
        </p:grpSpPr>
        <p:sp>
          <p:nvSpPr>
            <p:cNvPr id="13297" name="Google Shape;13297;p25"/>
            <p:cNvSpPr/>
            <p:nvPr/>
          </p:nvSpPr>
          <p:spPr>
            <a:xfrm>
              <a:off x="5659838" y="3846006"/>
              <a:ext cx="10050" cy="17925"/>
            </a:xfrm>
            <a:custGeom>
              <a:avLst/>
              <a:gdLst/>
              <a:ahLst/>
              <a:cxnLst/>
              <a:rect l="l" t="t" r="r" b="b"/>
              <a:pathLst>
                <a:path w="402" h="717" extrusionOk="0">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98" name="Google Shape;13298;p25"/>
            <p:cNvSpPr/>
            <p:nvPr/>
          </p:nvSpPr>
          <p:spPr>
            <a:xfrm>
              <a:off x="5747788" y="3847331"/>
              <a:ext cx="9275" cy="16600"/>
            </a:xfrm>
            <a:custGeom>
              <a:avLst/>
              <a:gdLst/>
              <a:ahLst/>
              <a:cxnLst/>
              <a:rect l="l" t="t" r="r" b="b"/>
              <a:pathLst>
                <a:path w="371" h="664" extrusionOk="0">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299" name="Google Shape;13299;p25"/>
            <p:cNvSpPr/>
            <p:nvPr/>
          </p:nvSpPr>
          <p:spPr>
            <a:xfrm>
              <a:off x="5690888" y="3852256"/>
              <a:ext cx="33775" cy="15525"/>
            </a:xfrm>
            <a:custGeom>
              <a:avLst/>
              <a:gdLst/>
              <a:ahLst/>
              <a:cxnLst/>
              <a:rect l="l" t="t" r="r" b="b"/>
              <a:pathLst>
                <a:path w="1351" h="621" extrusionOk="0">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0" name="Google Shape;13300;p25"/>
            <p:cNvSpPr/>
            <p:nvPr/>
          </p:nvSpPr>
          <p:spPr>
            <a:xfrm>
              <a:off x="5604288" y="3800656"/>
              <a:ext cx="209575" cy="100325"/>
            </a:xfrm>
            <a:custGeom>
              <a:avLst/>
              <a:gdLst/>
              <a:ahLst/>
              <a:cxnLst/>
              <a:rect l="l" t="t" r="r" b="b"/>
              <a:pathLst>
                <a:path w="8383" h="4013" extrusionOk="0">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1" name="Google Shape;13301;p25"/>
            <p:cNvSpPr/>
            <p:nvPr/>
          </p:nvSpPr>
          <p:spPr>
            <a:xfrm>
              <a:off x="5713313" y="3762831"/>
              <a:ext cx="55325" cy="47450"/>
            </a:xfrm>
            <a:custGeom>
              <a:avLst/>
              <a:gdLst/>
              <a:ahLst/>
              <a:cxnLst/>
              <a:rect l="l" t="t" r="r" b="b"/>
              <a:pathLst>
                <a:path w="2213" h="1898" extrusionOk="0">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2" name="Google Shape;13302;p25"/>
            <p:cNvSpPr/>
            <p:nvPr/>
          </p:nvSpPr>
          <p:spPr>
            <a:xfrm>
              <a:off x="5652888" y="3749256"/>
              <a:ext cx="45550" cy="38300"/>
            </a:xfrm>
            <a:custGeom>
              <a:avLst/>
              <a:gdLst/>
              <a:ahLst/>
              <a:cxnLst/>
              <a:rect l="l" t="t" r="r" b="b"/>
              <a:pathLst>
                <a:path w="1822" h="1532" extrusionOk="0">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3" name="Google Shape;13303;p25"/>
            <p:cNvSpPr/>
            <p:nvPr/>
          </p:nvSpPr>
          <p:spPr>
            <a:xfrm>
              <a:off x="5693788" y="3706506"/>
              <a:ext cx="38600" cy="33300"/>
            </a:xfrm>
            <a:custGeom>
              <a:avLst/>
              <a:gdLst/>
              <a:ahLst/>
              <a:cxnLst/>
              <a:rect l="l" t="t" r="r" b="b"/>
              <a:pathLst>
                <a:path w="1544" h="1332" extrusionOk="0">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4" name="Google Shape;13304;p25"/>
            <p:cNvSpPr/>
            <p:nvPr/>
          </p:nvSpPr>
          <p:spPr>
            <a:xfrm>
              <a:off x="5597338" y="3660081"/>
              <a:ext cx="243050" cy="267125"/>
            </a:xfrm>
            <a:custGeom>
              <a:avLst/>
              <a:gdLst/>
              <a:ahLst/>
              <a:cxnLst/>
              <a:rect l="l" t="t" r="r" b="b"/>
              <a:pathLst>
                <a:path w="9722" h="10685" extrusionOk="0">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5" name="Google Shape;13305;p25"/>
            <p:cNvSpPr/>
            <p:nvPr/>
          </p:nvSpPr>
          <p:spPr>
            <a:xfrm>
              <a:off x="5578038" y="3581531"/>
              <a:ext cx="316375" cy="278075"/>
            </a:xfrm>
            <a:custGeom>
              <a:avLst/>
              <a:gdLst/>
              <a:ahLst/>
              <a:cxnLst/>
              <a:rect l="l" t="t" r="r" b="b"/>
              <a:pathLst>
                <a:path w="12655" h="11123" extrusionOk="0">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06" name="Google Shape;13306;p25"/>
          <p:cNvGrpSpPr/>
          <p:nvPr/>
        </p:nvGrpSpPr>
        <p:grpSpPr>
          <a:xfrm>
            <a:off x="5504556" y="2850824"/>
            <a:ext cx="331025" cy="345475"/>
            <a:chOff x="2540463" y="3580956"/>
            <a:chExt cx="331025" cy="345475"/>
          </a:xfrm>
        </p:grpSpPr>
        <p:sp>
          <p:nvSpPr>
            <p:cNvPr id="13307" name="Google Shape;13307;p25"/>
            <p:cNvSpPr/>
            <p:nvPr/>
          </p:nvSpPr>
          <p:spPr>
            <a:xfrm>
              <a:off x="2601413" y="3888456"/>
              <a:ext cx="10825" cy="16375"/>
            </a:xfrm>
            <a:custGeom>
              <a:avLst/>
              <a:gdLst/>
              <a:ahLst/>
              <a:cxnLst/>
              <a:rect l="l" t="t" r="r" b="b"/>
              <a:pathLst>
                <a:path w="433" h="655" extrusionOk="0">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8" name="Google Shape;13308;p25"/>
            <p:cNvSpPr/>
            <p:nvPr/>
          </p:nvSpPr>
          <p:spPr>
            <a:xfrm>
              <a:off x="2670088" y="3888606"/>
              <a:ext cx="11600" cy="16225"/>
            </a:xfrm>
            <a:custGeom>
              <a:avLst/>
              <a:gdLst/>
              <a:ahLst/>
              <a:cxnLst/>
              <a:rect l="l" t="t" r="r" b="b"/>
              <a:pathLst>
                <a:path w="464" h="649" extrusionOk="0">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09" name="Google Shape;13309;p25"/>
            <p:cNvSpPr/>
            <p:nvPr/>
          </p:nvSpPr>
          <p:spPr>
            <a:xfrm>
              <a:off x="2625763" y="3893581"/>
              <a:ext cx="29700" cy="13950"/>
            </a:xfrm>
            <a:custGeom>
              <a:avLst/>
              <a:gdLst/>
              <a:ahLst/>
              <a:cxnLst/>
              <a:rect l="l" t="t" r="r" b="b"/>
              <a:pathLst>
                <a:path w="1188" h="558" extrusionOk="0">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0" name="Google Shape;13310;p25"/>
            <p:cNvSpPr/>
            <p:nvPr/>
          </p:nvSpPr>
          <p:spPr>
            <a:xfrm>
              <a:off x="2540463" y="3580956"/>
              <a:ext cx="331025" cy="345475"/>
            </a:xfrm>
            <a:custGeom>
              <a:avLst/>
              <a:gdLst/>
              <a:ahLst/>
              <a:cxnLst/>
              <a:rect l="l" t="t" r="r" b="b"/>
              <a:pathLst>
                <a:path w="13241" h="13819" extrusionOk="0">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11" name="Google Shape;13311;p25"/>
          <p:cNvGrpSpPr/>
          <p:nvPr/>
        </p:nvGrpSpPr>
        <p:grpSpPr>
          <a:xfrm>
            <a:off x="6246038" y="2852274"/>
            <a:ext cx="354150" cy="342575"/>
            <a:chOff x="6307938" y="1923106"/>
            <a:chExt cx="354150" cy="342575"/>
          </a:xfrm>
        </p:grpSpPr>
        <p:sp>
          <p:nvSpPr>
            <p:cNvPr id="13312" name="Google Shape;13312;p25"/>
            <p:cNvSpPr/>
            <p:nvPr/>
          </p:nvSpPr>
          <p:spPr>
            <a:xfrm>
              <a:off x="6392038" y="2170181"/>
              <a:ext cx="17675" cy="14550"/>
            </a:xfrm>
            <a:custGeom>
              <a:avLst/>
              <a:gdLst/>
              <a:ahLst/>
              <a:cxnLst/>
              <a:rect l="l" t="t" r="r" b="b"/>
              <a:pathLst>
                <a:path w="707" h="582" extrusionOk="0">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3" name="Google Shape;13313;p25"/>
            <p:cNvSpPr/>
            <p:nvPr/>
          </p:nvSpPr>
          <p:spPr>
            <a:xfrm>
              <a:off x="6446338" y="2114081"/>
              <a:ext cx="18250" cy="15625"/>
            </a:xfrm>
            <a:custGeom>
              <a:avLst/>
              <a:gdLst/>
              <a:ahLst/>
              <a:cxnLst/>
              <a:rect l="l" t="t" r="r" b="b"/>
              <a:pathLst>
                <a:path w="730" h="625" extrusionOk="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4" name="Google Shape;13314;p25"/>
            <p:cNvSpPr/>
            <p:nvPr/>
          </p:nvSpPr>
          <p:spPr>
            <a:xfrm>
              <a:off x="6417888" y="2139506"/>
              <a:ext cx="25100" cy="24725"/>
            </a:xfrm>
            <a:custGeom>
              <a:avLst/>
              <a:gdLst/>
              <a:ahLst/>
              <a:cxnLst/>
              <a:rect l="l" t="t" r="r" b="b"/>
              <a:pathLst>
                <a:path w="1004" h="989" extrusionOk="0">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5" name="Google Shape;13315;p25"/>
            <p:cNvSpPr/>
            <p:nvPr/>
          </p:nvSpPr>
          <p:spPr>
            <a:xfrm>
              <a:off x="6355763" y="2078431"/>
              <a:ext cx="162500" cy="143275"/>
            </a:xfrm>
            <a:custGeom>
              <a:avLst/>
              <a:gdLst/>
              <a:ahLst/>
              <a:cxnLst/>
              <a:rect l="l" t="t" r="r" b="b"/>
              <a:pathLst>
                <a:path w="6500" h="5731" extrusionOk="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6" name="Google Shape;13316;p25"/>
            <p:cNvSpPr/>
            <p:nvPr/>
          </p:nvSpPr>
          <p:spPr>
            <a:xfrm>
              <a:off x="6539388" y="1982906"/>
              <a:ext cx="17475" cy="13900"/>
            </a:xfrm>
            <a:custGeom>
              <a:avLst/>
              <a:gdLst/>
              <a:ahLst/>
              <a:cxnLst/>
              <a:rect l="l" t="t" r="r" b="b"/>
              <a:pathLst>
                <a:path w="699" h="556" extrusionOk="0">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7" name="Google Shape;13317;p25"/>
            <p:cNvSpPr/>
            <p:nvPr/>
          </p:nvSpPr>
          <p:spPr>
            <a:xfrm>
              <a:off x="6583363" y="2026106"/>
              <a:ext cx="16700" cy="13900"/>
            </a:xfrm>
            <a:custGeom>
              <a:avLst/>
              <a:gdLst/>
              <a:ahLst/>
              <a:cxnLst/>
              <a:rect l="l" t="t" r="r" b="b"/>
              <a:pathLst>
                <a:path w="668" h="556" extrusionOk="0">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8" name="Google Shape;13318;p25"/>
            <p:cNvSpPr/>
            <p:nvPr/>
          </p:nvSpPr>
          <p:spPr>
            <a:xfrm>
              <a:off x="6557913" y="2004481"/>
              <a:ext cx="20075" cy="19325"/>
            </a:xfrm>
            <a:custGeom>
              <a:avLst/>
              <a:gdLst/>
              <a:ahLst/>
              <a:cxnLst/>
              <a:rect l="l" t="t" r="r" b="b"/>
              <a:pathLst>
                <a:path w="803" h="773" extrusionOk="0">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19" name="Google Shape;13319;p25"/>
            <p:cNvSpPr/>
            <p:nvPr/>
          </p:nvSpPr>
          <p:spPr>
            <a:xfrm>
              <a:off x="6503013" y="1957856"/>
              <a:ext cx="123600" cy="109925"/>
            </a:xfrm>
            <a:custGeom>
              <a:avLst/>
              <a:gdLst/>
              <a:ahLst/>
              <a:cxnLst/>
              <a:rect l="l" t="t" r="r" b="b"/>
              <a:pathLst>
                <a:path w="4944" h="4397" extrusionOk="0">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0" name="Google Shape;13320;p25"/>
            <p:cNvSpPr/>
            <p:nvPr/>
          </p:nvSpPr>
          <p:spPr>
            <a:xfrm>
              <a:off x="6307938" y="2036706"/>
              <a:ext cx="241525" cy="228975"/>
            </a:xfrm>
            <a:custGeom>
              <a:avLst/>
              <a:gdLst/>
              <a:ahLst/>
              <a:cxnLst/>
              <a:rect l="l" t="t" r="r" b="b"/>
              <a:pathLst>
                <a:path w="9661" h="9159" extrusionOk="0">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1" name="Google Shape;13321;p25"/>
            <p:cNvSpPr/>
            <p:nvPr/>
          </p:nvSpPr>
          <p:spPr>
            <a:xfrm>
              <a:off x="6473813" y="1923106"/>
              <a:ext cx="188275" cy="179600"/>
            </a:xfrm>
            <a:custGeom>
              <a:avLst/>
              <a:gdLst/>
              <a:ahLst/>
              <a:cxnLst/>
              <a:rect l="l" t="t" r="r" b="b"/>
              <a:pathLst>
                <a:path w="7531" h="7184" extrusionOk="0">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22" name="Google Shape;13322;p25"/>
          <p:cNvGrpSpPr/>
          <p:nvPr/>
        </p:nvGrpSpPr>
        <p:grpSpPr>
          <a:xfrm>
            <a:off x="7059275" y="2850911"/>
            <a:ext cx="287050" cy="345300"/>
            <a:chOff x="4081238" y="4142031"/>
            <a:chExt cx="287050" cy="345300"/>
          </a:xfrm>
        </p:grpSpPr>
        <p:grpSp>
          <p:nvGrpSpPr>
            <p:cNvPr id="13323" name="Google Shape;13323;p25"/>
            <p:cNvGrpSpPr/>
            <p:nvPr/>
          </p:nvGrpSpPr>
          <p:grpSpPr>
            <a:xfrm>
              <a:off x="4160713" y="4237331"/>
              <a:ext cx="118850" cy="229950"/>
              <a:chOff x="4160713" y="4237331"/>
              <a:chExt cx="118850" cy="229950"/>
            </a:xfrm>
          </p:grpSpPr>
          <p:sp>
            <p:nvSpPr>
              <p:cNvPr id="13324" name="Google Shape;13324;p25"/>
              <p:cNvSpPr/>
              <p:nvPr/>
            </p:nvSpPr>
            <p:spPr>
              <a:xfrm>
                <a:off x="4170363" y="4443331"/>
                <a:ext cx="11200" cy="18550"/>
              </a:xfrm>
              <a:custGeom>
                <a:avLst/>
                <a:gdLst/>
                <a:ahLst/>
                <a:cxnLst/>
                <a:rect l="l" t="t" r="r" b="b"/>
                <a:pathLst>
                  <a:path w="448" h="742" extrusionOk="0">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5" name="Google Shape;13325;p25"/>
              <p:cNvSpPr/>
              <p:nvPr/>
            </p:nvSpPr>
            <p:spPr>
              <a:xfrm>
                <a:off x="4268738" y="4444106"/>
                <a:ext cx="10825" cy="18550"/>
              </a:xfrm>
              <a:custGeom>
                <a:avLst/>
                <a:gdLst/>
                <a:ahLst/>
                <a:cxnLst/>
                <a:rect l="l" t="t" r="r" b="b"/>
                <a:pathLst>
                  <a:path w="433" h="742" extrusionOk="0">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6" name="Google Shape;13326;p25"/>
              <p:cNvSpPr/>
              <p:nvPr/>
            </p:nvSpPr>
            <p:spPr>
              <a:xfrm>
                <a:off x="4207013" y="4451631"/>
                <a:ext cx="35525" cy="15650"/>
              </a:xfrm>
              <a:custGeom>
                <a:avLst/>
                <a:gdLst/>
                <a:ahLst/>
                <a:cxnLst/>
                <a:rect l="l" t="t" r="r" b="b"/>
                <a:pathLst>
                  <a:path w="1421" h="626" extrusionOk="0">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7" name="Google Shape;13327;p25"/>
              <p:cNvSpPr/>
              <p:nvPr/>
            </p:nvSpPr>
            <p:spPr>
              <a:xfrm>
                <a:off x="4160713" y="4370806"/>
                <a:ext cx="40925" cy="35150"/>
              </a:xfrm>
              <a:custGeom>
                <a:avLst/>
                <a:gdLst/>
                <a:ahLst/>
                <a:cxnLst/>
                <a:rect l="l" t="t" r="r" b="b"/>
                <a:pathLst>
                  <a:path w="1637" h="1406" extrusionOk="0">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28" name="Google Shape;13328;p25"/>
              <p:cNvSpPr/>
              <p:nvPr/>
            </p:nvSpPr>
            <p:spPr>
              <a:xfrm>
                <a:off x="4169213" y="4237331"/>
                <a:ext cx="38600" cy="33125"/>
              </a:xfrm>
              <a:custGeom>
                <a:avLst/>
                <a:gdLst/>
                <a:ahLst/>
                <a:cxnLst/>
                <a:rect l="l" t="t" r="r" b="b"/>
                <a:pathLst>
                  <a:path w="1544" h="1325" extrusionOk="0">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329" name="Google Shape;13329;p25"/>
            <p:cNvSpPr/>
            <p:nvPr/>
          </p:nvSpPr>
          <p:spPr>
            <a:xfrm>
              <a:off x="4081238" y="4142031"/>
              <a:ext cx="287050" cy="345300"/>
            </a:xfrm>
            <a:custGeom>
              <a:avLst/>
              <a:gdLst/>
              <a:ahLst/>
              <a:cxnLst/>
              <a:rect l="l" t="t" r="r" b="b"/>
              <a:pathLst>
                <a:path w="11482" h="13812" extrusionOk="0">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30" name="Google Shape;13330;p25"/>
          <p:cNvGrpSpPr/>
          <p:nvPr/>
        </p:nvGrpSpPr>
        <p:grpSpPr>
          <a:xfrm>
            <a:off x="7746761" y="2850724"/>
            <a:ext cx="336425" cy="345675"/>
            <a:chOff x="7795463" y="2463556"/>
            <a:chExt cx="336425" cy="345675"/>
          </a:xfrm>
        </p:grpSpPr>
        <p:sp>
          <p:nvSpPr>
            <p:cNvPr id="13331" name="Google Shape;13331;p25"/>
            <p:cNvSpPr/>
            <p:nvPr/>
          </p:nvSpPr>
          <p:spPr>
            <a:xfrm>
              <a:off x="7920838" y="2708906"/>
              <a:ext cx="10850" cy="16225"/>
            </a:xfrm>
            <a:custGeom>
              <a:avLst/>
              <a:gdLst/>
              <a:ahLst/>
              <a:cxnLst/>
              <a:rect l="l" t="t" r="r" b="b"/>
              <a:pathLst>
                <a:path w="434" h="649" extrusionOk="0">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2" name="Google Shape;13332;p25"/>
            <p:cNvSpPr/>
            <p:nvPr/>
          </p:nvSpPr>
          <p:spPr>
            <a:xfrm>
              <a:off x="7996088" y="2708131"/>
              <a:ext cx="10050" cy="17000"/>
            </a:xfrm>
            <a:custGeom>
              <a:avLst/>
              <a:gdLst/>
              <a:ahLst/>
              <a:cxnLst/>
              <a:rect l="l" t="t" r="r" b="b"/>
              <a:pathLst>
                <a:path w="402" h="680" extrusionOk="0">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3" name="Google Shape;13333;p25"/>
            <p:cNvSpPr/>
            <p:nvPr/>
          </p:nvSpPr>
          <p:spPr>
            <a:xfrm>
              <a:off x="7947688" y="2714656"/>
              <a:ext cx="32550" cy="14350"/>
            </a:xfrm>
            <a:custGeom>
              <a:avLst/>
              <a:gdLst/>
              <a:ahLst/>
              <a:cxnLst/>
              <a:rect l="l" t="t" r="r" b="b"/>
              <a:pathLst>
                <a:path w="1302" h="574" extrusionOk="0">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4" name="Google Shape;13334;p25"/>
            <p:cNvSpPr/>
            <p:nvPr/>
          </p:nvSpPr>
          <p:spPr>
            <a:xfrm>
              <a:off x="7891138" y="2690406"/>
              <a:ext cx="145850" cy="56350"/>
            </a:xfrm>
            <a:custGeom>
              <a:avLst/>
              <a:gdLst/>
              <a:ahLst/>
              <a:cxnLst/>
              <a:rect l="l" t="t" r="r" b="b"/>
              <a:pathLst>
                <a:path w="5834" h="2254" extrusionOk="0">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5" name="Google Shape;13335;p25"/>
            <p:cNvSpPr/>
            <p:nvPr/>
          </p:nvSpPr>
          <p:spPr>
            <a:xfrm>
              <a:off x="7835688" y="2754256"/>
              <a:ext cx="51625" cy="42525"/>
            </a:xfrm>
            <a:custGeom>
              <a:avLst/>
              <a:gdLst/>
              <a:ahLst/>
              <a:cxnLst/>
              <a:rect l="l" t="t" r="r" b="b"/>
              <a:pathLst>
                <a:path w="2065" h="1701" extrusionOk="0">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6" name="Google Shape;13336;p25"/>
            <p:cNvSpPr/>
            <p:nvPr/>
          </p:nvSpPr>
          <p:spPr>
            <a:xfrm>
              <a:off x="7908113" y="2754256"/>
              <a:ext cx="41700" cy="36175"/>
            </a:xfrm>
            <a:custGeom>
              <a:avLst/>
              <a:gdLst/>
              <a:ahLst/>
              <a:cxnLst/>
              <a:rect l="l" t="t" r="r" b="b"/>
              <a:pathLst>
                <a:path w="1668" h="1447" extrusionOk="0">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7" name="Google Shape;13337;p25"/>
            <p:cNvSpPr/>
            <p:nvPr/>
          </p:nvSpPr>
          <p:spPr>
            <a:xfrm>
              <a:off x="7978338" y="2754256"/>
              <a:ext cx="41675" cy="36175"/>
            </a:xfrm>
            <a:custGeom>
              <a:avLst/>
              <a:gdLst/>
              <a:ahLst/>
              <a:cxnLst/>
              <a:rect l="l" t="t" r="r" b="b"/>
              <a:pathLst>
                <a:path w="1667" h="1447" extrusionOk="0">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8" name="Google Shape;13338;p25"/>
            <p:cNvSpPr/>
            <p:nvPr/>
          </p:nvSpPr>
          <p:spPr>
            <a:xfrm>
              <a:off x="8047763" y="2753806"/>
              <a:ext cx="41700" cy="36200"/>
            </a:xfrm>
            <a:custGeom>
              <a:avLst/>
              <a:gdLst/>
              <a:ahLst/>
              <a:cxnLst/>
              <a:rect l="l" t="t" r="r" b="b"/>
              <a:pathLst>
                <a:path w="1668" h="1448" extrusionOk="0">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39" name="Google Shape;13339;p25"/>
            <p:cNvSpPr/>
            <p:nvPr/>
          </p:nvSpPr>
          <p:spPr>
            <a:xfrm>
              <a:off x="7795463" y="2463556"/>
              <a:ext cx="336425" cy="345675"/>
            </a:xfrm>
            <a:custGeom>
              <a:avLst/>
              <a:gdLst/>
              <a:ahLst/>
              <a:cxnLst/>
              <a:rect l="l" t="t" r="r" b="b"/>
              <a:pathLst>
                <a:path w="13457" h="13827" extrusionOk="0">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40" name="Google Shape;13340;p25"/>
          <p:cNvGrpSpPr/>
          <p:nvPr/>
        </p:nvGrpSpPr>
        <p:grpSpPr>
          <a:xfrm>
            <a:off x="7734286" y="3425142"/>
            <a:ext cx="361375" cy="330675"/>
            <a:chOff x="5552838" y="1929231"/>
            <a:chExt cx="361375" cy="330675"/>
          </a:xfrm>
        </p:grpSpPr>
        <p:sp>
          <p:nvSpPr>
            <p:cNvPr id="13341" name="Google Shape;13341;p25"/>
            <p:cNvSpPr/>
            <p:nvPr/>
          </p:nvSpPr>
          <p:spPr>
            <a:xfrm>
              <a:off x="5667538" y="2137981"/>
              <a:ext cx="10075" cy="20850"/>
            </a:xfrm>
            <a:custGeom>
              <a:avLst/>
              <a:gdLst/>
              <a:ahLst/>
              <a:cxnLst/>
              <a:rect l="l" t="t" r="r" b="b"/>
              <a:pathLst>
                <a:path w="403" h="834" extrusionOk="0">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2" name="Google Shape;13342;p25"/>
            <p:cNvSpPr/>
            <p:nvPr/>
          </p:nvSpPr>
          <p:spPr>
            <a:xfrm>
              <a:off x="5784813" y="2137981"/>
              <a:ext cx="10075" cy="20850"/>
            </a:xfrm>
            <a:custGeom>
              <a:avLst/>
              <a:gdLst/>
              <a:ahLst/>
              <a:cxnLst/>
              <a:rect l="l" t="t" r="r" b="b"/>
              <a:pathLst>
                <a:path w="403" h="834" extrusionOk="0">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3" name="Google Shape;13343;p25"/>
            <p:cNvSpPr/>
            <p:nvPr/>
          </p:nvSpPr>
          <p:spPr>
            <a:xfrm>
              <a:off x="5710763" y="2147581"/>
              <a:ext cx="42025" cy="16650"/>
            </a:xfrm>
            <a:custGeom>
              <a:avLst/>
              <a:gdLst/>
              <a:ahLst/>
              <a:cxnLst/>
              <a:rect l="l" t="t" r="r" b="b"/>
              <a:pathLst>
                <a:path w="1681" h="666" extrusionOk="0">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4" name="Google Shape;13344;p25"/>
            <p:cNvSpPr/>
            <p:nvPr/>
          </p:nvSpPr>
          <p:spPr>
            <a:xfrm>
              <a:off x="5552838" y="1929231"/>
              <a:ext cx="361375" cy="330675"/>
            </a:xfrm>
            <a:custGeom>
              <a:avLst/>
              <a:gdLst/>
              <a:ahLst/>
              <a:cxnLst/>
              <a:rect l="l" t="t" r="r" b="b"/>
              <a:pathLst>
                <a:path w="14455" h="13227" extrusionOk="0">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45" name="Google Shape;13345;p25"/>
          <p:cNvGrpSpPr/>
          <p:nvPr/>
        </p:nvGrpSpPr>
        <p:grpSpPr>
          <a:xfrm>
            <a:off x="7014175" y="3430742"/>
            <a:ext cx="377250" cy="319475"/>
            <a:chOff x="4784188" y="1934881"/>
            <a:chExt cx="377250" cy="319475"/>
          </a:xfrm>
        </p:grpSpPr>
        <p:sp>
          <p:nvSpPr>
            <p:cNvPr id="13346" name="Google Shape;13346;p25"/>
            <p:cNvSpPr/>
            <p:nvPr/>
          </p:nvSpPr>
          <p:spPr>
            <a:xfrm>
              <a:off x="5068838" y="2167281"/>
              <a:ext cx="10050" cy="14700"/>
            </a:xfrm>
            <a:custGeom>
              <a:avLst/>
              <a:gdLst/>
              <a:ahLst/>
              <a:cxnLst/>
              <a:rect l="l" t="t" r="r" b="b"/>
              <a:pathLst>
                <a:path w="402" h="588" extrusionOk="0">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7" name="Google Shape;13347;p25"/>
            <p:cNvSpPr/>
            <p:nvPr/>
          </p:nvSpPr>
          <p:spPr>
            <a:xfrm>
              <a:off x="5122463" y="2168056"/>
              <a:ext cx="10825" cy="14700"/>
            </a:xfrm>
            <a:custGeom>
              <a:avLst/>
              <a:gdLst/>
              <a:ahLst/>
              <a:cxnLst/>
              <a:rect l="l" t="t" r="r" b="b"/>
              <a:pathLst>
                <a:path w="433" h="588" extrusionOk="0">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8" name="Google Shape;13348;p25"/>
            <p:cNvSpPr/>
            <p:nvPr/>
          </p:nvSpPr>
          <p:spPr>
            <a:xfrm>
              <a:off x="5087538" y="2171831"/>
              <a:ext cx="26650" cy="13225"/>
            </a:xfrm>
            <a:custGeom>
              <a:avLst/>
              <a:gdLst/>
              <a:ahLst/>
              <a:cxnLst/>
              <a:rect l="l" t="t" r="r" b="b"/>
              <a:pathLst>
                <a:path w="1066" h="529" extrusionOk="0">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49" name="Google Shape;13349;p25"/>
            <p:cNvSpPr/>
            <p:nvPr/>
          </p:nvSpPr>
          <p:spPr>
            <a:xfrm>
              <a:off x="4831963" y="2092831"/>
              <a:ext cx="155875" cy="134100"/>
            </a:xfrm>
            <a:custGeom>
              <a:avLst/>
              <a:gdLst/>
              <a:ahLst/>
              <a:cxnLst/>
              <a:rect l="l" t="t" r="r" b="b"/>
              <a:pathLst>
                <a:path w="6235" h="5364" extrusionOk="0">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0" name="Google Shape;13350;p25"/>
            <p:cNvSpPr/>
            <p:nvPr/>
          </p:nvSpPr>
          <p:spPr>
            <a:xfrm>
              <a:off x="5040288" y="2094781"/>
              <a:ext cx="121150" cy="134650"/>
            </a:xfrm>
            <a:custGeom>
              <a:avLst/>
              <a:gdLst/>
              <a:ahLst/>
              <a:cxnLst/>
              <a:rect l="l" t="t" r="r" b="b"/>
              <a:pathLst>
                <a:path w="4846" h="5386" extrusionOk="0">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1" name="Google Shape;13351;p25"/>
            <p:cNvSpPr/>
            <p:nvPr/>
          </p:nvSpPr>
          <p:spPr>
            <a:xfrm>
              <a:off x="4784188" y="1934881"/>
              <a:ext cx="345625" cy="319475"/>
            </a:xfrm>
            <a:custGeom>
              <a:avLst/>
              <a:gdLst/>
              <a:ahLst/>
              <a:cxnLst/>
              <a:rect l="l" t="t" r="r" b="b"/>
              <a:pathLst>
                <a:path w="13825" h="12779" extrusionOk="0">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52" name="Google Shape;13352;p25"/>
          <p:cNvGrpSpPr/>
          <p:nvPr/>
        </p:nvGrpSpPr>
        <p:grpSpPr>
          <a:xfrm>
            <a:off x="6259925" y="3417642"/>
            <a:ext cx="326375" cy="345675"/>
            <a:chOff x="1784363" y="3581531"/>
            <a:chExt cx="326375" cy="345675"/>
          </a:xfrm>
        </p:grpSpPr>
        <p:sp>
          <p:nvSpPr>
            <p:cNvPr id="13353" name="Google Shape;13353;p25"/>
            <p:cNvSpPr/>
            <p:nvPr/>
          </p:nvSpPr>
          <p:spPr>
            <a:xfrm>
              <a:off x="1869213" y="3606981"/>
              <a:ext cx="42475" cy="75650"/>
            </a:xfrm>
            <a:custGeom>
              <a:avLst/>
              <a:gdLst/>
              <a:ahLst/>
              <a:cxnLst/>
              <a:rect l="l" t="t" r="r" b="b"/>
              <a:pathLst>
                <a:path w="1699" h="3026" extrusionOk="0">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4" name="Google Shape;13354;p25"/>
            <p:cNvSpPr/>
            <p:nvPr/>
          </p:nvSpPr>
          <p:spPr>
            <a:xfrm>
              <a:off x="1916288" y="3606206"/>
              <a:ext cx="57125" cy="75650"/>
            </a:xfrm>
            <a:custGeom>
              <a:avLst/>
              <a:gdLst/>
              <a:ahLst/>
              <a:cxnLst/>
              <a:rect l="l" t="t" r="r" b="b"/>
              <a:pathLst>
                <a:path w="2285" h="3026" extrusionOk="0">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5" name="Google Shape;13355;p25"/>
            <p:cNvSpPr/>
            <p:nvPr/>
          </p:nvSpPr>
          <p:spPr>
            <a:xfrm>
              <a:off x="1978788" y="3606981"/>
              <a:ext cx="49350" cy="74925"/>
            </a:xfrm>
            <a:custGeom>
              <a:avLst/>
              <a:gdLst/>
              <a:ahLst/>
              <a:cxnLst/>
              <a:rect l="l" t="t" r="r" b="b"/>
              <a:pathLst>
                <a:path w="1974" h="2997" extrusionOk="0">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6" name="Google Shape;13356;p25"/>
            <p:cNvSpPr/>
            <p:nvPr/>
          </p:nvSpPr>
          <p:spPr>
            <a:xfrm>
              <a:off x="1811363" y="3819156"/>
              <a:ext cx="54800" cy="54050"/>
            </a:xfrm>
            <a:custGeom>
              <a:avLst/>
              <a:gdLst/>
              <a:ahLst/>
              <a:cxnLst/>
              <a:rect l="l" t="t" r="r" b="b"/>
              <a:pathLst>
                <a:path w="2192" h="2162" extrusionOk="0">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7" name="Google Shape;13357;p25"/>
            <p:cNvSpPr/>
            <p:nvPr/>
          </p:nvSpPr>
          <p:spPr>
            <a:xfrm>
              <a:off x="1811363" y="3731206"/>
              <a:ext cx="54800" cy="54025"/>
            </a:xfrm>
            <a:custGeom>
              <a:avLst/>
              <a:gdLst/>
              <a:ahLst/>
              <a:cxnLst/>
              <a:rect l="l" t="t" r="r" b="b"/>
              <a:pathLst>
                <a:path w="2192" h="2161" extrusionOk="0">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8" name="Google Shape;13358;p25"/>
            <p:cNvSpPr/>
            <p:nvPr/>
          </p:nvSpPr>
          <p:spPr>
            <a:xfrm>
              <a:off x="2029713" y="3819156"/>
              <a:ext cx="54025" cy="54050"/>
            </a:xfrm>
            <a:custGeom>
              <a:avLst/>
              <a:gdLst/>
              <a:ahLst/>
              <a:cxnLst/>
              <a:rect l="l" t="t" r="r" b="b"/>
              <a:pathLst>
                <a:path w="2161" h="2162" extrusionOk="0">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59" name="Google Shape;13359;p25"/>
            <p:cNvSpPr/>
            <p:nvPr/>
          </p:nvSpPr>
          <p:spPr>
            <a:xfrm>
              <a:off x="2029713" y="3731206"/>
              <a:ext cx="54025" cy="54025"/>
            </a:xfrm>
            <a:custGeom>
              <a:avLst/>
              <a:gdLst/>
              <a:ahLst/>
              <a:cxnLst/>
              <a:rect l="l" t="t" r="r" b="b"/>
              <a:pathLst>
                <a:path w="2161" h="2161" extrusionOk="0">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0" name="Google Shape;13360;p25"/>
            <p:cNvSpPr/>
            <p:nvPr/>
          </p:nvSpPr>
          <p:spPr>
            <a:xfrm>
              <a:off x="1920913" y="3731206"/>
              <a:ext cx="54050" cy="54025"/>
            </a:xfrm>
            <a:custGeom>
              <a:avLst/>
              <a:gdLst/>
              <a:ahLst/>
              <a:cxnLst/>
              <a:rect l="l" t="t" r="r" b="b"/>
              <a:pathLst>
                <a:path w="2162" h="2161" extrusionOk="0">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1" name="Google Shape;13361;p25"/>
            <p:cNvSpPr/>
            <p:nvPr/>
          </p:nvSpPr>
          <p:spPr>
            <a:xfrm>
              <a:off x="1918613" y="3861606"/>
              <a:ext cx="15450" cy="13050"/>
            </a:xfrm>
            <a:custGeom>
              <a:avLst/>
              <a:gdLst/>
              <a:ahLst/>
              <a:cxnLst/>
              <a:rect l="l" t="t" r="r" b="b"/>
              <a:pathLst>
                <a:path w="618" h="522" extrusionOk="0">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2" name="Google Shape;13362;p25"/>
            <p:cNvSpPr/>
            <p:nvPr/>
          </p:nvSpPr>
          <p:spPr>
            <a:xfrm>
              <a:off x="1958713" y="3861606"/>
              <a:ext cx="15475" cy="13050"/>
            </a:xfrm>
            <a:custGeom>
              <a:avLst/>
              <a:gdLst/>
              <a:ahLst/>
              <a:cxnLst/>
              <a:rect l="l" t="t" r="r" b="b"/>
              <a:pathLst>
                <a:path w="619" h="522" extrusionOk="0">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3" name="Google Shape;13363;p25"/>
            <p:cNvSpPr/>
            <p:nvPr/>
          </p:nvSpPr>
          <p:spPr>
            <a:xfrm>
              <a:off x="1784363" y="3581531"/>
              <a:ext cx="326375" cy="290125"/>
            </a:xfrm>
            <a:custGeom>
              <a:avLst/>
              <a:gdLst/>
              <a:ahLst/>
              <a:cxnLst/>
              <a:rect l="l" t="t" r="r" b="b"/>
              <a:pathLst>
                <a:path w="13055" h="11605" extrusionOk="0">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4" name="Google Shape;13364;p25"/>
            <p:cNvSpPr/>
            <p:nvPr/>
          </p:nvSpPr>
          <p:spPr>
            <a:xfrm>
              <a:off x="1784363" y="3729656"/>
              <a:ext cx="326375" cy="197550"/>
            </a:xfrm>
            <a:custGeom>
              <a:avLst/>
              <a:gdLst/>
              <a:ahLst/>
              <a:cxnLst/>
              <a:rect l="l" t="t" r="r" b="b"/>
              <a:pathLst>
                <a:path w="13055" h="7902" extrusionOk="0">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65" name="Google Shape;13365;p25"/>
          <p:cNvGrpSpPr/>
          <p:nvPr/>
        </p:nvGrpSpPr>
        <p:grpSpPr>
          <a:xfrm>
            <a:off x="5521919" y="3417642"/>
            <a:ext cx="296300" cy="345675"/>
            <a:chOff x="1039038" y="4141656"/>
            <a:chExt cx="296300" cy="345675"/>
          </a:xfrm>
        </p:grpSpPr>
        <p:sp>
          <p:nvSpPr>
            <p:cNvPr id="13366" name="Google Shape;13366;p25"/>
            <p:cNvSpPr/>
            <p:nvPr/>
          </p:nvSpPr>
          <p:spPr>
            <a:xfrm>
              <a:off x="1120813" y="4177156"/>
              <a:ext cx="10075" cy="21625"/>
            </a:xfrm>
            <a:custGeom>
              <a:avLst/>
              <a:gdLst/>
              <a:ahLst/>
              <a:cxnLst/>
              <a:rect l="l" t="t" r="r" b="b"/>
              <a:pathLst>
                <a:path w="403" h="865" extrusionOk="0">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7" name="Google Shape;13367;p25"/>
            <p:cNvSpPr/>
            <p:nvPr/>
          </p:nvSpPr>
          <p:spPr>
            <a:xfrm>
              <a:off x="1242738" y="4177156"/>
              <a:ext cx="10050" cy="21625"/>
            </a:xfrm>
            <a:custGeom>
              <a:avLst/>
              <a:gdLst/>
              <a:ahLst/>
              <a:cxnLst/>
              <a:rect l="l" t="t" r="r" b="b"/>
              <a:pathLst>
                <a:path w="402" h="865" extrusionOk="0">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8" name="Google Shape;13368;p25"/>
            <p:cNvSpPr/>
            <p:nvPr/>
          </p:nvSpPr>
          <p:spPr>
            <a:xfrm>
              <a:off x="1165213" y="4187556"/>
              <a:ext cx="44150" cy="16750"/>
            </a:xfrm>
            <a:custGeom>
              <a:avLst/>
              <a:gdLst/>
              <a:ahLst/>
              <a:cxnLst/>
              <a:rect l="l" t="t" r="r" b="b"/>
              <a:pathLst>
                <a:path w="1766" h="670" extrusionOk="0">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69" name="Google Shape;13369;p25"/>
            <p:cNvSpPr/>
            <p:nvPr/>
          </p:nvSpPr>
          <p:spPr>
            <a:xfrm>
              <a:off x="1039038" y="4141656"/>
              <a:ext cx="296300" cy="345675"/>
            </a:xfrm>
            <a:custGeom>
              <a:avLst/>
              <a:gdLst/>
              <a:ahLst/>
              <a:cxnLst/>
              <a:rect l="l" t="t" r="r" b="b"/>
              <a:pathLst>
                <a:path w="11852" h="13827" extrusionOk="0">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0" name="Google Shape;13370;p25"/>
            <p:cNvSpPr/>
            <p:nvPr/>
          </p:nvSpPr>
          <p:spPr>
            <a:xfrm>
              <a:off x="1129313" y="4316806"/>
              <a:ext cx="114975" cy="10050"/>
            </a:xfrm>
            <a:custGeom>
              <a:avLst/>
              <a:gdLst/>
              <a:ahLst/>
              <a:cxnLst/>
              <a:rect l="l" t="t" r="r" b="b"/>
              <a:pathLst>
                <a:path w="4599" h="402" extrusionOk="0">
                  <a:moveTo>
                    <a:pt x="0" y="0"/>
                  </a:moveTo>
                  <a:lnTo>
                    <a:pt x="0" y="402"/>
                  </a:lnTo>
                  <a:lnTo>
                    <a:pt x="4599" y="402"/>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1" name="Google Shape;13371;p25"/>
            <p:cNvSpPr/>
            <p:nvPr/>
          </p:nvSpPr>
          <p:spPr>
            <a:xfrm>
              <a:off x="1129313" y="4346131"/>
              <a:ext cx="114975" cy="10050"/>
            </a:xfrm>
            <a:custGeom>
              <a:avLst/>
              <a:gdLst/>
              <a:ahLst/>
              <a:cxnLst/>
              <a:rect l="l" t="t" r="r" b="b"/>
              <a:pathLst>
                <a:path w="4599" h="402" extrusionOk="0">
                  <a:moveTo>
                    <a:pt x="0" y="0"/>
                  </a:moveTo>
                  <a:lnTo>
                    <a:pt x="0" y="401"/>
                  </a:lnTo>
                  <a:lnTo>
                    <a:pt x="4599" y="401"/>
                  </a:lnTo>
                  <a:lnTo>
                    <a:pt x="4599"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2" name="Google Shape;13372;p25"/>
            <p:cNvSpPr/>
            <p:nvPr/>
          </p:nvSpPr>
          <p:spPr>
            <a:xfrm>
              <a:off x="1129313" y="4375431"/>
              <a:ext cx="114975" cy="10075"/>
            </a:xfrm>
            <a:custGeom>
              <a:avLst/>
              <a:gdLst/>
              <a:ahLst/>
              <a:cxnLst/>
              <a:rect l="l" t="t" r="r" b="b"/>
              <a:pathLst>
                <a:path w="4599" h="403" extrusionOk="0">
                  <a:moveTo>
                    <a:pt x="0" y="1"/>
                  </a:moveTo>
                  <a:lnTo>
                    <a:pt x="0" y="402"/>
                  </a:lnTo>
                  <a:lnTo>
                    <a:pt x="4599" y="402"/>
                  </a:lnTo>
                  <a:lnTo>
                    <a:pt x="4599"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73" name="Google Shape;13373;p25"/>
          <p:cNvGrpSpPr/>
          <p:nvPr/>
        </p:nvGrpSpPr>
        <p:grpSpPr>
          <a:xfrm>
            <a:off x="4805338" y="3417642"/>
            <a:ext cx="342600" cy="345675"/>
            <a:chOff x="5564163" y="2463556"/>
            <a:chExt cx="342600" cy="345675"/>
          </a:xfrm>
        </p:grpSpPr>
        <p:sp>
          <p:nvSpPr>
            <p:cNvPr id="13374" name="Google Shape;13374;p25"/>
            <p:cNvSpPr/>
            <p:nvPr/>
          </p:nvSpPr>
          <p:spPr>
            <a:xfrm>
              <a:off x="5743938" y="2580056"/>
              <a:ext cx="43225" cy="37025"/>
            </a:xfrm>
            <a:custGeom>
              <a:avLst/>
              <a:gdLst/>
              <a:ahLst/>
              <a:cxnLst/>
              <a:rect l="l" t="t" r="r" b="b"/>
              <a:pathLst>
                <a:path w="1729" h="1481" extrusionOk="0">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5" name="Google Shape;13375;p25"/>
            <p:cNvSpPr/>
            <p:nvPr/>
          </p:nvSpPr>
          <p:spPr>
            <a:xfrm>
              <a:off x="5705588" y="2566181"/>
              <a:ext cx="34500" cy="29725"/>
            </a:xfrm>
            <a:custGeom>
              <a:avLst/>
              <a:gdLst/>
              <a:ahLst/>
              <a:cxnLst/>
              <a:rect l="l" t="t" r="r" b="b"/>
              <a:pathLst>
                <a:path w="1380" h="1189" extrusionOk="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6" name="Google Shape;13376;p25"/>
            <p:cNvSpPr/>
            <p:nvPr/>
          </p:nvSpPr>
          <p:spPr>
            <a:xfrm>
              <a:off x="5564163" y="2463556"/>
              <a:ext cx="342600" cy="345675"/>
            </a:xfrm>
            <a:custGeom>
              <a:avLst/>
              <a:gdLst/>
              <a:ahLst/>
              <a:cxnLst/>
              <a:rect l="l" t="t" r="r" b="b"/>
              <a:pathLst>
                <a:path w="13704" h="13827" extrusionOk="0">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77" name="Google Shape;13377;p25"/>
          <p:cNvGrpSpPr/>
          <p:nvPr/>
        </p:nvGrpSpPr>
        <p:grpSpPr>
          <a:xfrm>
            <a:off x="4794650" y="3991542"/>
            <a:ext cx="363975" cy="330250"/>
            <a:chOff x="2526038" y="1929656"/>
            <a:chExt cx="363975" cy="330250"/>
          </a:xfrm>
        </p:grpSpPr>
        <p:sp>
          <p:nvSpPr>
            <p:cNvPr id="13378" name="Google Shape;13378;p25"/>
            <p:cNvSpPr/>
            <p:nvPr/>
          </p:nvSpPr>
          <p:spPr>
            <a:xfrm>
              <a:off x="2633838" y="1962831"/>
              <a:ext cx="10825" cy="23175"/>
            </a:xfrm>
            <a:custGeom>
              <a:avLst/>
              <a:gdLst/>
              <a:ahLst/>
              <a:cxnLst/>
              <a:rect l="l" t="t" r="r" b="b"/>
              <a:pathLst>
                <a:path w="433" h="927" extrusionOk="0">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79" name="Google Shape;13379;p25"/>
            <p:cNvSpPr/>
            <p:nvPr/>
          </p:nvSpPr>
          <p:spPr>
            <a:xfrm>
              <a:off x="2772713" y="1962831"/>
              <a:ext cx="10050" cy="23175"/>
            </a:xfrm>
            <a:custGeom>
              <a:avLst/>
              <a:gdLst/>
              <a:ahLst/>
              <a:cxnLst/>
              <a:rect l="l" t="t" r="r" b="b"/>
              <a:pathLst>
                <a:path w="402" h="927" extrusionOk="0">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0" name="Google Shape;13380;p25"/>
            <p:cNvSpPr/>
            <p:nvPr/>
          </p:nvSpPr>
          <p:spPr>
            <a:xfrm>
              <a:off x="2684163" y="1974331"/>
              <a:ext cx="48275" cy="18625"/>
            </a:xfrm>
            <a:custGeom>
              <a:avLst/>
              <a:gdLst/>
              <a:ahLst/>
              <a:cxnLst/>
              <a:rect l="l" t="t" r="r" b="b"/>
              <a:pathLst>
                <a:path w="1931" h="745" extrusionOk="0">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1" name="Google Shape;13381;p25"/>
            <p:cNvSpPr/>
            <p:nvPr/>
          </p:nvSpPr>
          <p:spPr>
            <a:xfrm>
              <a:off x="2526038" y="1929656"/>
              <a:ext cx="363975" cy="330250"/>
            </a:xfrm>
            <a:custGeom>
              <a:avLst/>
              <a:gdLst/>
              <a:ahLst/>
              <a:cxnLst/>
              <a:rect l="l" t="t" r="r" b="b"/>
              <a:pathLst>
                <a:path w="14559" h="13210" extrusionOk="0">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2" name="Google Shape;13382;p25"/>
            <p:cNvSpPr/>
            <p:nvPr/>
          </p:nvSpPr>
          <p:spPr>
            <a:xfrm>
              <a:off x="2577513" y="2013431"/>
              <a:ext cx="260800" cy="217150"/>
            </a:xfrm>
            <a:custGeom>
              <a:avLst/>
              <a:gdLst/>
              <a:ahLst/>
              <a:cxnLst/>
              <a:rect l="l" t="t" r="r" b="b"/>
              <a:pathLst>
                <a:path w="10432" h="8686" extrusionOk="0">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3" name="Google Shape;13383;p25"/>
            <p:cNvSpPr/>
            <p:nvPr/>
          </p:nvSpPr>
          <p:spPr>
            <a:xfrm>
              <a:off x="2689388" y="2199706"/>
              <a:ext cx="37050" cy="9275"/>
            </a:xfrm>
            <a:custGeom>
              <a:avLst/>
              <a:gdLst/>
              <a:ahLst/>
              <a:cxnLst/>
              <a:rect l="l" t="t" r="r" b="b"/>
              <a:pathLst>
                <a:path w="1482" h="371" extrusionOk="0">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4" name="Google Shape;13384;p25"/>
            <p:cNvSpPr/>
            <p:nvPr/>
          </p:nvSpPr>
          <p:spPr>
            <a:xfrm>
              <a:off x="2688888" y="2177831"/>
              <a:ext cx="38325" cy="9675"/>
            </a:xfrm>
            <a:custGeom>
              <a:avLst/>
              <a:gdLst/>
              <a:ahLst/>
              <a:cxnLst/>
              <a:rect l="l" t="t" r="r" b="b"/>
              <a:pathLst>
                <a:path w="1533" h="387" extrusionOk="0">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5" name="Google Shape;13385;p25"/>
            <p:cNvSpPr/>
            <p:nvPr/>
          </p:nvSpPr>
          <p:spPr>
            <a:xfrm>
              <a:off x="2689388" y="2155731"/>
              <a:ext cx="37825" cy="10825"/>
            </a:xfrm>
            <a:custGeom>
              <a:avLst/>
              <a:gdLst/>
              <a:ahLst/>
              <a:cxnLst/>
              <a:rect l="l" t="t" r="r" b="b"/>
              <a:pathLst>
                <a:path w="1513" h="433" extrusionOk="0">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6" name="Google Shape;13386;p25"/>
            <p:cNvSpPr/>
            <p:nvPr/>
          </p:nvSpPr>
          <p:spPr>
            <a:xfrm>
              <a:off x="2680888" y="2134106"/>
              <a:ext cx="54800" cy="10075"/>
            </a:xfrm>
            <a:custGeom>
              <a:avLst/>
              <a:gdLst/>
              <a:ahLst/>
              <a:cxnLst/>
              <a:rect l="l" t="t" r="r" b="b"/>
              <a:pathLst>
                <a:path w="2192" h="403" extrusionOk="0">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7" name="Google Shape;13387;p25"/>
            <p:cNvSpPr/>
            <p:nvPr/>
          </p:nvSpPr>
          <p:spPr>
            <a:xfrm>
              <a:off x="2689388" y="2112506"/>
              <a:ext cx="37825" cy="10075"/>
            </a:xfrm>
            <a:custGeom>
              <a:avLst/>
              <a:gdLst/>
              <a:ahLst/>
              <a:cxnLst/>
              <a:rect l="l" t="t" r="r" b="b"/>
              <a:pathLst>
                <a:path w="1513" h="403" extrusionOk="0">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8" name="Google Shape;13388;p25"/>
            <p:cNvSpPr/>
            <p:nvPr/>
          </p:nvSpPr>
          <p:spPr>
            <a:xfrm>
              <a:off x="2689388" y="2090906"/>
              <a:ext cx="37825" cy="10050"/>
            </a:xfrm>
            <a:custGeom>
              <a:avLst/>
              <a:gdLst/>
              <a:ahLst/>
              <a:cxnLst/>
              <a:rect l="l" t="t" r="r" b="b"/>
              <a:pathLst>
                <a:path w="1513" h="402" extrusionOk="0">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89" name="Google Shape;13389;p25"/>
            <p:cNvSpPr/>
            <p:nvPr/>
          </p:nvSpPr>
          <p:spPr>
            <a:xfrm>
              <a:off x="2688888" y="2069181"/>
              <a:ext cx="38325" cy="10300"/>
            </a:xfrm>
            <a:custGeom>
              <a:avLst/>
              <a:gdLst/>
              <a:ahLst/>
              <a:cxnLst/>
              <a:rect l="l" t="t" r="r" b="b"/>
              <a:pathLst>
                <a:path w="1533" h="412" extrusionOk="0">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0" name="Google Shape;13390;p25"/>
            <p:cNvSpPr/>
            <p:nvPr/>
          </p:nvSpPr>
          <p:spPr>
            <a:xfrm>
              <a:off x="2681063" y="2047581"/>
              <a:ext cx="54475" cy="10225"/>
            </a:xfrm>
            <a:custGeom>
              <a:avLst/>
              <a:gdLst/>
              <a:ahLst/>
              <a:cxnLst/>
              <a:rect l="l" t="t" r="r" b="b"/>
              <a:pathLst>
                <a:path w="2179" h="409" extrusionOk="0">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91" name="Google Shape;13391;p25"/>
          <p:cNvGrpSpPr/>
          <p:nvPr/>
        </p:nvGrpSpPr>
        <p:grpSpPr>
          <a:xfrm>
            <a:off x="5497169" y="4000230"/>
            <a:ext cx="345800" cy="312875"/>
            <a:chOff x="1774963" y="1938531"/>
            <a:chExt cx="345800" cy="312875"/>
          </a:xfrm>
        </p:grpSpPr>
        <p:sp>
          <p:nvSpPr>
            <p:cNvPr id="13392" name="Google Shape;13392;p25"/>
            <p:cNvSpPr/>
            <p:nvPr/>
          </p:nvSpPr>
          <p:spPr>
            <a:xfrm>
              <a:off x="1918613" y="2072406"/>
              <a:ext cx="68675" cy="58825"/>
            </a:xfrm>
            <a:custGeom>
              <a:avLst/>
              <a:gdLst/>
              <a:ahLst/>
              <a:cxnLst/>
              <a:rect l="l" t="t" r="r" b="b"/>
              <a:pathLst>
                <a:path w="2747" h="2353" extrusionOk="0">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3" name="Google Shape;13393;p25"/>
            <p:cNvSpPr/>
            <p:nvPr/>
          </p:nvSpPr>
          <p:spPr>
            <a:xfrm>
              <a:off x="1774963" y="1938531"/>
              <a:ext cx="345800" cy="312875"/>
            </a:xfrm>
            <a:custGeom>
              <a:avLst/>
              <a:gdLst/>
              <a:ahLst/>
              <a:cxnLst/>
              <a:rect l="l" t="t" r="r" b="b"/>
              <a:pathLst>
                <a:path w="13832" h="12515" extrusionOk="0">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394" name="Google Shape;13394;p25"/>
          <p:cNvGrpSpPr/>
          <p:nvPr/>
        </p:nvGrpSpPr>
        <p:grpSpPr>
          <a:xfrm>
            <a:off x="6245650" y="3984005"/>
            <a:ext cx="354925" cy="345325"/>
            <a:chOff x="7786988" y="3022331"/>
            <a:chExt cx="354925" cy="345325"/>
          </a:xfrm>
        </p:grpSpPr>
        <p:sp>
          <p:nvSpPr>
            <p:cNvPr id="13395" name="Google Shape;13395;p25"/>
            <p:cNvSpPr/>
            <p:nvPr/>
          </p:nvSpPr>
          <p:spPr>
            <a:xfrm>
              <a:off x="7912738" y="3183406"/>
              <a:ext cx="10075" cy="18550"/>
            </a:xfrm>
            <a:custGeom>
              <a:avLst/>
              <a:gdLst/>
              <a:ahLst/>
              <a:cxnLst/>
              <a:rect l="l" t="t" r="r" b="b"/>
              <a:pathLst>
                <a:path w="403" h="742" extrusionOk="0">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6" name="Google Shape;13396;p25"/>
            <p:cNvSpPr/>
            <p:nvPr/>
          </p:nvSpPr>
          <p:spPr>
            <a:xfrm>
              <a:off x="8005338" y="3183406"/>
              <a:ext cx="10050" cy="18550"/>
            </a:xfrm>
            <a:custGeom>
              <a:avLst/>
              <a:gdLst/>
              <a:ahLst/>
              <a:cxnLst/>
              <a:rect l="l" t="t" r="r" b="b"/>
              <a:pathLst>
                <a:path w="402" h="742" extrusionOk="0">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7" name="Google Shape;13397;p25"/>
            <p:cNvSpPr/>
            <p:nvPr/>
          </p:nvSpPr>
          <p:spPr>
            <a:xfrm>
              <a:off x="7945538" y="3191031"/>
              <a:ext cx="37075" cy="15550"/>
            </a:xfrm>
            <a:custGeom>
              <a:avLst/>
              <a:gdLst/>
              <a:ahLst/>
              <a:cxnLst/>
              <a:rect l="l" t="t" r="r" b="b"/>
              <a:pathLst>
                <a:path w="1483" h="622" extrusionOk="0">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8" name="Google Shape;13398;p25"/>
            <p:cNvSpPr/>
            <p:nvPr/>
          </p:nvSpPr>
          <p:spPr>
            <a:xfrm>
              <a:off x="7899638" y="3100856"/>
              <a:ext cx="182100" cy="145875"/>
            </a:xfrm>
            <a:custGeom>
              <a:avLst/>
              <a:gdLst/>
              <a:ahLst/>
              <a:cxnLst/>
              <a:rect l="l" t="t" r="r" b="b"/>
              <a:pathLst>
                <a:path w="7284" h="5835" extrusionOk="0">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399" name="Google Shape;13399;p25"/>
            <p:cNvSpPr/>
            <p:nvPr/>
          </p:nvSpPr>
          <p:spPr>
            <a:xfrm>
              <a:off x="7859513" y="3138631"/>
              <a:ext cx="172075" cy="149700"/>
            </a:xfrm>
            <a:custGeom>
              <a:avLst/>
              <a:gdLst/>
              <a:ahLst/>
              <a:cxnLst/>
              <a:rect l="l" t="t" r="r" b="b"/>
              <a:pathLst>
                <a:path w="6883" h="5988" extrusionOk="0">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0" name="Google Shape;13400;p25"/>
            <p:cNvSpPr/>
            <p:nvPr/>
          </p:nvSpPr>
          <p:spPr>
            <a:xfrm>
              <a:off x="7786988" y="3022331"/>
              <a:ext cx="354925" cy="345325"/>
            </a:xfrm>
            <a:custGeom>
              <a:avLst/>
              <a:gdLst/>
              <a:ahLst/>
              <a:cxnLst/>
              <a:rect l="l" t="t" r="r" b="b"/>
              <a:pathLst>
                <a:path w="14197" h="13813" extrusionOk="0">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401" name="Google Shape;13401;p25"/>
          <p:cNvSpPr/>
          <p:nvPr/>
        </p:nvSpPr>
        <p:spPr>
          <a:xfrm>
            <a:off x="7039988" y="3986142"/>
            <a:ext cx="325625" cy="341050"/>
          </a:xfrm>
          <a:custGeom>
            <a:avLst/>
            <a:gdLst/>
            <a:ahLst/>
            <a:cxnLst/>
            <a:rect l="l" t="t" r="r" b="b"/>
            <a:pathLst>
              <a:path w="13025" h="13642" extrusionOk="0">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402" name="Google Shape;13402;p25"/>
          <p:cNvGrpSpPr/>
          <p:nvPr/>
        </p:nvGrpSpPr>
        <p:grpSpPr>
          <a:xfrm>
            <a:off x="7735586" y="3984217"/>
            <a:ext cx="358775" cy="344900"/>
            <a:chOff x="1008188" y="1921956"/>
            <a:chExt cx="358775" cy="344900"/>
          </a:xfrm>
        </p:grpSpPr>
        <p:sp>
          <p:nvSpPr>
            <p:cNvPr id="13403" name="Google Shape;13403;p25"/>
            <p:cNvSpPr/>
            <p:nvPr/>
          </p:nvSpPr>
          <p:spPr>
            <a:xfrm>
              <a:off x="1118513" y="1960531"/>
              <a:ext cx="10050" cy="21625"/>
            </a:xfrm>
            <a:custGeom>
              <a:avLst/>
              <a:gdLst/>
              <a:ahLst/>
              <a:cxnLst/>
              <a:rect l="l" t="t" r="r" b="b"/>
              <a:pathLst>
                <a:path w="402" h="865" extrusionOk="0">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4" name="Google Shape;13404;p25"/>
            <p:cNvSpPr/>
            <p:nvPr/>
          </p:nvSpPr>
          <p:spPr>
            <a:xfrm>
              <a:off x="1245813" y="1960531"/>
              <a:ext cx="10050" cy="21625"/>
            </a:xfrm>
            <a:custGeom>
              <a:avLst/>
              <a:gdLst/>
              <a:ahLst/>
              <a:cxnLst/>
              <a:rect l="l" t="t" r="r" b="b"/>
              <a:pathLst>
                <a:path w="402" h="865" extrusionOk="0">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5" name="Google Shape;13405;p25"/>
            <p:cNvSpPr/>
            <p:nvPr/>
          </p:nvSpPr>
          <p:spPr>
            <a:xfrm>
              <a:off x="1164438" y="1970906"/>
              <a:ext cx="44925" cy="17025"/>
            </a:xfrm>
            <a:custGeom>
              <a:avLst/>
              <a:gdLst/>
              <a:ahLst/>
              <a:cxnLst/>
              <a:rect l="l" t="t" r="r" b="b"/>
              <a:pathLst>
                <a:path w="1797" h="681" extrusionOk="0">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6" name="Google Shape;13406;p25"/>
            <p:cNvSpPr/>
            <p:nvPr/>
          </p:nvSpPr>
          <p:spPr>
            <a:xfrm>
              <a:off x="1179463" y="2155331"/>
              <a:ext cx="15450" cy="15650"/>
            </a:xfrm>
            <a:custGeom>
              <a:avLst/>
              <a:gdLst/>
              <a:ahLst/>
              <a:cxnLst/>
              <a:rect l="l" t="t" r="r" b="b"/>
              <a:pathLst>
                <a:path w="618" h="626" extrusionOk="0">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7" name="Google Shape;13407;p25"/>
            <p:cNvSpPr/>
            <p:nvPr/>
          </p:nvSpPr>
          <p:spPr>
            <a:xfrm>
              <a:off x="1008188" y="1921956"/>
              <a:ext cx="358775" cy="344900"/>
            </a:xfrm>
            <a:custGeom>
              <a:avLst/>
              <a:gdLst/>
              <a:ahLst/>
              <a:cxnLst/>
              <a:rect l="l" t="t" r="r" b="b"/>
              <a:pathLst>
                <a:path w="14351" h="13796" extrusionOk="0">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08" name="Google Shape;13408;p25"/>
            <p:cNvSpPr/>
            <p:nvPr/>
          </p:nvSpPr>
          <p:spPr>
            <a:xfrm>
              <a:off x="1100763" y="2081306"/>
              <a:ext cx="172850" cy="156725"/>
            </a:xfrm>
            <a:custGeom>
              <a:avLst/>
              <a:gdLst/>
              <a:ahLst/>
              <a:cxnLst/>
              <a:rect l="l" t="t" r="r" b="b"/>
              <a:pathLst>
                <a:path w="6914" h="6269" extrusionOk="0">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409" name="Google Shape;13409;p25"/>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chemeClr val="tx1"/>
                </a:solidFill>
                <a:effectLst/>
                <a:uLnTx/>
                <a:uFillTx/>
                <a:cs typeface="B Nazanin" panose="00000700000000000000" pitchFamily="2" charset="-78"/>
                <a:sym typeface="Arial"/>
              </a:rPr>
              <a:t>آزمایشگاه</a:t>
            </a:r>
            <a:endParaRPr kumimoji="0" sz="1600" b="0" i="0" u="none" strike="noStrike" kern="0" cap="none" spc="0" normalizeH="0" baseline="0" noProof="0" dirty="0">
              <a:ln>
                <a:noFill/>
              </a:ln>
              <a:solidFill>
                <a:schemeClr val="tx1"/>
              </a:solidFill>
              <a:effectLst/>
              <a:uLnTx/>
              <a:uFillTx/>
              <a:cs typeface="B Nazanin" panose="00000700000000000000" pitchFamily="2" charset="-78"/>
              <a:sym typeface="Arial"/>
            </a:endParaRPr>
          </a:p>
        </p:txBody>
      </p:sp>
      <p:grpSp>
        <p:nvGrpSpPr>
          <p:cNvPr id="13410" name="Google Shape;13410;p25"/>
          <p:cNvGrpSpPr/>
          <p:nvPr/>
        </p:nvGrpSpPr>
        <p:grpSpPr>
          <a:xfrm>
            <a:off x="1744350" y="1765786"/>
            <a:ext cx="432875" cy="345275"/>
            <a:chOff x="2480288" y="2463956"/>
            <a:chExt cx="432875" cy="345275"/>
          </a:xfrm>
        </p:grpSpPr>
        <p:sp>
          <p:nvSpPr>
            <p:cNvPr id="13411" name="Google Shape;13411;p25"/>
            <p:cNvSpPr/>
            <p:nvPr/>
          </p:nvSpPr>
          <p:spPr>
            <a:xfrm>
              <a:off x="2673188" y="2611856"/>
              <a:ext cx="60975" cy="52325"/>
            </a:xfrm>
            <a:custGeom>
              <a:avLst/>
              <a:gdLst/>
              <a:ahLst/>
              <a:cxnLst/>
              <a:rect l="l" t="t" r="r" b="b"/>
              <a:pathLst>
                <a:path w="2439" h="2093" extrusionOk="0">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2" name="Google Shape;13412;p25"/>
            <p:cNvSpPr/>
            <p:nvPr/>
          </p:nvSpPr>
          <p:spPr>
            <a:xfrm>
              <a:off x="2653113" y="2527031"/>
              <a:ext cx="110350" cy="75425"/>
            </a:xfrm>
            <a:custGeom>
              <a:avLst/>
              <a:gdLst/>
              <a:ahLst/>
              <a:cxnLst/>
              <a:rect l="l" t="t" r="r" b="b"/>
              <a:pathLst>
                <a:path w="4414" h="3017" extrusionOk="0">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3" name="Google Shape;13413;p25"/>
            <p:cNvSpPr/>
            <p:nvPr/>
          </p:nvSpPr>
          <p:spPr>
            <a:xfrm>
              <a:off x="2596788" y="2623281"/>
              <a:ext cx="94925" cy="102350"/>
            </a:xfrm>
            <a:custGeom>
              <a:avLst/>
              <a:gdLst/>
              <a:ahLst/>
              <a:cxnLst/>
              <a:rect l="l" t="t" r="r" b="b"/>
              <a:pathLst>
                <a:path w="3797" h="4094" extrusionOk="0">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4" name="Google Shape;13414;p25"/>
            <p:cNvSpPr/>
            <p:nvPr/>
          </p:nvSpPr>
          <p:spPr>
            <a:xfrm>
              <a:off x="2724863" y="2623931"/>
              <a:ext cx="94925" cy="102000"/>
            </a:xfrm>
            <a:custGeom>
              <a:avLst/>
              <a:gdLst/>
              <a:ahLst/>
              <a:cxnLst/>
              <a:rect l="l" t="t" r="r" b="b"/>
              <a:pathLst>
                <a:path w="3797" h="4080" extrusionOk="0">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5" name="Google Shape;13415;p25"/>
            <p:cNvSpPr/>
            <p:nvPr/>
          </p:nvSpPr>
          <p:spPr>
            <a:xfrm>
              <a:off x="2480288" y="2463956"/>
              <a:ext cx="432875" cy="345275"/>
            </a:xfrm>
            <a:custGeom>
              <a:avLst/>
              <a:gdLst/>
              <a:ahLst/>
              <a:cxnLst/>
              <a:rect l="l" t="t" r="r" b="b"/>
              <a:pathLst>
                <a:path w="17315" h="13811" extrusionOk="0">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6" name="Google Shape;13416;p25"/>
            <p:cNvSpPr/>
            <p:nvPr/>
          </p:nvSpPr>
          <p:spPr>
            <a:xfrm>
              <a:off x="2545863" y="2492756"/>
              <a:ext cx="327175" cy="289200"/>
            </a:xfrm>
            <a:custGeom>
              <a:avLst/>
              <a:gdLst/>
              <a:ahLst/>
              <a:cxnLst/>
              <a:rect l="l" t="t" r="r" b="b"/>
              <a:pathLst>
                <a:path w="13087" h="11568" extrusionOk="0">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17" name="Google Shape;13417;p25"/>
          <p:cNvGrpSpPr/>
          <p:nvPr/>
        </p:nvGrpSpPr>
        <p:grpSpPr>
          <a:xfrm>
            <a:off x="2525719" y="1766361"/>
            <a:ext cx="362650" cy="344125"/>
            <a:chOff x="1766613" y="2464331"/>
            <a:chExt cx="362650" cy="344125"/>
          </a:xfrm>
        </p:grpSpPr>
        <p:sp>
          <p:nvSpPr>
            <p:cNvPr id="13418" name="Google Shape;13418;p25"/>
            <p:cNvSpPr/>
            <p:nvPr/>
          </p:nvSpPr>
          <p:spPr>
            <a:xfrm>
              <a:off x="1885438" y="2722806"/>
              <a:ext cx="10050" cy="20850"/>
            </a:xfrm>
            <a:custGeom>
              <a:avLst/>
              <a:gdLst/>
              <a:ahLst/>
              <a:cxnLst/>
              <a:rect l="l" t="t" r="r" b="b"/>
              <a:pathLst>
                <a:path w="402" h="834" extrusionOk="0">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19" name="Google Shape;13419;p25"/>
            <p:cNvSpPr/>
            <p:nvPr/>
          </p:nvSpPr>
          <p:spPr>
            <a:xfrm>
              <a:off x="2000388" y="2722806"/>
              <a:ext cx="10050" cy="20850"/>
            </a:xfrm>
            <a:custGeom>
              <a:avLst/>
              <a:gdLst/>
              <a:ahLst/>
              <a:cxnLst/>
              <a:rect l="l" t="t" r="r" b="b"/>
              <a:pathLst>
                <a:path w="402" h="834" extrusionOk="0">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0" name="Google Shape;13420;p25"/>
            <p:cNvSpPr/>
            <p:nvPr/>
          </p:nvSpPr>
          <p:spPr>
            <a:xfrm>
              <a:off x="1928638" y="2732456"/>
              <a:ext cx="40150" cy="16400"/>
            </a:xfrm>
            <a:custGeom>
              <a:avLst/>
              <a:gdLst/>
              <a:ahLst/>
              <a:cxnLst/>
              <a:rect l="l" t="t" r="r" b="b"/>
              <a:pathLst>
                <a:path w="1606" h="656" extrusionOk="0">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1" name="Google Shape;13421;p25"/>
            <p:cNvSpPr/>
            <p:nvPr/>
          </p:nvSpPr>
          <p:spPr>
            <a:xfrm>
              <a:off x="1766613" y="2464331"/>
              <a:ext cx="362650" cy="344125"/>
            </a:xfrm>
            <a:custGeom>
              <a:avLst/>
              <a:gdLst/>
              <a:ahLst/>
              <a:cxnLst/>
              <a:rect l="l" t="t" r="r" b="b"/>
              <a:pathLst>
                <a:path w="14506" h="13765" extrusionOk="0">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22" name="Google Shape;13422;p25"/>
          <p:cNvGrpSpPr/>
          <p:nvPr/>
        </p:nvGrpSpPr>
        <p:grpSpPr>
          <a:xfrm>
            <a:off x="3372119" y="1765874"/>
            <a:ext cx="207550" cy="345100"/>
            <a:chOff x="7124238" y="4142231"/>
            <a:chExt cx="207550" cy="345100"/>
          </a:xfrm>
        </p:grpSpPr>
        <p:sp>
          <p:nvSpPr>
            <p:cNvPr id="13423" name="Google Shape;13423;p25"/>
            <p:cNvSpPr/>
            <p:nvPr/>
          </p:nvSpPr>
          <p:spPr>
            <a:xfrm>
              <a:off x="7184413" y="4397056"/>
              <a:ext cx="10825" cy="17750"/>
            </a:xfrm>
            <a:custGeom>
              <a:avLst/>
              <a:gdLst/>
              <a:ahLst/>
              <a:cxnLst/>
              <a:rect l="l" t="t" r="r" b="b"/>
              <a:pathLst>
                <a:path w="433" h="710" extrusionOk="0">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4" name="Google Shape;13424;p25"/>
            <p:cNvSpPr/>
            <p:nvPr/>
          </p:nvSpPr>
          <p:spPr>
            <a:xfrm>
              <a:off x="7262338" y="4397056"/>
              <a:ext cx="10050" cy="17750"/>
            </a:xfrm>
            <a:custGeom>
              <a:avLst/>
              <a:gdLst/>
              <a:ahLst/>
              <a:cxnLst/>
              <a:rect l="l" t="t" r="r" b="b"/>
              <a:pathLst>
                <a:path w="402" h="710" extrusionOk="0">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5" name="Google Shape;13425;p25"/>
            <p:cNvSpPr/>
            <p:nvPr/>
          </p:nvSpPr>
          <p:spPr>
            <a:xfrm>
              <a:off x="7211788" y="4403606"/>
              <a:ext cx="32050" cy="14675"/>
            </a:xfrm>
            <a:custGeom>
              <a:avLst/>
              <a:gdLst/>
              <a:ahLst/>
              <a:cxnLst/>
              <a:rect l="l" t="t" r="r" b="b"/>
              <a:pathLst>
                <a:path w="1282" h="587" extrusionOk="0">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6" name="Google Shape;13426;p25"/>
            <p:cNvSpPr/>
            <p:nvPr/>
          </p:nvSpPr>
          <p:spPr>
            <a:xfrm>
              <a:off x="7152013" y="4355381"/>
              <a:ext cx="152775" cy="104950"/>
            </a:xfrm>
            <a:custGeom>
              <a:avLst/>
              <a:gdLst/>
              <a:ahLst/>
              <a:cxnLst/>
              <a:rect l="l" t="t" r="r" b="b"/>
              <a:pathLst>
                <a:path w="6111" h="4198" extrusionOk="0">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27" name="Google Shape;13427;p25"/>
            <p:cNvSpPr/>
            <p:nvPr/>
          </p:nvSpPr>
          <p:spPr>
            <a:xfrm>
              <a:off x="7124238" y="4142231"/>
              <a:ext cx="207550" cy="345100"/>
            </a:xfrm>
            <a:custGeom>
              <a:avLst/>
              <a:gdLst/>
              <a:ahLst/>
              <a:cxnLst/>
              <a:rect l="l" t="t" r="r" b="b"/>
              <a:pathLst>
                <a:path w="8302" h="13804" extrusionOk="0">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28" name="Google Shape;13428;p25"/>
          <p:cNvGrpSpPr/>
          <p:nvPr/>
        </p:nvGrpSpPr>
        <p:grpSpPr>
          <a:xfrm>
            <a:off x="4042718" y="1770799"/>
            <a:ext cx="355675" cy="335250"/>
            <a:chOff x="1055681" y="2468781"/>
            <a:chExt cx="355675" cy="335250"/>
          </a:xfrm>
        </p:grpSpPr>
        <p:sp>
          <p:nvSpPr>
            <p:cNvPr id="13429" name="Google Shape;13429;p25"/>
            <p:cNvSpPr/>
            <p:nvPr/>
          </p:nvSpPr>
          <p:spPr>
            <a:xfrm>
              <a:off x="1197156" y="2653381"/>
              <a:ext cx="17475" cy="14850"/>
            </a:xfrm>
            <a:custGeom>
              <a:avLst/>
              <a:gdLst/>
              <a:ahLst/>
              <a:cxnLst/>
              <a:rect l="l" t="t" r="r" b="b"/>
              <a:pathLst>
                <a:path w="699" h="594" extrusionOk="0">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0" name="Google Shape;13430;p25"/>
            <p:cNvSpPr/>
            <p:nvPr/>
          </p:nvSpPr>
          <p:spPr>
            <a:xfrm>
              <a:off x="1247306" y="2602456"/>
              <a:ext cx="17475" cy="14875"/>
            </a:xfrm>
            <a:custGeom>
              <a:avLst/>
              <a:gdLst/>
              <a:ahLst/>
              <a:cxnLst/>
              <a:rect l="l" t="t" r="r" b="b"/>
              <a:pathLst>
                <a:path w="699" h="595" extrusionOk="0">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1" name="Google Shape;13431;p25"/>
            <p:cNvSpPr/>
            <p:nvPr/>
          </p:nvSpPr>
          <p:spPr>
            <a:xfrm>
              <a:off x="1221306" y="2625581"/>
              <a:ext cx="23400" cy="22550"/>
            </a:xfrm>
            <a:custGeom>
              <a:avLst/>
              <a:gdLst/>
              <a:ahLst/>
              <a:cxnLst/>
              <a:rect l="l" t="t" r="r" b="b"/>
              <a:pathLst>
                <a:path w="936" h="902" extrusionOk="0">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2" name="Google Shape;13432;p25"/>
            <p:cNvSpPr/>
            <p:nvPr/>
          </p:nvSpPr>
          <p:spPr>
            <a:xfrm>
              <a:off x="1162131" y="2567531"/>
              <a:ext cx="141225" cy="138325"/>
            </a:xfrm>
            <a:custGeom>
              <a:avLst/>
              <a:gdLst/>
              <a:ahLst/>
              <a:cxnLst/>
              <a:rect l="l" t="t" r="r" b="b"/>
              <a:pathLst>
                <a:path w="5649" h="5533" extrusionOk="0">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3" name="Google Shape;13433;p25"/>
            <p:cNvSpPr/>
            <p:nvPr/>
          </p:nvSpPr>
          <p:spPr>
            <a:xfrm>
              <a:off x="1055681" y="2468781"/>
              <a:ext cx="355675" cy="335250"/>
            </a:xfrm>
            <a:custGeom>
              <a:avLst/>
              <a:gdLst/>
              <a:ahLst/>
              <a:cxnLst/>
              <a:rect l="l" t="t" r="r" b="b"/>
              <a:pathLst>
                <a:path w="14227" h="13410" extrusionOk="0">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34" name="Google Shape;13434;p25"/>
          <p:cNvGrpSpPr/>
          <p:nvPr/>
        </p:nvGrpSpPr>
        <p:grpSpPr>
          <a:xfrm>
            <a:off x="4045018" y="2334212"/>
            <a:ext cx="351075" cy="314925"/>
            <a:chOff x="2532763" y="3037481"/>
            <a:chExt cx="351075" cy="314925"/>
          </a:xfrm>
        </p:grpSpPr>
        <p:sp>
          <p:nvSpPr>
            <p:cNvPr id="13435" name="Google Shape;13435;p25"/>
            <p:cNvSpPr/>
            <p:nvPr/>
          </p:nvSpPr>
          <p:spPr>
            <a:xfrm>
              <a:off x="2702813" y="3147881"/>
              <a:ext cx="15900" cy="17050"/>
            </a:xfrm>
            <a:custGeom>
              <a:avLst/>
              <a:gdLst/>
              <a:ahLst/>
              <a:cxnLst/>
              <a:rect l="l" t="t" r="r" b="b"/>
              <a:pathLst>
                <a:path w="636" h="682" extrusionOk="0">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6" name="Google Shape;13436;p25"/>
            <p:cNvSpPr/>
            <p:nvPr/>
          </p:nvSpPr>
          <p:spPr>
            <a:xfrm>
              <a:off x="2779138" y="3112606"/>
              <a:ext cx="15975" cy="16825"/>
            </a:xfrm>
            <a:custGeom>
              <a:avLst/>
              <a:gdLst/>
              <a:ahLst/>
              <a:cxnLst/>
              <a:rect l="l" t="t" r="r" b="b"/>
              <a:pathLst>
                <a:path w="639" h="673" extrusionOk="0">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7" name="Google Shape;13437;p25"/>
            <p:cNvSpPr/>
            <p:nvPr/>
          </p:nvSpPr>
          <p:spPr>
            <a:xfrm>
              <a:off x="2733263" y="3132281"/>
              <a:ext cx="32525" cy="20300"/>
            </a:xfrm>
            <a:custGeom>
              <a:avLst/>
              <a:gdLst/>
              <a:ahLst/>
              <a:cxnLst/>
              <a:rect l="l" t="t" r="r" b="b"/>
              <a:pathLst>
                <a:path w="1301" h="812" extrusionOk="0">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8" name="Google Shape;13438;p25"/>
            <p:cNvSpPr/>
            <p:nvPr/>
          </p:nvSpPr>
          <p:spPr>
            <a:xfrm>
              <a:off x="2686288" y="3194206"/>
              <a:ext cx="38600" cy="33275"/>
            </a:xfrm>
            <a:custGeom>
              <a:avLst/>
              <a:gdLst/>
              <a:ahLst/>
              <a:cxnLst/>
              <a:rect l="l" t="t" r="r" b="b"/>
              <a:pathLst>
                <a:path w="1544" h="1331" extrusionOk="0">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39" name="Google Shape;13439;p25"/>
            <p:cNvSpPr/>
            <p:nvPr/>
          </p:nvSpPr>
          <p:spPr>
            <a:xfrm>
              <a:off x="2532763" y="3037481"/>
              <a:ext cx="351075" cy="314925"/>
            </a:xfrm>
            <a:custGeom>
              <a:avLst/>
              <a:gdLst/>
              <a:ahLst/>
              <a:cxnLst/>
              <a:rect l="l" t="t" r="r" b="b"/>
              <a:pathLst>
                <a:path w="14043" h="12597" extrusionOk="0">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440" name="Google Shape;13440;p25"/>
          <p:cNvSpPr/>
          <p:nvPr/>
        </p:nvSpPr>
        <p:spPr>
          <a:xfrm>
            <a:off x="3307294" y="2318712"/>
            <a:ext cx="337200" cy="345925"/>
          </a:xfrm>
          <a:custGeom>
            <a:avLst/>
            <a:gdLst/>
            <a:ahLst/>
            <a:cxnLst/>
            <a:rect l="l" t="t" r="r" b="b"/>
            <a:pathLst>
              <a:path w="13488" h="13837" extrusionOk="0">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441" name="Google Shape;13441;p25"/>
          <p:cNvGrpSpPr/>
          <p:nvPr/>
        </p:nvGrpSpPr>
        <p:grpSpPr>
          <a:xfrm>
            <a:off x="2526494" y="2317875"/>
            <a:ext cx="361100" cy="347600"/>
            <a:chOff x="1767388" y="3021206"/>
            <a:chExt cx="361100" cy="347600"/>
          </a:xfrm>
        </p:grpSpPr>
        <p:sp>
          <p:nvSpPr>
            <p:cNvPr id="13442" name="Google Shape;13442;p25"/>
            <p:cNvSpPr/>
            <p:nvPr/>
          </p:nvSpPr>
          <p:spPr>
            <a:xfrm>
              <a:off x="1885438" y="3181881"/>
              <a:ext cx="10050" cy="20850"/>
            </a:xfrm>
            <a:custGeom>
              <a:avLst/>
              <a:gdLst/>
              <a:ahLst/>
              <a:cxnLst/>
              <a:rect l="l" t="t" r="r" b="b"/>
              <a:pathLst>
                <a:path w="402" h="834" extrusionOk="0">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3" name="Google Shape;13443;p25"/>
            <p:cNvSpPr/>
            <p:nvPr/>
          </p:nvSpPr>
          <p:spPr>
            <a:xfrm>
              <a:off x="2000388" y="3181881"/>
              <a:ext cx="10050" cy="20850"/>
            </a:xfrm>
            <a:custGeom>
              <a:avLst/>
              <a:gdLst/>
              <a:ahLst/>
              <a:cxnLst/>
              <a:rect l="l" t="t" r="r" b="b"/>
              <a:pathLst>
                <a:path w="402" h="834" extrusionOk="0">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4" name="Google Shape;13444;p25"/>
            <p:cNvSpPr/>
            <p:nvPr/>
          </p:nvSpPr>
          <p:spPr>
            <a:xfrm>
              <a:off x="1928638" y="3191606"/>
              <a:ext cx="40150" cy="16325"/>
            </a:xfrm>
            <a:custGeom>
              <a:avLst/>
              <a:gdLst/>
              <a:ahLst/>
              <a:cxnLst/>
              <a:rect l="l" t="t" r="r" b="b"/>
              <a:pathLst>
                <a:path w="1606" h="653" extrusionOk="0">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5" name="Google Shape;13445;p25"/>
            <p:cNvSpPr/>
            <p:nvPr/>
          </p:nvSpPr>
          <p:spPr>
            <a:xfrm>
              <a:off x="1767388" y="3021206"/>
              <a:ext cx="361100" cy="347600"/>
            </a:xfrm>
            <a:custGeom>
              <a:avLst/>
              <a:gdLst/>
              <a:ahLst/>
              <a:cxnLst/>
              <a:rect l="l" t="t" r="r" b="b"/>
              <a:pathLst>
                <a:path w="14444" h="13904" extrusionOk="0">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46" name="Google Shape;13446;p25"/>
          <p:cNvGrpSpPr/>
          <p:nvPr/>
        </p:nvGrpSpPr>
        <p:grpSpPr>
          <a:xfrm>
            <a:off x="1781438" y="2319825"/>
            <a:ext cx="358700" cy="343700"/>
            <a:chOff x="1002088" y="3024131"/>
            <a:chExt cx="358700" cy="343700"/>
          </a:xfrm>
        </p:grpSpPr>
        <p:sp>
          <p:nvSpPr>
            <p:cNvPr id="13447" name="Google Shape;13447;p25"/>
            <p:cNvSpPr/>
            <p:nvPr/>
          </p:nvSpPr>
          <p:spPr>
            <a:xfrm>
              <a:off x="1205688" y="3159306"/>
              <a:ext cx="19025" cy="16400"/>
            </a:xfrm>
            <a:custGeom>
              <a:avLst/>
              <a:gdLst/>
              <a:ahLst/>
              <a:cxnLst/>
              <a:rect l="l" t="t" r="r" b="b"/>
              <a:pathLst>
                <a:path w="761" h="656" extrusionOk="0">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8" name="Google Shape;13448;p25"/>
            <p:cNvSpPr/>
            <p:nvPr/>
          </p:nvSpPr>
          <p:spPr>
            <a:xfrm>
              <a:off x="1276688" y="3088331"/>
              <a:ext cx="17750" cy="16600"/>
            </a:xfrm>
            <a:custGeom>
              <a:avLst/>
              <a:gdLst/>
              <a:ahLst/>
              <a:cxnLst/>
              <a:rect l="l" t="t" r="r" b="b"/>
              <a:pathLst>
                <a:path w="710" h="664" extrusionOk="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49" name="Google Shape;13449;p25"/>
            <p:cNvSpPr/>
            <p:nvPr/>
          </p:nvSpPr>
          <p:spPr>
            <a:xfrm>
              <a:off x="1237963" y="3120906"/>
              <a:ext cx="28700" cy="27800"/>
            </a:xfrm>
            <a:custGeom>
              <a:avLst/>
              <a:gdLst/>
              <a:ahLst/>
              <a:cxnLst/>
              <a:rect l="l" t="t" r="r" b="b"/>
              <a:pathLst>
                <a:path w="1148" h="1112" extrusionOk="0">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0" name="Google Shape;13450;p25"/>
            <p:cNvSpPr/>
            <p:nvPr/>
          </p:nvSpPr>
          <p:spPr>
            <a:xfrm>
              <a:off x="1114663" y="3024131"/>
              <a:ext cx="246125" cy="261525"/>
            </a:xfrm>
            <a:custGeom>
              <a:avLst/>
              <a:gdLst/>
              <a:ahLst/>
              <a:cxnLst/>
              <a:rect l="l" t="t" r="r" b="b"/>
              <a:pathLst>
                <a:path w="9845" h="10461" extrusionOk="0">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1" name="Google Shape;13451;p25"/>
            <p:cNvSpPr/>
            <p:nvPr/>
          </p:nvSpPr>
          <p:spPr>
            <a:xfrm>
              <a:off x="1027563" y="3311281"/>
              <a:ext cx="49300" cy="36500"/>
            </a:xfrm>
            <a:custGeom>
              <a:avLst/>
              <a:gdLst/>
              <a:ahLst/>
              <a:cxnLst/>
              <a:rect l="l" t="t" r="r" b="b"/>
              <a:pathLst>
                <a:path w="1972" h="1460" extrusionOk="0">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2" name="Google Shape;13452;p25"/>
            <p:cNvSpPr/>
            <p:nvPr/>
          </p:nvSpPr>
          <p:spPr>
            <a:xfrm>
              <a:off x="1002088" y="3225856"/>
              <a:ext cx="138525" cy="141975"/>
            </a:xfrm>
            <a:custGeom>
              <a:avLst/>
              <a:gdLst/>
              <a:ahLst/>
              <a:cxnLst/>
              <a:rect l="l" t="t" r="r" b="b"/>
              <a:pathLst>
                <a:path w="5541" h="5679" extrusionOk="0">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53" name="Google Shape;13453;p25"/>
          <p:cNvGrpSpPr/>
          <p:nvPr/>
        </p:nvGrpSpPr>
        <p:grpSpPr>
          <a:xfrm>
            <a:off x="1047104" y="2318837"/>
            <a:ext cx="337825" cy="345675"/>
            <a:chOff x="1014488" y="3581531"/>
            <a:chExt cx="337825" cy="345675"/>
          </a:xfrm>
        </p:grpSpPr>
        <p:sp>
          <p:nvSpPr>
            <p:cNvPr id="13454" name="Google Shape;13454;p25"/>
            <p:cNvSpPr/>
            <p:nvPr/>
          </p:nvSpPr>
          <p:spPr>
            <a:xfrm>
              <a:off x="1135488" y="3834581"/>
              <a:ext cx="10050" cy="18550"/>
            </a:xfrm>
            <a:custGeom>
              <a:avLst/>
              <a:gdLst/>
              <a:ahLst/>
              <a:cxnLst/>
              <a:rect l="l" t="t" r="r" b="b"/>
              <a:pathLst>
                <a:path w="402" h="742" extrusionOk="0">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5" name="Google Shape;13455;p25"/>
            <p:cNvSpPr/>
            <p:nvPr/>
          </p:nvSpPr>
          <p:spPr>
            <a:xfrm>
              <a:off x="1228063" y="3834581"/>
              <a:ext cx="10050" cy="18550"/>
            </a:xfrm>
            <a:custGeom>
              <a:avLst/>
              <a:gdLst/>
              <a:ahLst/>
              <a:cxnLst/>
              <a:rect l="l" t="t" r="r" b="b"/>
              <a:pathLst>
                <a:path w="402" h="742" extrusionOk="0">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6" name="Google Shape;13456;p25"/>
            <p:cNvSpPr/>
            <p:nvPr/>
          </p:nvSpPr>
          <p:spPr>
            <a:xfrm>
              <a:off x="1169438" y="3842881"/>
              <a:ext cx="35900" cy="15075"/>
            </a:xfrm>
            <a:custGeom>
              <a:avLst/>
              <a:gdLst/>
              <a:ahLst/>
              <a:cxnLst/>
              <a:rect l="l" t="t" r="r" b="b"/>
              <a:pathLst>
                <a:path w="1436" h="603" extrusionOk="0">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7" name="Google Shape;13457;p25"/>
            <p:cNvSpPr/>
            <p:nvPr/>
          </p:nvSpPr>
          <p:spPr>
            <a:xfrm>
              <a:off x="1083013" y="3789431"/>
              <a:ext cx="209125" cy="110000"/>
            </a:xfrm>
            <a:custGeom>
              <a:avLst/>
              <a:gdLst/>
              <a:ahLst/>
              <a:cxnLst/>
              <a:rect l="l" t="t" r="r" b="b"/>
              <a:pathLst>
                <a:path w="8365" h="4400" extrusionOk="0">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8" name="Google Shape;13458;p25"/>
            <p:cNvSpPr/>
            <p:nvPr/>
          </p:nvSpPr>
          <p:spPr>
            <a:xfrm>
              <a:off x="1137038" y="3740456"/>
              <a:ext cx="49400" cy="42450"/>
            </a:xfrm>
            <a:custGeom>
              <a:avLst/>
              <a:gdLst/>
              <a:ahLst/>
              <a:cxnLst/>
              <a:rect l="l" t="t" r="r" b="b"/>
              <a:pathLst>
                <a:path w="1976" h="1698" extrusionOk="0">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59" name="Google Shape;13459;p25"/>
            <p:cNvSpPr/>
            <p:nvPr/>
          </p:nvSpPr>
          <p:spPr>
            <a:xfrm>
              <a:off x="1192588" y="3732831"/>
              <a:ext cx="44000" cy="37750"/>
            </a:xfrm>
            <a:custGeom>
              <a:avLst/>
              <a:gdLst/>
              <a:ahLst/>
              <a:cxnLst/>
              <a:rect l="l" t="t" r="r" b="b"/>
              <a:pathLst>
                <a:path w="1760" h="1510" extrusionOk="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0" name="Google Shape;13460;p25"/>
            <p:cNvSpPr/>
            <p:nvPr/>
          </p:nvSpPr>
          <p:spPr>
            <a:xfrm>
              <a:off x="1160938" y="3699656"/>
              <a:ext cx="37075" cy="32350"/>
            </a:xfrm>
            <a:custGeom>
              <a:avLst/>
              <a:gdLst/>
              <a:ahLst/>
              <a:cxnLst/>
              <a:rect l="l" t="t" r="r" b="b"/>
              <a:pathLst>
                <a:path w="1483" h="1294" extrusionOk="0">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1" name="Google Shape;13461;p25"/>
            <p:cNvSpPr/>
            <p:nvPr/>
          </p:nvSpPr>
          <p:spPr>
            <a:xfrm>
              <a:off x="1014488" y="3581531"/>
              <a:ext cx="337825" cy="345675"/>
            </a:xfrm>
            <a:custGeom>
              <a:avLst/>
              <a:gdLst/>
              <a:ahLst/>
              <a:cxnLst/>
              <a:rect l="l" t="t" r="r" b="b"/>
              <a:pathLst>
                <a:path w="13513" h="13827" extrusionOk="0">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62" name="Google Shape;13462;p25"/>
          <p:cNvGrpSpPr/>
          <p:nvPr/>
        </p:nvGrpSpPr>
        <p:grpSpPr>
          <a:xfrm>
            <a:off x="1069417" y="2850724"/>
            <a:ext cx="293200" cy="345675"/>
            <a:chOff x="2561313" y="4141656"/>
            <a:chExt cx="293200" cy="345675"/>
          </a:xfrm>
        </p:grpSpPr>
        <p:sp>
          <p:nvSpPr>
            <p:cNvPr id="13463" name="Google Shape;13463;p25"/>
            <p:cNvSpPr/>
            <p:nvPr/>
          </p:nvSpPr>
          <p:spPr>
            <a:xfrm>
              <a:off x="2656963" y="4363106"/>
              <a:ext cx="10075" cy="18525"/>
            </a:xfrm>
            <a:custGeom>
              <a:avLst/>
              <a:gdLst/>
              <a:ahLst/>
              <a:cxnLst/>
              <a:rect l="l" t="t" r="r" b="b"/>
              <a:pathLst>
                <a:path w="403" h="741" extrusionOk="0">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4" name="Google Shape;13464;p25"/>
            <p:cNvSpPr/>
            <p:nvPr/>
          </p:nvSpPr>
          <p:spPr>
            <a:xfrm>
              <a:off x="2748788" y="4363106"/>
              <a:ext cx="10050" cy="17750"/>
            </a:xfrm>
            <a:custGeom>
              <a:avLst/>
              <a:gdLst/>
              <a:ahLst/>
              <a:cxnLst/>
              <a:rect l="l" t="t" r="r" b="b"/>
              <a:pathLst>
                <a:path w="402" h="710" extrusionOk="0">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5" name="Google Shape;13465;p25"/>
            <p:cNvSpPr/>
            <p:nvPr/>
          </p:nvSpPr>
          <p:spPr>
            <a:xfrm>
              <a:off x="2690913" y="4369856"/>
              <a:ext cx="33975" cy="15650"/>
            </a:xfrm>
            <a:custGeom>
              <a:avLst/>
              <a:gdLst/>
              <a:ahLst/>
              <a:cxnLst/>
              <a:rect l="l" t="t" r="r" b="b"/>
              <a:pathLst>
                <a:path w="1359" h="626" extrusionOk="0">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6" name="Google Shape;13466;p25"/>
            <p:cNvSpPr/>
            <p:nvPr/>
          </p:nvSpPr>
          <p:spPr>
            <a:xfrm>
              <a:off x="2626888" y="4343806"/>
              <a:ext cx="161275" cy="60975"/>
            </a:xfrm>
            <a:custGeom>
              <a:avLst/>
              <a:gdLst/>
              <a:ahLst/>
              <a:cxnLst/>
              <a:rect l="l" t="t" r="r" b="b"/>
              <a:pathLst>
                <a:path w="6451" h="2439" extrusionOk="0">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7" name="Google Shape;13467;p25"/>
            <p:cNvSpPr/>
            <p:nvPr/>
          </p:nvSpPr>
          <p:spPr>
            <a:xfrm>
              <a:off x="2603738" y="4419431"/>
              <a:ext cx="49400" cy="41650"/>
            </a:xfrm>
            <a:custGeom>
              <a:avLst/>
              <a:gdLst/>
              <a:ahLst/>
              <a:cxnLst/>
              <a:rect l="l" t="t" r="r" b="b"/>
              <a:pathLst>
                <a:path w="1976" h="1666" extrusionOk="0">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8" name="Google Shape;13468;p25"/>
            <p:cNvSpPr/>
            <p:nvPr/>
          </p:nvSpPr>
          <p:spPr>
            <a:xfrm>
              <a:off x="2762663" y="4419431"/>
              <a:ext cx="48650" cy="41650"/>
            </a:xfrm>
            <a:custGeom>
              <a:avLst/>
              <a:gdLst/>
              <a:ahLst/>
              <a:cxnLst/>
              <a:rect l="l" t="t" r="r" b="b"/>
              <a:pathLst>
                <a:path w="1946" h="1666" extrusionOk="0">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69" name="Google Shape;13469;p25"/>
            <p:cNvSpPr/>
            <p:nvPr/>
          </p:nvSpPr>
          <p:spPr>
            <a:xfrm>
              <a:off x="2679338" y="4419431"/>
              <a:ext cx="49425" cy="41650"/>
            </a:xfrm>
            <a:custGeom>
              <a:avLst/>
              <a:gdLst/>
              <a:ahLst/>
              <a:cxnLst/>
              <a:rect l="l" t="t" r="r" b="b"/>
              <a:pathLst>
                <a:path w="1977" h="1666" extrusionOk="0">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70" name="Google Shape;13470;p25"/>
            <p:cNvSpPr/>
            <p:nvPr/>
          </p:nvSpPr>
          <p:spPr>
            <a:xfrm>
              <a:off x="2561313" y="4141656"/>
              <a:ext cx="293200" cy="345675"/>
            </a:xfrm>
            <a:custGeom>
              <a:avLst/>
              <a:gdLst/>
              <a:ahLst/>
              <a:cxnLst/>
              <a:rect l="l" t="t" r="r" b="b"/>
              <a:pathLst>
                <a:path w="11728" h="13827" extrusionOk="0">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71" name="Google Shape;13471;p25"/>
          <p:cNvGrpSpPr/>
          <p:nvPr/>
        </p:nvGrpSpPr>
        <p:grpSpPr>
          <a:xfrm>
            <a:off x="1786400" y="2850824"/>
            <a:ext cx="348775" cy="345475"/>
            <a:chOff x="7790063" y="1921756"/>
            <a:chExt cx="348775" cy="345475"/>
          </a:xfrm>
        </p:grpSpPr>
        <p:sp>
          <p:nvSpPr>
            <p:cNvPr id="13472" name="Google Shape;13472;p25"/>
            <p:cNvSpPr/>
            <p:nvPr/>
          </p:nvSpPr>
          <p:spPr>
            <a:xfrm>
              <a:off x="7790063" y="1992606"/>
              <a:ext cx="267750" cy="274625"/>
            </a:xfrm>
            <a:custGeom>
              <a:avLst/>
              <a:gdLst/>
              <a:ahLst/>
              <a:cxnLst/>
              <a:rect l="l" t="t" r="r" b="b"/>
              <a:pathLst>
                <a:path w="10710" h="10985" extrusionOk="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73" name="Google Shape;13473;p25"/>
            <p:cNvSpPr/>
            <p:nvPr/>
          </p:nvSpPr>
          <p:spPr>
            <a:xfrm>
              <a:off x="7955963" y="1921756"/>
              <a:ext cx="182875" cy="273650"/>
            </a:xfrm>
            <a:custGeom>
              <a:avLst/>
              <a:gdLst/>
              <a:ahLst/>
              <a:cxnLst/>
              <a:rect l="l" t="t" r="r" b="b"/>
              <a:pathLst>
                <a:path w="7315" h="10946" extrusionOk="0">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74" name="Google Shape;13474;p25"/>
          <p:cNvGrpSpPr/>
          <p:nvPr/>
        </p:nvGrpSpPr>
        <p:grpSpPr>
          <a:xfrm>
            <a:off x="2550019" y="2850724"/>
            <a:ext cx="314050" cy="345675"/>
            <a:chOff x="6329538" y="3581531"/>
            <a:chExt cx="314050" cy="345675"/>
          </a:xfrm>
        </p:grpSpPr>
        <p:sp>
          <p:nvSpPr>
            <p:cNvPr id="13475" name="Google Shape;13475;p25"/>
            <p:cNvSpPr/>
            <p:nvPr/>
          </p:nvSpPr>
          <p:spPr>
            <a:xfrm>
              <a:off x="6409013" y="3621656"/>
              <a:ext cx="193675" cy="233025"/>
            </a:xfrm>
            <a:custGeom>
              <a:avLst/>
              <a:gdLst/>
              <a:ahLst/>
              <a:cxnLst/>
              <a:rect l="l" t="t" r="r" b="b"/>
              <a:pathLst>
                <a:path w="7747" h="9321" extrusionOk="0">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76" name="Google Shape;13476;p25"/>
            <p:cNvSpPr/>
            <p:nvPr/>
          </p:nvSpPr>
          <p:spPr>
            <a:xfrm>
              <a:off x="6354988" y="3655981"/>
              <a:ext cx="38600" cy="164350"/>
            </a:xfrm>
            <a:custGeom>
              <a:avLst/>
              <a:gdLst/>
              <a:ahLst/>
              <a:cxnLst/>
              <a:rect l="l" t="t" r="r" b="b"/>
              <a:pathLst>
                <a:path w="1544" h="6574" extrusionOk="0">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77" name="Google Shape;13477;p25"/>
            <p:cNvSpPr/>
            <p:nvPr/>
          </p:nvSpPr>
          <p:spPr>
            <a:xfrm>
              <a:off x="6329538" y="3581531"/>
              <a:ext cx="314050" cy="345675"/>
            </a:xfrm>
            <a:custGeom>
              <a:avLst/>
              <a:gdLst/>
              <a:ahLst/>
              <a:cxnLst/>
              <a:rect l="l" t="t" r="r" b="b"/>
              <a:pathLst>
                <a:path w="12562" h="13827" extrusionOk="0">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78" name="Google Shape;13478;p25"/>
          <p:cNvGrpSpPr/>
          <p:nvPr/>
        </p:nvGrpSpPr>
        <p:grpSpPr>
          <a:xfrm>
            <a:off x="3301894" y="2858799"/>
            <a:ext cx="348000" cy="329525"/>
            <a:chOff x="7054788" y="1930381"/>
            <a:chExt cx="348000" cy="329525"/>
          </a:xfrm>
        </p:grpSpPr>
        <p:sp>
          <p:nvSpPr>
            <p:cNvPr id="13479" name="Google Shape;13479;p25"/>
            <p:cNvSpPr/>
            <p:nvPr/>
          </p:nvSpPr>
          <p:spPr>
            <a:xfrm>
              <a:off x="7054788" y="1930381"/>
              <a:ext cx="348000" cy="329525"/>
            </a:xfrm>
            <a:custGeom>
              <a:avLst/>
              <a:gdLst/>
              <a:ahLst/>
              <a:cxnLst/>
              <a:rect l="l" t="t" r="r" b="b"/>
              <a:pathLst>
                <a:path w="13920" h="13181" extrusionOk="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0" name="Google Shape;13480;p25"/>
            <p:cNvSpPr/>
            <p:nvPr/>
          </p:nvSpPr>
          <p:spPr>
            <a:xfrm>
              <a:off x="7244588" y="2131031"/>
              <a:ext cx="55575" cy="70225"/>
            </a:xfrm>
            <a:custGeom>
              <a:avLst/>
              <a:gdLst/>
              <a:ahLst/>
              <a:cxnLst/>
              <a:rect l="l" t="t" r="r" b="b"/>
              <a:pathLst>
                <a:path w="2223" h="2809" extrusionOk="0">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1" name="Google Shape;13481;p25"/>
            <p:cNvSpPr/>
            <p:nvPr/>
          </p:nvSpPr>
          <p:spPr>
            <a:xfrm>
              <a:off x="7155488" y="2131031"/>
              <a:ext cx="57875" cy="71975"/>
            </a:xfrm>
            <a:custGeom>
              <a:avLst/>
              <a:gdLst/>
              <a:ahLst/>
              <a:cxnLst/>
              <a:rect l="l" t="t" r="r" b="b"/>
              <a:pathLst>
                <a:path w="2315" h="2879" extrusionOk="0">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82" name="Google Shape;13482;p25"/>
          <p:cNvGrpSpPr/>
          <p:nvPr/>
        </p:nvGrpSpPr>
        <p:grpSpPr>
          <a:xfrm>
            <a:off x="4069706" y="2850724"/>
            <a:ext cx="301700" cy="345675"/>
            <a:chOff x="5584988" y="4141656"/>
            <a:chExt cx="301700" cy="345675"/>
          </a:xfrm>
        </p:grpSpPr>
        <p:sp>
          <p:nvSpPr>
            <p:cNvPr id="13483" name="Google Shape;13483;p25"/>
            <p:cNvSpPr/>
            <p:nvPr/>
          </p:nvSpPr>
          <p:spPr>
            <a:xfrm>
              <a:off x="5682988" y="4403206"/>
              <a:ext cx="10825" cy="18550"/>
            </a:xfrm>
            <a:custGeom>
              <a:avLst/>
              <a:gdLst/>
              <a:ahLst/>
              <a:cxnLst/>
              <a:rect l="l" t="t" r="r" b="b"/>
              <a:pathLst>
                <a:path w="433" h="742" extrusionOk="0">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4" name="Google Shape;13484;p25"/>
            <p:cNvSpPr/>
            <p:nvPr/>
          </p:nvSpPr>
          <p:spPr>
            <a:xfrm>
              <a:off x="5777113" y="4403206"/>
              <a:ext cx="10050" cy="18550"/>
            </a:xfrm>
            <a:custGeom>
              <a:avLst/>
              <a:gdLst/>
              <a:ahLst/>
              <a:cxnLst/>
              <a:rect l="l" t="t" r="r" b="b"/>
              <a:pathLst>
                <a:path w="402" h="742" extrusionOk="0">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5" name="Google Shape;13485;p25"/>
            <p:cNvSpPr/>
            <p:nvPr/>
          </p:nvSpPr>
          <p:spPr>
            <a:xfrm>
              <a:off x="5716538" y="4410856"/>
              <a:ext cx="37850" cy="15525"/>
            </a:xfrm>
            <a:custGeom>
              <a:avLst/>
              <a:gdLst/>
              <a:ahLst/>
              <a:cxnLst/>
              <a:rect l="l" t="t" r="r" b="b"/>
              <a:pathLst>
                <a:path w="1514" h="621" extrusionOk="0">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6" name="Google Shape;13486;p25"/>
            <p:cNvSpPr/>
            <p:nvPr/>
          </p:nvSpPr>
          <p:spPr>
            <a:xfrm>
              <a:off x="5618938" y="4355856"/>
              <a:ext cx="233025" cy="104475"/>
            </a:xfrm>
            <a:custGeom>
              <a:avLst/>
              <a:gdLst/>
              <a:ahLst/>
              <a:cxnLst/>
              <a:rect l="l" t="t" r="r" b="b"/>
              <a:pathLst>
                <a:path w="9321" h="4179" extrusionOk="0">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7" name="Google Shape;13487;p25"/>
            <p:cNvSpPr/>
            <p:nvPr/>
          </p:nvSpPr>
          <p:spPr>
            <a:xfrm>
              <a:off x="5724638" y="4309856"/>
              <a:ext cx="50950" cy="44300"/>
            </a:xfrm>
            <a:custGeom>
              <a:avLst/>
              <a:gdLst/>
              <a:ahLst/>
              <a:cxnLst/>
              <a:rect l="l" t="t" r="r" b="b"/>
              <a:pathLst>
                <a:path w="2038" h="1772" extrusionOk="0">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8" name="Google Shape;13488;p25"/>
            <p:cNvSpPr/>
            <p:nvPr/>
          </p:nvSpPr>
          <p:spPr>
            <a:xfrm>
              <a:off x="5708438" y="4259706"/>
              <a:ext cx="40925" cy="35125"/>
            </a:xfrm>
            <a:custGeom>
              <a:avLst/>
              <a:gdLst/>
              <a:ahLst/>
              <a:cxnLst/>
              <a:rect l="l" t="t" r="r" b="b"/>
              <a:pathLst>
                <a:path w="1637" h="1405" extrusionOk="0">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89" name="Google Shape;13489;p25"/>
            <p:cNvSpPr/>
            <p:nvPr/>
          </p:nvSpPr>
          <p:spPr>
            <a:xfrm>
              <a:off x="5584988" y="4141656"/>
              <a:ext cx="301700" cy="345675"/>
            </a:xfrm>
            <a:custGeom>
              <a:avLst/>
              <a:gdLst/>
              <a:ahLst/>
              <a:cxnLst/>
              <a:rect l="l" t="t" r="r" b="b"/>
              <a:pathLst>
                <a:path w="12068" h="13827" extrusionOk="0">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90" name="Google Shape;13490;p25"/>
          <p:cNvGrpSpPr/>
          <p:nvPr/>
        </p:nvGrpSpPr>
        <p:grpSpPr>
          <a:xfrm>
            <a:off x="4057356" y="3418117"/>
            <a:ext cx="326400" cy="344725"/>
            <a:chOff x="7065588" y="3581531"/>
            <a:chExt cx="326400" cy="344725"/>
          </a:xfrm>
        </p:grpSpPr>
        <p:sp>
          <p:nvSpPr>
            <p:cNvPr id="13491" name="Google Shape;13491;p25"/>
            <p:cNvSpPr/>
            <p:nvPr/>
          </p:nvSpPr>
          <p:spPr>
            <a:xfrm>
              <a:off x="7170513" y="3671031"/>
              <a:ext cx="10075" cy="18725"/>
            </a:xfrm>
            <a:custGeom>
              <a:avLst/>
              <a:gdLst/>
              <a:ahLst/>
              <a:cxnLst/>
              <a:rect l="l" t="t" r="r" b="b"/>
              <a:pathLst>
                <a:path w="403" h="749" extrusionOk="0">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2" name="Google Shape;13492;p25"/>
            <p:cNvSpPr/>
            <p:nvPr/>
          </p:nvSpPr>
          <p:spPr>
            <a:xfrm>
              <a:off x="7276988" y="3671031"/>
              <a:ext cx="10825" cy="19300"/>
            </a:xfrm>
            <a:custGeom>
              <a:avLst/>
              <a:gdLst/>
              <a:ahLst/>
              <a:cxnLst/>
              <a:rect l="l" t="t" r="r" b="b"/>
              <a:pathLst>
                <a:path w="433" h="772" extrusionOk="0">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3" name="Google Shape;13493;p25"/>
            <p:cNvSpPr/>
            <p:nvPr/>
          </p:nvSpPr>
          <p:spPr>
            <a:xfrm>
              <a:off x="7207938" y="3679431"/>
              <a:ext cx="41125" cy="16125"/>
            </a:xfrm>
            <a:custGeom>
              <a:avLst/>
              <a:gdLst/>
              <a:ahLst/>
              <a:cxnLst/>
              <a:rect l="l" t="t" r="r" b="b"/>
              <a:pathLst>
                <a:path w="1645" h="645" extrusionOk="0">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4" name="Google Shape;13494;p25"/>
            <p:cNvSpPr/>
            <p:nvPr/>
          </p:nvSpPr>
          <p:spPr>
            <a:xfrm>
              <a:off x="7065588" y="3581531"/>
              <a:ext cx="326400" cy="344725"/>
            </a:xfrm>
            <a:custGeom>
              <a:avLst/>
              <a:gdLst/>
              <a:ahLst/>
              <a:cxnLst/>
              <a:rect l="l" t="t" r="r" b="b"/>
              <a:pathLst>
                <a:path w="13056" h="13789" extrusionOk="0">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495" name="Google Shape;13495;p25"/>
          <p:cNvGrpSpPr/>
          <p:nvPr/>
        </p:nvGrpSpPr>
        <p:grpSpPr>
          <a:xfrm>
            <a:off x="3303056" y="3418005"/>
            <a:ext cx="345675" cy="344950"/>
            <a:chOff x="3294263" y="3582256"/>
            <a:chExt cx="345675" cy="344950"/>
          </a:xfrm>
        </p:grpSpPr>
        <p:sp>
          <p:nvSpPr>
            <p:cNvPr id="13496" name="Google Shape;13496;p25"/>
            <p:cNvSpPr/>
            <p:nvPr/>
          </p:nvSpPr>
          <p:spPr>
            <a:xfrm>
              <a:off x="3526513" y="3727206"/>
              <a:ext cx="10050" cy="22550"/>
            </a:xfrm>
            <a:custGeom>
              <a:avLst/>
              <a:gdLst/>
              <a:ahLst/>
              <a:cxnLst/>
              <a:rect l="l" t="t" r="r" b="b"/>
              <a:pathLst>
                <a:path w="402" h="902" extrusionOk="0">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7" name="Google Shape;13497;p25"/>
            <p:cNvSpPr/>
            <p:nvPr/>
          </p:nvSpPr>
          <p:spPr>
            <a:xfrm>
              <a:off x="3397663" y="3727206"/>
              <a:ext cx="10050" cy="22550"/>
            </a:xfrm>
            <a:custGeom>
              <a:avLst/>
              <a:gdLst/>
              <a:ahLst/>
              <a:cxnLst/>
              <a:rect l="l" t="t" r="r" b="b"/>
              <a:pathLst>
                <a:path w="402" h="902" extrusionOk="0">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8" name="Google Shape;13498;p25"/>
            <p:cNvSpPr/>
            <p:nvPr/>
          </p:nvSpPr>
          <p:spPr>
            <a:xfrm>
              <a:off x="3448238" y="3758556"/>
              <a:ext cx="35850" cy="15100"/>
            </a:xfrm>
            <a:custGeom>
              <a:avLst/>
              <a:gdLst/>
              <a:ahLst/>
              <a:cxnLst/>
              <a:rect l="l" t="t" r="r" b="b"/>
              <a:pathLst>
                <a:path w="1434" h="604" extrusionOk="0">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499" name="Google Shape;13499;p25"/>
            <p:cNvSpPr/>
            <p:nvPr/>
          </p:nvSpPr>
          <p:spPr>
            <a:xfrm>
              <a:off x="3294263" y="3582256"/>
              <a:ext cx="345675" cy="344950"/>
            </a:xfrm>
            <a:custGeom>
              <a:avLst/>
              <a:gdLst/>
              <a:ahLst/>
              <a:cxnLst/>
              <a:rect l="l" t="t" r="r" b="b"/>
              <a:pathLst>
                <a:path w="13827" h="13798" extrusionOk="0">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00" name="Google Shape;13500;p25"/>
          <p:cNvGrpSpPr/>
          <p:nvPr/>
        </p:nvGrpSpPr>
        <p:grpSpPr>
          <a:xfrm>
            <a:off x="2526881" y="3418230"/>
            <a:ext cx="360325" cy="344500"/>
            <a:chOff x="4038813" y="2463956"/>
            <a:chExt cx="360325" cy="344500"/>
          </a:xfrm>
        </p:grpSpPr>
        <p:grpSp>
          <p:nvGrpSpPr>
            <p:cNvPr id="13501" name="Google Shape;13501;p25"/>
            <p:cNvGrpSpPr/>
            <p:nvPr/>
          </p:nvGrpSpPr>
          <p:grpSpPr>
            <a:xfrm>
              <a:off x="4038813" y="2575656"/>
              <a:ext cx="360325" cy="232800"/>
              <a:chOff x="4038813" y="2575656"/>
              <a:chExt cx="360325" cy="232800"/>
            </a:xfrm>
          </p:grpSpPr>
          <p:sp>
            <p:nvSpPr>
              <p:cNvPr id="13502" name="Google Shape;13502;p25"/>
              <p:cNvSpPr/>
              <p:nvPr/>
            </p:nvSpPr>
            <p:spPr>
              <a:xfrm>
                <a:off x="4087413" y="2682481"/>
                <a:ext cx="17775" cy="16625"/>
              </a:xfrm>
              <a:custGeom>
                <a:avLst/>
                <a:gdLst/>
                <a:ahLst/>
                <a:cxnLst/>
                <a:rect l="l" t="t" r="r" b="b"/>
                <a:pathLst>
                  <a:path w="711" h="665" extrusionOk="0">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03" name="Google Shape;13503;p25"/>
              <p:cNvSpPr/>
              <p:nvPr/>
            </p:nvSpPr>
            <p:spPr>
              <a:xfrm>
                <a:off x="4161488" y="2755781"/>
                <a:ext cx="17775" cy="16800"/>
              </a:xfrm>
              <a:custGeom>
                <a:avLst/>
                <a:gdLst/>
                <a:ahLst/>
                <a:cxnLst/>
                <a:rect l="l" t="t" r="r" b="b"/>
                <a:pathLst>
                  <a:path w="711" h="672" extrusionOk="0">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04" name="Google Shape;13504;p25"/>
              <p:cNvSpPr/>
              <p:nvPr/>
            </p:nvSpPr>
            <p:spPr>
              <a:xfrm>
                <a:off x="4115213" y="2715856"/>
                <a:ext cx="29625" cy="28700"/>
              </a:xfrm>
              <a:custGeom>
                <a:avLst/>
                <a:gdLst/>
                <a:ahLst/>
                <a:cxnLst/>
                <a:rect l="l" t="t" r="r" b="b"/>
                <a:pathLst>
                  <a:path w="1185" h="1148" extrusionOk="0">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05" name="Google Shape;13505;p25"/>
              <p:cNvSpPr/>
              <p:nvPr/>
            </p:nvSpPr>
            <p:spPr>
              <a:xfrm>
                <a:off x="4038813" y="2575656"/>
                <a:ext cx="360325" cy="232800"/>
              </a:xfrm>
              <a:custGeom>
                <a:avLst/>
                <a:gdLst/>
                <a:ahLst/>
                <a:cxnLst/>
                <a:rect l="l" t="t" r="r" b="b"/>
                <a:pathLst>
                  <a:path w="14413" h="9312" extrusionOk="0">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506" name="Google Shape;13506;p25"/>
            <p:cNvSpPr/>
            <p:nvPr/>
          </p:nvSpPr>
          <p:spPr>
            <a:xfrm>
              <a:off x="4098213" y="2463956"/>
              <a:ext cx="162050" cy="269675"/>
            </a:xfrm>
            <a:custGeom>
              <a:avLst/>
              <a:gdLst/>
              <a:ahLst/>
              <a:cxnLst/>
              <a:rect l="l" t="t" r="r" b="b"/>
              <a:pathLst>
                <a:path w="6482" h="10787" extrusionOk="0">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07" name="Google Shape;13507;p25"/>
          <p:cNvGrpSpPr/>
          <p:nvPr/>
        </p:nvGrpSpPr>
        <p:grpSpPr>
          <a:xfrm>
            <a:off x="1858938" y="3417642"/>
            <a:ext cx="203700" cy="345675"/>
            <a:chOff x="7861838" y="4141656"/>
            <a:chExt cx="203700" cy="345675"/>
          </a:xfrm>
        </p:grpSpPr>
        <p:sp>
          <p:nvSpPr>
            <p:cNvPr id="13508" name="Google Shape;13508;p25"/>
            <p:cNvSpPr/>
            <p:nvPr/>
          </p:nvSpPr>
          <p:spPr>
            <a:xfrm>
              <a:off x="7915063" y="4445656"/>
              <a:ext cx="10050" cy="17775"/>
            </a:xfrm>
            <a:custGeom>
              <a:avLst/>
              <a:gdLst/>
              <a:ahLst/>
              <a:cxnLst/>
              <a:rect l="l" t="t" r="r" b="b"/>
              <a:pathLst>
                <a:path w="402" h="711" extrusionOk="0">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09" name="Google Shape;13509;p25"/>
            <p:cNvSpPr/>
            <p:nvPr/>
          </p:nvSpPr>
          <p:spPr>
            <a:xfrm>
              <a:off x="8002238" y="4445656"/>
              <a:ext cx="10825" cy="17775"/>
            </a:xfrm>
            <a:custGeom>
              <a:avLst/>
              <a:gdLst/>
              <a:ahLst/>
              <a:cxnLst/>
              <a:rect l="l" t="t" r="r" b="b"/>
              <a:pathLst>
                <a:path w="433" h="711" extrusionOk="0">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0" name="Google Shape;13510;p25"/>
            <p:cNvSpPr/>
            <p:nvPr/>
          </p:nvSpPr>
          <p:spPr>
            <a:xfrm>
              <a:off x="7945563" y="4452956"/>
              <a:ext cx="36250" cy="15100"/>
            </a:xfrm>
            <a:custGeom>
              <a:avLst/>
              <a:gdLst/>
              <a:ahLst/>
              <a:cxnLst/>
              <a:rect l="l" t="t" r="r" b="b"/>
              <a:pathLst>
                <a:path w="1450" h="604" extrusionOk="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1" name="Google Shape;13511;p25"/>
            <p:cNvSpPr/>
            <p:nvPr/>
          </p:nvSpPr>
          <p:spPr>
            <a:xfrm>
              <a:off x="7861838" y="4141656"/>
              <a:ext cx="203700" cy="345675"/>
            </a:xfrm>
            <a:custGeom>
              <a:avLst/>
              <a:gdLst/>
              <a:ahLst/>
              <a:cxnLst/>
              <a:rect l="l" t="t" r="r" b="b"/>
              <a:pathLst>
                <a:path w="8148" h="13827" extrusionOk="0">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12" name="Google Shape;13512;p25"/>
          <p:cNvGrpSpPr/>
          <p:nvPr/>
        </p:nvGrpSpPr>
        <p:grpSpPr>
          <a:xfrm>
            <a:off x="1067092" y="3417542"/>
            <a:ext cx="297850" cy="345875"/>
            <a:chOff x="3318963" y="4141656"/>
            <a:chExt cx="297850" cy="345875"/>
          </a:xfrm>
        </p:grpSpPr>
        <p:sp>
          <p:nvSpPr>
            <p:cNvPr id="13513" name="Google Shape;13513;p25"/>
            <p:cNvSpPr/>
            <p:nvPr/>
          </p:nvSpPr>
          <p:spPr>
            <a:xfrm>
              <a:off x="3511063" y="4180831"/>
              <a:ext cx="14700" cy="14300"/>
            </a:xfrm>
            <a:custGeom>
              <a:avLst/>
              <a:gdLst/>
              <a:ahLst/>
              <a:cxnLst/>
              <a:rect l="l" t="t" r="r" b="b"/>
              <a:pathLst>
                <a:path w="588" h="572" extrusionOk="0">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4" name="Google Shape;13514;p25"/>
            <p:cNvSpPr/>
            <p:nvPr/>
          </p:nvSpPr>
          <p:spPr>
            <a:xfrm>
              <a:off x="3556588" y="4226331"/>
              <a:ext cx="15475" cy="14500"/>
            </a:xfrm>
            <a:custGeom>
              <a:avLst/>
              <a:gdLst/>
              <a:ahLst/>
              <a:cxnLst/>
              <a:rect l="l" t="t" r="r" b="b"/>
              <a:pathLst>
                <a:path w="619" h="580" extrusionOk="0">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5" name="Google Shape;13515;p25"/>
            <p:cNvSpPr/>
            <p:nvPr/>
          </p:nvSpPr>
          <p:spPr>
            <a:xfrm>
              <a:off x="3528813" y="4201856"/>
              <a:ext cx="22075" cy="21625"/>
            </a:xfrm>
            <a:custGeom>
              <a:avLst/>
              <a:gdLst/>
              <a:ahLst/>
              <a:cxnLst/>
              <a:rect l="l" t="t" r="r" b="b"/>
              <a:pathLst>
                <a:path w="883" h="865" extrusionOk="0">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6" name="Google Shape;13516;p25"/>
            <p:cNvSpPr/>
            <p:nvPr/>
          </p:nvSpPr>
          <p:spPr>
            <a:xfrm>
              <a:off x="3318963" y="4404556"/>
              <a:ext cx="75625" cy="82975"/>
            </a:xfrm>
            <a:custGeom>
              <a:avLst/>
              <a:gdLst/>
              <a:ahLst/>
              <a:cxnLst/>
              <a:rect l="l" t="t" r="r" b="b"/>
              <a:pathLst>
                <a:path w="3025" h="3319" extrusionOk="0">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17" name="Google Shape;13517;p25"/>
            <p:cNvSpPr/>
            <p:nvPr/>
          </p:nvSpPr>
          <p:spPr>
            <a:xfrm>
              <a:off x="3352913" y="4141656"/>
              <a:ext cx="263900" cy="256175"/>
            </a:xfrm>
            <a:custGeom>
              <a:avLst/>
              <a:gdLst/>
              <a:ahLst/>
              <a:cxnLst/>
              <a:rect l="l" t="t" r="r" b="b"/>
              <a:pathLst>
                <a:path w="10556" h="10247" extrusionOk="0">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18" name="Google Shape;13518;p25"/>
          <p:cNvGrpSpPr/>
          <p:nvPr/>
        </p:nvGrpSpPr>
        <p:grpSpPr>
          <a:xfrm>
            <a:off x="1048192" y="3983830"/>
            <a:ext cx="335650" cy="345675"/>
            <a:chOff x="6318738" y="2463556"/>
            <a:chExt cx="335650" cy="345675"/>
          </a:xfrm>
        </p:grpSpPr>
        <p:sp>
          <p:nvSpPr>
            <p:cNvPr id="13519" name="Google Shape;13519;p25"/>
            <p:cNvSpPr/>
            <p:nvPr/>
          </p:nvSpPr>
          <p:spPr>
            <a:xfrm>
              <a:off x="6429063" y="2508306"/>
              <a:ext cx="10825" cy="20100"/>
            </a:xfrm>
            <a:custGeom>
              <a:avLst/>
              <a:gdLst/>
              <a:ahLst/>
              <a:cxnLst/>
              <a:rect l="l" t="t" r="r" b="b"/>
              <a:pathLst>
                <a:path w="433" h="804" extrusionOk="0">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0" name="Google Shape;13520;p25"/>
            <p:cNvSpPr/>
            <p:nvPr/>
          </p:nvSpPr>
          <p:spPr>
            <a:xfrm>
              <a:off x="6533213" y="2508306"/>
              <a:ext cx="10075" cy="20100"/>
            </a:xfrm>
            <a:custGeom>
              <a:avLst/>
              <a:gdLst/>
              <a:ahLst/>
              <a:cxnLst/>
              <a:rect l="l" t="t" r="r" b="b"/>
              <a:pathLst>
                <a:path w="403" h="804" extrusionOk="0">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1" name="Google Shape;13521;p25"/>
            <p:cNvSpPr/>
            <p:nvPr/>
          </p:nvSpPr>
          <p:spPr>
            <a:xfrm>
              <a:off x="6467638" y="2517481"/>
              <a:ext cx="38425" cy="16325"/>
            </a:xfrm>
            <a:custGeom>
              <a:avLst/>
              <a:gdLst/>
              <a:ahLst/>
              <a:cxnLst/>
              <a:rect l="l" t="t" r="r" b="b"/>
              <a:pathLst>
                <a:path w="1537" h="653" extrusionOk="0">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2" name="Google Shape;13522;p25"/>
            <p:cNvSpPr/>
            <p:nvPr/>
          </p:nvSpPr>
          <p:spPr>
            <a:xfrm>
              <a:off x="6415938" y="2603206"/>
              <a:ext cx="202175" cy="137375"/>
            </a:xfrm>
            <a:custGeom>
              <a:avLst/>
              <a:gdLst/>
              <a:ahLst/>
              <a:cxnLst/>
              <a:rect l="l" t="t" r="r" b="b"/>
              <a:pathLst>
                <a:path w="8087" h="5495" extrusionOk="0">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3" name="Google Shape;13523;p25"/>
            <p:cNvSpPr/>
            <p:nvPr/>
          </p:nvSpPr>
          <p:spPr>
            <a:xfrm>
              <a:off x="6318738" y="2463556"/>
              <a:ext cx="335650" cy="345675"/>
            </a:xfrm>
            <a:custGeom>
              <a:avLst/>
              <a:gdLst/>
              <a:ahLst/>
              <a:cxnLst/>
              <a:rect l="l" t="t" r="r" b="b"/>
              <a:pathLst>
                <a:path w="13426" h="13827" extrusionOk="0">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4" name="Google Shape;13524;p25"/>
            <p:cNvSpPr/>
            <p:nvPr/>
          </p:nvSpPr>
          <p:spPr>
            <a:xfrm>
              <a:off x="6385088" y="2491331"/>
              <a:ext cx="202175" cy="60225"/>
            </a:xfrm>
            <a:custGeom>
              <a:avLst/>
              <a:gdLst/>
              <a:ahLst/>
              <a:cxnLst/>
              <a:rect l="l" t="t" r="r" b="b"/>
              <a:pathLst>
                <a:path w="8087" h="2409" extrusionOk="0">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5" name="Google Shape;13525;p25"/>
            <p:cNvSpPr/>
            <p:nvPr/>
          </p:nvSpPr>
          <p:spPr>
            <a:xfrm>
              <a:off x="6359638" y="2603206"/>
              <a:ext cx="40125" cy="137550"/>
            </a:xfrm>
            <a:custGeom>
              <a:avLst/>
              <a:gdLst/>
              <a:ahLst/>
              <a:cxnLst/>
              <a:rect l="l" t="t" r="r" b="b"/>
              <a:pathLst>
                <a:path w="1605" h="5502" extrusionOk="0">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26" name="Google Shape;13526;p25"/>
          <p:cNvGrpSpPr/>
          <p:nvPr/>
        </p:nvGrpSpPr>
        <p:grpSpPr>
          <a:xfrm>
            <a:off x="1787563" y="3999592"/>
            <a:ext cx="346450" cy="314150"/>
            <a:chOff x="4051938" y="1937256"/>
            <a:chExt cx="346450" cy="314150"/>
          </a:xfrm>
        </p:grpSpPr>
        <p:sp>
          <p:nvSpPr>
            <p:cNvPr id="13527" name="Google Shape;13527;p25"/>
            <p:cNvSpPr/>
            <p:nvPr/>
          </p:nvSpPr>
          <p:spPr>
            <a:xfrm>
              <a:off x="4165338" y="2050031"/>
              <a:ext cx="104200" cy="88750"/>
            </a:xfrm>
            <a:custGeom>
              <a:avLst/>
              <a:gdLst/>
              <a:ahLst/>
              <a:cxnLst/>
              <a:rect l="l" t="t" r="r" b="b"/>
              <a:pathLst>
                <a:path w="4168" h="3550" extrusionOk="0">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28" name="Google Shape;13528;p25"/>
            <p:cNvSpPr/>
            <p:nvPr/>
          </p:nvSpPr>
          <p:spPr>
            <a:xfrm>
              <a:off x="4051938" y="1937256"/>
              <a:ext cx="346450" cy="314150"/>
            </a:xfrm>
            <a:custGeom>
              <a:avLst/>
              <a:gdLst/>
              <a:ahLst/>
              <a:cxnLst/>
              <a:rect l="l" t="t" r="r" b="b"/>
              <a:pathLst>
                <a:path w="13858" h="12566" extrusionOk="0">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529" name="Google Shape;13529;p25"/>
          <p:cNvSpPr/>
          <p:nvPr/>
        </p:nvSpPr>
        <p:spPr>
          <a:xfrm>
            <a:off x="2532281" y="3983530"/>
            <a:ext cx="349525" cy="346275"/>
          </a:xfrm>
          <a:custGeom>
            <a:avLst/>
            <a:gdLst/>
            <a:ahLst/>
            <a:cxnLst/>
            <a:rect l="l" t="t" r="r" b="b"/>
            <a:pathLst>
              <a:path w="13981" h="13851" extrusionOk="0">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nvGrpSpPr>
          <p:cNvPr id="13530" name="Google Shape;13530;p25"/>
          <p:cNvGrpSpPr/>
          <p:nvPr/>
        </p:nvGrpSpPr>
        <p:grpSpPr>
          <a:xfrm>
            <a:off x="3301506" y="3983780"/>
            <a:ext cx="348775" cy="345775"/>
            <a:chOff x="3293488" y="1921231"/>
            <a:chExt cx="348775" cy="345775"/>
          </a:xfrm>
        </p:grpSpPr>
        <p:sp>
          <p:nvSpPr>
            <p:cNvPr id="13531" name="Google Shape;13531;p25"/>
            <p:cNvSpPr/>
            <p:nvPr/>
          </p:nvSpPr>
          <p:spPr>
            <a:xfrm>
              <a:off x="3423113" y="2086131"/>
              <a:ext cx="10050" cy="16375"/>
            </a:xfrm>
            <a:custGeom>
              <a:avLst/>
              <a:gdLst/>
              <a:ahLst/>
              <a:cxnLst/>
              <a:rect l="l" t="t" r="r" b="b"/>
              <a:pathLst>
                <a:path w="402" h="655" extrusionOk="0">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2" name="Google Shape;13532;p25"/>
            <p:cNvSpPr/>
            <p:nvPr/>
          </p:nvSpPr>
          <p:spPr>
            <a:xfrm>
              <a:off x="3496413" y="2086131"/>
              <a:ext cx="10050" cy="16375"/>
            </a:xfrm>
            <a:custGeom>
              <a:avLst/>
              <a:gdLst/>
              <a:ahLst/>
              <a:cxnLst/>
              <a:rect l="l" t="t" r="r" b="b"/>
              <a:pathLst>
                <a:path w="402" h="655" extrusionOk="0">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3" name="Google Shape;13533;p25"/>
            <p:cNvSpPr/>
            <p:nvPr/>
          </p:nvSpPr>
          <p:spPr>
            <a:xfrm>
              <a:off x="3448788" y="2092031"/>
              <a:ext cx="30675" cy="14150"/>
            </a:xfrm>
            <a:custGeom>
              <a:avLst/>
              <a:gdLst/>
              <a:ahLst/>
              <a:cxnLst/>
              <a:rect l="l" t="t" r="r" b="b"/>
              <a:pathLst>
                <a:path w="1227" h="566" extrusionOk="0">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4" name="Google Shape;13534;p25"/>
            <p:cNvSpPr/>
            <p:nvPr/>
          </p:nvSpPr>
          <p:spPr>
            <a:xfrm>
              <a:off x="3293488" y="1921231"/>
              <a:ext cx="348775" cy="345775"/>
            </a:xfrm>
            <a:custGeom>
              <a:avLst/>
              <a:gdLst/>
              <a:ahLst/>
              <a:cxnLst/>
              <a:rect l="l" t="t" r="r" b="b"/>
              <a:pathLst>
                <a:path w="13951" h="13831" extrusionOk="0">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35" name="Google Shape;13535;p25"/>
          <p:cNvGrpSpPr/>
          <p:nvPr/>
        </p:nvGrpSpPr>
        <p:grpSpPr>
          <a:xfrm>
            <a:off x="4094393" y="3984505"/>
            <a:ext cx="252325" cy="344325"/>
            <a:chOff x="6360388" y="4142256"/>
            <a:chExt cx="252325" cy="344325"/>
          </a:xfrm>
        </p:grpSpPr>
        <p:sp>
          <p:nvSpPr>
            <p:cNvPr id="13536" name="Google Shape;13536;p25"/>
            <p:cNvSpPr/>
            <p:nvPr/>
          </p:nvSpPr>
          <p:spPr>
            <a:xfrm>
              <a:off x="6427138" y="4405531"/>
              <a:ext cx="11600" cy="17575"/>
            </a:xfrm>
            <a:custGeom>
              <a:avLst/>
              <a:gdLst/>
              <a:ahLst/>
              <a:cxnLst/>
              <a:rect l="l" t="t" r="r" b="b"/>
              <a:pathLst>
                <a:path w="464" h="703" extrusionOk="0">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7" name="Google Shape;13537;p25"/>
            <p:cNvSpPr/>
            <p:nvPr/>
          </p:nvSpPr>
          <p:spPr>
            <a:xfrm>
              <a:off x="6534388" y="4406106"/>
              <a:ext cx="10825" cy="18150"/>
            </a:xfrm>
            <a:custGeom>
              <a:avLst/>
              <a:gdLst/>
              <a:ahLst/>
              <a:cxnLst/>
              <a:rect l="l" t="t" r="r" b="b"/>
              <a:pathLst>
                <a:path w="433" h="726" extrusionOk="0">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8" name="Google Shape;13538;p25"/>
            <p:cNvSpPr/>
            <p:nvPr/>
          </p:nvSpPr>
          <p:spPr>
            <a:xfrm>
              <a:off x="6466863" y="4413706"/>
              <a:ext cx="37850" cy="15575"/>
            </a:xfrm>
            <a:custGeom>
              <a:avLst/>
              <a:gdLst/>
              <a:ahLst/>
              <a:cxnLst/>
              <a:rect l="l" t="t" r="r" b="b"/>
              <a:pathLst>
                <a:path w="1514" h="623" extrusionOk="0">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39" name="Google Shape;13539;p25"/>
            <p:cNvSpPr/>
            <p:nvPr/>
          </p:nvSpPr>
          <p:spPr>
            <a:xfrm>
              <a:off x="6360388" y="4142256"/>
              <a:ext cx="252325" cy="344325"/>
            </a:xfrm>
            <a:custGeom>
              <a:avLst/>
              <a:gdLst/>
              <a:ahLst/>
              <a:cxnLst/>
              <a:rect l="l" t="t" r="r" b="b"/>
              <a:pathLst>
                <a:path w="10093" h="13773" extrusionOk="0">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grpSp>
        <p:nvGrpSpPr>
          <p:cNvPr id="13540" name="Google Shape;13540;p25"/>
          <p:cNvGrpSpPr/>
          <p:nvPr/>
        </p:nvGrpSpPr>
        <p:grpSpPr>
          <a:xfrm>
            <a:off x="1052429" y="1765586"/>
            <a:ext cx="327175" cy="345675"/>
            <a:chOff x="4058863" y="3580756"/>
            <a:chExt cx="327175" cy="345675"/>
          </a:xfrm>
        </p:grpSpPr>
        <p:sp>
          <p:nvSpPr>
            <p:cNvPr id="13541" name="Google Shape;13541;p25"/>
            <p:cNvSpPr/>
            <p:nvPr/>
          </p:nvSpPr>
          <p:spPr>
            <a:xfrm>
              <a:off x="428416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42" name="Google Shape;13542;p25"/>
            <p:cNvSpPr/>
            <p:nvPr/>
          </p:nvSpPr>
          <p:spPr>
            <a:xfrm>
              <a:off x="4155313" y="3726581"/>
              <a:ext cx="10050" cy="22400"/>
            </a:xfrm>
            <a:custGeom>
              <a:avLst/>
              <a:gdLst/>
              <a:ahLst/>
              <a:cxnLst/>
              <a:rect l="l" t="t" r="r" b="b"/>
              <a:pathLst>
                <a:path w="402" h="896" extrusionOk="0">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43" name="Google Shape;13543;p25"/>
            <p:cNvSpPr/>
            <p:nvPr/>
          </p:nvSpPr>
          <p:spPr>
            <a:xfrm>
              <a:off x="4206463" y="3757806"/>
              <a:ext cx="35300" cy="15275"/>
            </a:xfrm>
            <a:custGeom>
              <a:avLst/>
              <a:gdLst/>
              <a:ahLst/>
              <a:cxnLst/>
              <a:rect l="l" t="t" r="r" b="b"/>
              <a:pathLst>
                <a:path w="1412" h="611" extrusionOk="0">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sp>
          <p:nvSpPr>
            <p:cNvPr id="13544" name="Google Shape;13544;p25"/>
            <p:cNvSpPr/>
            <p:nvPr/>
          </p:nvSpPr>
          <p:spPr>
            <a:xfrm>
              <a:off x="4058863" y="3580756"/>
              <a:ext cx="327175" cy="345675"/>
            </a:xfrm>
            <a:custGeom>
              <a:avLst/>
              <a:gdLst/>
              <a:ahLst/>
              <a:cxnLst/>
              <a:rect l="l" t="t" r="r" b="b"/>
              <a:pathLst>
                <a:path w="13087" h="13827" extrusionOk="0">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chemeClr val="tx1"/>
                </a:solidFill>
                <a:effectLst/>
                <a:uLnTx/>
                <a:uFillTx/>
                <a:cs typeface="B Nazanin" panose="00000700000000000000" pitchFamily="2" charset="-78"/>
                <a:sym typeface="Arial"/>
              </a:endParaRPr>
            </a:p>
          </p:txBody>
        </p:sp>
      </p:grpSp>
      <p:sp>
        <p:nvSpPr>
          <p:cNvPr id="13545" name="Google Shape;13545;p2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solidFill>
                <a:cs typeface="B Nazanin" panose="00000700000000000000" pitchFamily="2" charset="-78"/>
              </a:rPr>
              <a:t>نمادهای برتر</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50"/>
        <p:cNvGrpSpPr/>
        <p:nvPr/>
      </p:nvGrpSpPr>
      <p:grpSpPr>
        <a:xfrm>
          <a:off x="0" y="0"/>
          <a:ext cx="0" cy="0"/>
          <a:chOff x="0" y="0"/>
          <a:chExt cx="0" cy="0"/>
        </a:xfrm>
      </p:grpSpPr>
      <p:sp>
        <p:nvSpPr>
          <p:cNvPr id="1251" name="Google Shape;1251;p43"/>
          <p:cNvSpPr txBox="1">
            <a:spLocks noGrp="1"/>
          </p:cNvSpPr>
          <p:nvPr>
            <p:ph type="title"/>
          </p:nvPr>
        </p:nvSpPr>
        <p:spPr>
          <a:xfrm>
            <a:off x="2088300" y="1634400"/>
            <a:ext cx="4967400" cy="8418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cs typeface="B Nazanin" panose="00000700000000000000" pitchFamily="2" charset="-78"/>
              </a:rPr>
              <a:t>معرفی</a:t>
            </a:r>
            <a:endParaRPr dirty="0">
              <a:solidFill>
                <a:schemeClr val="lt1"/>
              </a:solidFill>
              <a:cs typeface="B Nazanin" panose="00000700000000000000" pitchFamily="2" charset="-78"/>
            </a:endParaRPr>
          </a:p>
        </p:txBody>
      </p:sp>
      <p:sp>
        <p:nvSpPr>
          <p:cNvPr id="1252" name="Google Shape;1252;p43"/>
          <p:cNvSpPr txBox="1">
            <a:spLocks noGrp="1"/>
          </p:cNvSpPr>
          <p:nvPr>
            <p:ph type="subTitle" idx="1"/>
          </p:nvPr>
        </p:nvSpPr>
        <p:spPr>
          <a:xfrm>
            <a:off x="2088300" y="2476200"/>
            <a:ext cx="4967400" cy="10329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solidFill>
                <a:schemeClr val="lt1"/>
              </a:solidFill>
              <a:cs typeface="B Nazanin" panose="00000700000000000000" pitchFamily="2" charset="-78"/>
            </a:endParaRPr>
          </a:p>
        </p:txBody>
      </p:sp>
      <p:cxnSp>
        <p:nvCxnSpPr>
          <p:cNvPr id="1253" name="Google Shape;1253;p43"/>
          <p:cNvCxnSpPr/>
          <p:nvPr/>
        </p:nvCxnSpPr>
        <p:spPr>
          <a:xfrm rot="10800000">
            <a:off x="2898900" y="2433650"/>
            <a:ext cx="33462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3549"/>
        <p:cNvGrpSpPr/>
        <p:nvPr/>
      </p:nvGrpSpPr>
      <p:grpSpPr>
        <a:xfrm>
          <a:off x="0" y="0"/>
          <a:ext cx="0" cy="0"/>
          <a:chOff x="0" y="0"/>
          <a:chExt cx="0" cy="0"/>
        </a:xfrm>
      </p:grpSpPr>
      <p:grpSp>
        <p:nvGrpSpPr>
          <p:cNvPr id="13550" name="Google Shape;13550;p26"/>
          <p:cNvGrpSpPr/>
          <p:nvPr/>
        </p:nvGrpSpPr>
        <p:grpSpPr>
          <a:xfrm>
            <a:off x="1052575" y="1765913"/>
            <a:ext cx="363425" cy="363425"/>
            <a:chOff x="6243125" y="3052825"/>
            <a:chExt cx="363425" cy="363425"/>
          </a:xfrm>
        </p:grpSpPr>
        <p:sp>
          <p:nvSpPr>
            <p:cNvPr id="13551" name="Google Shape;13551;p26"/>
            <p:cNvSpPr/>
            <p:nvPr/>
          </p:nvSpPr>
          <p:spPr>
            <a:xfrm>
              <a:off x="6243125" y="3052825"/>
              <a:ext cx="363425" cy="363425"/>
            </a:xfrm>
            <a:custGeom>
              <a:avLst/>
              <a:gdLst/>
              <a:ahLst/>
              <a:cxnLst/>
              <a:rect l="l" t="t" r="r" b="b"/>
              <a:pathLst>
                <a:path w="14537" h="14537" extrusionOk="0">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2" name="Google Shape;13552;p26"/>
            <p:cNvSpPr/>
            <p:nvPr/>
          </p:nvSpPr>
          <p:spPr>
            <a:xfrm>
              <a:off x="6285575" y="3097575"/>
              <a:ext cx="277775" cy="78725"/>
            </a:xfrm>
            <a:custGeom>
              <a:avLst/>
              <a:gdLst/>
              <a:ahLst/>
              <a:cxnLst/>
              <a:rect l="l" t="t" r="r" b="b"/>
              <a:pathLst>
                <a:path w="11111" h="3149" extrusionOk="0">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3" name="Google Shape;13553;p26"/>
            <p:cNvSpPr/>
            <p:nvPr/>
          </p:nvSpPr>
          <p:spPr>
            <a:xfrm>
              <a:off x="6285575" y="3204050"/>
              <a:ext cx="125000" cy="77950"/>
            </a:xfrm>
            <a:custGeom>
              <a:avLst/>
              <a:gdLst/>
              <a:ahLst/>
              <a:cxnLst/>
              <a:rect l="l" t="t" r="r" b="b"/>
              <a:pathLst>
                <a:path w="5000" h="3118" extrusionOk="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4" name="Google Shape;13554;p26"/>
            <p:cNvSpPr/>
            <p:nvPr/>
          </p:nvSpPr>
          <p:spPr>
            <a:xfrm>
              <a:off x="6438350" y="3204050"/>
              <a:ext cx="125000" cy="77950"/>
            </a:xfrm>
            <a:custGeom>
              <a:avLst/>
              <a:gdLst/>
              <a:ahLst/>
              <a:cxnLst/>
              <a:rect l="l" t="t" r="r" b="b"/>
              <a:pathLst>
                <a:path w="5000" h="3118" extrusionOk="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5" name="Google Shape;13555;p26"/>
            <p:cNvSpPr/>
            <p:nvPr/>
          </p:nvSpPr>
          <p:spPr>
            <a:xfrm>
              <a:off x="6416650" y="3312350"/>
              <a:ext cx="15625" cy="14125"/>
            </a:xfrm>
            <a:custGeom>
              <a:avLst/>
              <a:gdLst/>
              <a:ahLst/>
              <a:cxnLst/>
              <a:rect l="l" t="t" r="r" b="b"/>
              <a:pathLst>
                <a:path w="625" h="565" extrusionOk="0">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56" name="Google Shape;13556;p26"/>
          <p:cNvGrpSpPr/>
          <p:nvPr/>
        </p:nvGrpSpPr>
        <p:grpSpPr>
          <a:xfrm>
            <a:off x="1703363" y="1765913"/>
            <a:ext cx="387325" cy="363425"/>
            <a:chOff x="5481625" y="3052825"/>
            <a:chExt cx="387325" cy="363425"/>
          </a:xfrm>
        </p:grpSpPr>
        <p:sp>
          <p:nvSpPr>
            <p:cNvPr id="13557" name="Google Shape;13557;p26"/>
            <p:cNvSpPr/>
            <p:nvPr/>
          </p:nvSpPr>
          <p:spPr>
            <a:xfrm>
              <a:off x="5650600" y="3095400"/>
              <a:ext cx="66375" cy="57000"/>
            </a:xfrm>
            <a:custGeom>
              <a:avLst/>
              <a:gdLst/>
              <a:ahLst/>
              <a:cxnLst/>
              <a:rect l="l" t="t" r="r" b="b"/>
              <a:pathLst>
                <a:path w="2655" h="2280" extrusionOk="0">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8" name="Google Shape;13558;p26"/>
            <p:cNvSpPr/>
            <p:nvPr/>
          </p:nvSpPr>
          <p:spPr>
            <a:xfrm>
              <a:off x="5550300" y="3295250"/>
              <a:ext cx="66375" cy="56975"/>
            </a:xfrm>
            <a:custGeom>
              <a:avLst/>
              <a:gdLst/>
              <a:ahLst/>
              <a:cxnLst/>
              <a:rect l="l" t="t" r="r" b="b"/>
              <a:pathLst>
                <a:path w="2655" h="2279" extrusionOk="0">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59" name="Google Shape;13559;p26"/>
            <p:cNvSpPr/>
            <p:nvPr/>
          </p:nvSpPr>
          <p:spPr>
            <a:xfrm>
              <a:off x="5481625" y="3059950"/>
              <a:ext cx="387325" cy="356300"/>
            </a:xfrm>
            <a:custGeom>
              <a:avLst/>
              <a:gdLst/>
              <a:ahLst/>
              <a:cxnLst/>
              <a:rect l="l" t="t" r="r" b="b"/>
              <a:pathLst>
                <a:path w="15493" h="14252" extrusionOk="0">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0" name="Google Shape;13560;p26"/>
            <p:cNvSpPr/>
            <p:nvPr/>
          </p:nvSpPr>
          <p:spPr>
            <a:xfrm>
              <a:off x="5750125" y="3295250"/>
              <a:ext cx="66375" cy="56975"/>
            </a:xfrm>
            <a:custGeom>
              <a:avLst/>
              <a:gdLst/>
              <a:ahLst/>
              <a:cxnLst/>
              <a:rect l="l" t="t" r="r" b="b"/>
              <a:pathLst>
                <a:path w="2655" h="2279" extrusionOk="0">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1" name="Google Shape;13561;p26"/>
            <p:cNvSpPr/>
            <p:nvPr/>
          </p:nvSpPr>
          <p:spPr>
            <a:xfrm>
              <a:off x="5669100" y="3052825"/>
              <a:ext cx="17000" cy="14425"/>
            </a:xfrm>
            <a:custGeom>
              <a:avLst/>
              <a:gdLst/>
              <a:ahLst/>
              <a:cxnLst/>
              <a:rect l="l" t="t" r="r" b="b"/>
              <a:pathLst>
                <a:path w="680" h="577" extrusionOk="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62" name="Google Shape;13562;p26"/>
          <p:cNvGrpSpPr/>
          <p:nvPr/>
        </p:nvGrpSpPr>
        <p:grpSpPr>
          <a:xfrm>
            <a:off x="2482750" y="1765575"/>
            <a:ext cx="312900" cy="364100"/>
            <a:chOff x="2518100" y="3601800"/>
            <a:chExt cx="312900" cy="364100"/>
          </a:xfrm>
        </p:grpSpPr>
        <p:sp>
          <p:nvSpPr>
            <p:cNvPr id="13563" name="Google Shape;13563;p26"/>
            <p:cNvSpPr/>
            <p:nvPr/>
          </p:nvSpPr>
          <p:spPr>
            <a:xfrm>
              <a:off x="2560550" y="3734875"/>
              <a:ext cx="156650" cy="141725"/>
            </a:xfrm>
            <a:custGeom>
              <a:avLst/>
              <a:gdLst/>
              <a:ahLst/>
              <a:cxnLst/>
              <a:rect l="l" t="t" r="r" b="b"/>
              <a:pathLst>
                <a:path w="6266" h="5669" extrusionOk="0">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4" name="Google Shape;13564;p26"/>
            <p:cNvSpPr/>
            <p:nvPr/>
          </p:nvSpPr>
          <p:spPr>
            <a:xfrm>
              <a:off x="2557900" y="3904525"/>
              <a:ext cx="144625" cy="14100"/>
            </a:xfrm>
            <a:custGeom>
              <a:avLst/>
              <a:gdLst/>
              <a:ahLst/>
              <a:cxnLst/>
              <a:rect l="l" t="t" r="r" b="b"/>
              <a:pathLst>
                <a:path w="5785" h="564" extrusionOk="0">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5" name="Google Shape;13565;p26"/>
            <p:cNvSpPr/>
            <p:nvPr/>
          </p:nvSpPr>
          <p:spPr>
            <a:xfrm>
              <a:off x="2772325" y="3669300"/>
              <a:ext cx="58675" cy="250000"/>
            </a:xfrm>
            <a:custGeom>
              <a:avLst/>
              <a:gdLst/>
              <a:ahLst/>
              <a:cxnLst/>
              <a:rect l="l" t="t" r="r" b="b"/>
              <a:pathLst>
                <a:path w="2347" h="10000" extrusionOk="0">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6" name="Google Shape;13566;p26"/>
            <p:cNvSpPr/>
            <p:nvPr/>
          </p:nvSpPr>
          <p:spPr>
            <a:xfrm>
              <a:off x="2621325" y="3951675"/>
              <a:ext cx="18725" cy="14225"/>
            </a:xfrm>
            <a:custGeom>
              <a:avLst/>
              <a:gdLst/>
              <a:ahLst/>
              <a:cxnLst/>
              <a:rect l="l" t="t" r="r" b="b"/>
              <a:pathLst>
                <a:path w="749" h="569" extrusionOk="0">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67" name="Google Shape;13567;p26"/>
            <p:cNvSpPr/>
            <p:nvPr/>
          </p:nvSpPr>
          <p:spPr>
            <a:xfrm>
              <a:off x="2518100" y="3601800"/>
              <a:ext cx="226875" cy="363800"/>
            </a:xfrm>
            <a:custGeom>
              <a:avLst/>
              <a:gdLst/>
              <a:ahLst/>
              <a:cxnLst/>
              <a:rect l="l" t="t" r="r" b="b"/>
              <a:pathLst>
                <a:path w="9075" h="14552" extrusionOk="0">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68" name="Google Shape;13568;p26"/>
          <p:cNvGrpSpPr/>
          <p:nvPr/>
        </p:nvGrpSpPr>
        <p:grpSpPr>
          <a:xfrm>
            <a:off x="3234350" y="1765913"/>
            <a:ext cx="370375" cy="363425"/>
            <a:chOff x="4747100" y="3052825"/>
            <a:chExt cx="370375" cy="363425"/>
          </a:xfrm>
        </p:grpSpPr>
        <p:sp>
          <p:nvSpPr>
            <p:cNvPr id="13569" name="Google Shape;13569;p26"/>
            <p:cNvSpPr/>
            <p:nvPr/>
          </p:nvSpPr>
          <p:spPr>
            <a:xfrm>
              <a:off x="4983200" y="3354500"/>
              <a:ext cx="16225" cy="14600"/>
            </a:xfrm>
            <a:custGeom>
              <a:avLst/>
              <a:gdLst/>
              <a:ahLst/>
              <a:cxnLst/>
              <a:rect l="l" t="t" r="r" b="b"/>
              <a:pathLst>
                <a:path w="649" h="584" extrusionOk="0">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0" name="Google Shape;13570;p26"/>
            <p:cNvSpPr/>
            <p:nvPr/>
          </p:nvSpPr>
          <p:spPr>
            <a:xfrm>
              <a:off x="4747100" y="3052825"/>
              <a:ext cx="370375" cy="363425"/>
            </a:xfrm>
            <a:custGeom>
              <a:avLst/>
              <a:gdLst/>
              <a:ahLst/>
              <a:cxnLst/>
              <a:rect l="l" t="t" r="r" b="b"/>
              <a:pathLst>
                <a:path w="14815" h="14537" extrusionOk="0">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1" name="Google Shape;13571;p26"/>
            <p:cNvSpPr/>
            <p:nvPr/>
          </p:nvSpPr>
          <p:spPr>
            <a:xfrm>
              <a:off x="4961600" y="3095275"/>
              <a:ext cx="59425" cy="14675"/>
            </a:xfrm>
            <a:custGeom>
              <a:avLst/>
              <a:gdLst/>
              <a:ahLst/>
              <a:cxnLst/>
              <a:rect l="l" t="t" r="r" b="b"/>
              <a:pathLst>
                <a:path w="2377" h="587" extrusionOk="0">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2" name="Google Shape;13572;p26"/>
            <p:cNvSpPr/>
            <p:nvPr/>
          </p:nvSpPr>
          <p:spPr>
            <a:xfrm>
              <a:off x="4983200" y="3402150"/>
              <a:ext cx="19325" cy="14100"/>
            </a:xfrm>
            <a:custGeom>
              <a:avLst/>
              <a:gdLst/>
              <a:ahLst/>
              <a:cxnLst/>
              <a:rect l="l" t="t" r="r" b="b"/>
              <a:pathLst>
                <a:path w="773" h="564" extrusionOk="0">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73" name="Google Shape;13573;p26"/>
          <p:cNvGrpSpPr/>
          <p:nvPr/>
        </p:nvGrpSpPr>
        <p:grpSpPr>
          <a:xfrm>
            <a:off x="4015600" y="1765913"/>
            <a:ext cx="313275" cy="363425"/>
            <a:chOff x="1758900" y="3602950"/>
            <a:chExt cx="313275" cy="363425"/>
          </a:xfrm>
        </p:grpSpPr>
        <p:sp>
          <p:nvSpPr>
            <p:cNvPr id="13574" name="Google Shape;13574;p26"/>
            <p:cNvSpPr/>
            <p:nvPr/>
          </p:nvSpPr>
          <p:spPr>
            <a:xfrm>
              <a:off x="1926575" y="3817400"/>
              <a:ext cx="103950" cy="14750"/>
            </a:xfrm>
            <a:custGeom>
              <a:avLst/>
              <a:gdLst/>
              <a:ahLst/>
              <a:cxnLst/>
              <a:rect l="l" t="t" r="r" b="b"/>
              <a:pathLst>
                <a:path w="4158" h="590" extrusionOk="0">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5" name="Google Shape;13575;p26"/>
            <p:cNvSpPr/>
            <p:nvPr/>
          </p:nvSpPr>
          <p:spPr>
            <a:xfrm>
              <a:off x="1926775" y="3774900"/>
              <a:ext cx="63175" cy="14125"/>
            </a:xfrm>
            <a:custGeom>
              <a:avLst/>
              <a:gdLst/>
              <a:ahLst/>
              <a:cxnLst/>
              <a:rect l="l" t="t" r="r" b="b"/>
              <a:pathLst>
                <a:path w="2527" h="565" extrusionOk="0">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6" name="Google Shape;13576;p26"/>
            <p:cNvSpPr/>
            <p:nvPr/>
          </p:nvSpPr>
          <p:spPr>
            <a:xfrm>
              <a:off x="1758900" y="3602950"/>
              <a:ext cx="313275" cy="363425"/>
            </a:xfrm>
            <a:custGeom>
              <a:avLst/>
              <a:gdLst/>
              <a:ahLst/>
              <a:cxnLst/>
              <a:rect l="l" t="t" r="r" b="b"/>
              <a:pathLst>
                <a:path w="12531" h="14537" extrusionOk="0">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77" name="Google Shape;13577;p26"/>
            <p:cNvSpPr/>
            <p:nvPr/>
          </p:nvSpPr>
          <p:spPr>
            <a:xfrm>
              <a:off x="1907050" y="3708950"/>
              <a:ext cx="16675" cy="14500"/>
            </a:xfrm>
            <a:custGeom>
              <a:avLst/>
              <a:gdLst/>
              <a:ahLst/>
              <a:cxnLst/>
              <a:rect l="l" t="t" r="r" b="b"/>
              <a:pathLst>
                <a:path w="667" h="580" extrusionOk="0">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78" name="Google Shape;13578;p26"/>
          <p:cNvGrpSpPr/>
          <p:nvPr/>
        </p:nvGrpSpPr>
        <p:grpSpPr>
          <a:xfrm>
            <a:off x="4751413" y="1790938"/>
            <a:ext cx="363400" cy="313375"/>
            <a:chOff x="3997175" y="3077525"/>
            <a:chExt cx="363400" cy="313375"/>
          </a:xfrm>
        </p:grpSpPr>
        <p:sp>
          <p:nvSpPr>
            <p:cNvPr id="13579" name="Google Shape;13579;p26"/>
            <p:cNvSpPr/>
            <p:nvPr/>
          </p:nvSpPr>
          <p:spPr>
            <a:xfrm>
              <a:off x="4233250" y="3333675"/>
              <a:ext cx="16225" cy="14575"/>
            </a:xfrm>
            <a:custGeom>
              <a:avLst/>
              <a:gdLst/>
              <a:ahLst/>
              <a:cxnLst/>
              <a:rect l="l" t="t" r="r" b="b"/>
              <a:pathLst>
                <a:path w="649" h="583" extrusionOk="0">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0" name="Google Shape;13580;p26"/>
            <p:cNvSpPr/>
            <p:nvPr/>
          </p:nvSpPr>
          <p:spPr>
            <a:xfrm>
              <a:off x="4211650" y="3248800"/>
              <a:ext cx="17000" cy="14425"/>
            </a:xfrm>
            <a:custGeom>
              <a:avLst/>
              <a:gdLst/>
              <a:ahLst/>
              <a:cxnLst/>
              <a:rect l="l" t="t" r="r" b="b"/>
              <a:pathLst>
                <a:path w="680" h="577" extrusionOk="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1" name="Google Shape;13581;p26"/>
            <p:cNvSpPr/>
            <p:nvPr/>
          </p:nvSpPr>
          <p:spPr>
            <a:xfrm>
              <a:off x="4191975" y="3333100"/>
              <a:ext cx="15450" cy="13925"/>
            </a:xfrm>
            <a:custGeom>
              <a:avLst/>
              <a:gdLst/>
              <a:ahLst/>
              <a:cxnLst/>
              <a:rect l="l" t="t" r="r" b="b"/>
              <a:pathLst>
                <a:path w="618" h="557" extrusionOk="0">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2" name="Google Shape;13582;p26"/>
            <p:cNvSpPr/>
            <p:nvPr/>
          </p:nvSpPr>
          <p:spPr>
            <a:xfrm>
              <a:off x="4147625" y="3333675"/>
              <a:ext cx="17000" cy="14575"/>
            </a:xfrm>
            <a:custGeom>
              <a:avLst/>
              <a:gdLst/>
              <a:ahLst/>
              <a:cxnLst/>
              <a:rect l="l" t="t" r="r" b="b"/>
              <a:pathLst>
                <a:path w="680" h="583" extrusionOk="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3" name="Google Shape;13583;p26"/>
            <p:cNvSpPr/>
            <p:nvPr/>
          </p:nvSpPr>
          <p:spPr>
            <a:xfrm>
              <a:off x="4037475" y="3163875"/>
              <a:ext cx="16025" cy="13900"/>
            </a:xfrm>
            <a:custGeom>
              <a:avLst/>
              <a:gdLst/>
              <a:ahLst/>
              <a:cxnLst/>
              <a:rect l="l" t="t" r="r" b="b"/>
              <a:pathLst>
                <a:path w="641" h="556" extrusionOk="0">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4" name="Google Shape;13584;p26"/>
            <p:cNvSpPr/>
            <p:nvPr/>
          </p:nvSpPr>
          <p:spPr>
            <a:xfrm>
              <a:off x="4037275" y="3206375"/>
              <a:ext cx="16225" cy="13825"/>
            </a:xfrm>
            <a:custGeom>
              <a:avLst/>
              <a:gdLst/>
              <a:ahLst/>
              <a:cxnLst/>
              <a:rect l="l" t="t" r="r" b="b"/>
              <a:pathLst>
                <a:path w="649" h="553" extrusionOk="0">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5" name="Google Shape;13585;p26"/>
            <p:cNvSpPr/>
            <p:nvPr/>
          </p:nvSpPr>
          <p:spPr>
            <a:xfrm>
              <a:off x="4037275" y="3248800"/>
              <a:ext cx="16225" cy="14425"/>
            </a:xfrm>
            <a:custGeom>
              <a:avLst/>
              <a:gdLst/>
              <a:ahLst/>
              <a:cxnLst/>
              <a:rect l="l" t="t" r="r" b="b"/>
              <a:pathLst>
                <a:path w="649" h="577" extrusionOk="0">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6" name="Google Shape;13586;p26"/>
            <p:cNvSpPr/>
            <p:nvPr/>
          </p:nvSpPr>
          <p:spPr>
            <a:xfrm>
              <a:off x="4037275" y="3291250"/>
              <a:ext cx="16225" cy="14575"/>
            </a:xfrm>
            <a:custGeom>
              <a:avLst/>
              <a:gdLst/>
              <a:ahLst/>
              <a:cxnLst/>
              <a:rect l="l" t="t" r="r" b="b"/>
              <a:pathLst>
                <a:path w="649" h="583" extrusionOk="0">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7" name="Google Shape;13587;p26"/>
            <p:cNvSpPr/>
            <p:nvPr/>
          </p:nvSpPr>
          <p:spPr>
            <a:xfrm>
              <a:off x="4038825" y="3333100"/>
              <a:ext cx="15450" cy="13925"/>
            </a:xfrm>
            <a:custGeom>
              <a:avLst/>
              <a:gdLst/>
              <a:ahLst/>
              <a:cxnLst/>
              <a:rect l="l" t="t" r="r" b="b"/>
              <a:pathLst>
                <a:path w="618" h="557" extrusionOk="0">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8" name="Google Shape;13588;p26"/>
            <p:cNvSpPr/>
            <p:nvPr/>
          </p:nvSpPr>
          <p:spPr>
            <a:xfrm>
              <a:off x="4080500" y="3291250"/>
              <a:ext cx="84125" cy="13900"/>
            </a:xfrm>
            <a:custGeom>
              <a:avLst/>
              <a:gdLst/>
              <a:ahLst/>
              <a:cxnLst/>
              <a:rect l="l" t="t" r="r" b="b"/>
              <a:pathLst>
                <a:path w="3365" h="556" extrusionOk="0">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89" name="Google Shape;13589;p26"/>
            <p:cNvSpPr/>
            <p:nvPr/>
          </p:nvSpPr>
          <p:spPr>
            <a:xfrm>
              <a:off x="4079725" y="3248800"/>
              <a:ext cx="108025" cy="13925"/>
            </a:xfrm>
            <a:custGeom>
              <a:avLst/>
              <a:gdLst/>
              <a:ahLst/>
              <a:cxnLst/>
              <a:rect l="l" t="t" r="r" b="b"/>
              <a:pathLst>
                <a:path w="4321" h="557" extrusionOk="0">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0" name="Google Shape;13590;p26"/>
            <p:cNvSpPr/>
            <p:nvPr/>
          </p:nvSpPr>
          <p:spPr>
            <a:xfrm>
              <a:off x="4254100" y="3248800"/>
              <a:ext cx="66375" cy="13925"/>
            </a:xfrm>
            <a:custGeom>
              <a:avLst/>
              <a:gdLst/>
              <a:ahLst/>
              <a:cxnLst/>
              <a:rect l="l" t="t" r="r" b="b"/>
              <a:pathLst>
                <a:path w="2655" h="557" extrusionOk="0">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1" name="Google Shape;13591;p26"/>
            <p:cNvSpPr/>
            <p:nvPr/>
          </p:nvSpPr>
          <p:spPr>
            <a:xfrm>
              <a:off x="4147100" y="3163825"/>
              <a:ext cx="63550" cy="14050"/>
            </a:xfrm>
            <a:custGeom>
              <a:avLst/>
              <a:gdLst/>
              <a:ahLst/>
              <a:cxnLst/>
              <a:rect l="l" t="t" r="r" b="b"/>
              <a:pathLst>
                <a:path w="2542" h="562" extrusionOk="0">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2" name="Google Shape;13592;p26"/>
            <p:cNvSpPr/>
            <p:nvPr/>
          </p:nvSpPr>
          <p:spPr>
            <a:xfrm>
              <a:off x="4189725" y="3291150"/>
              <a:ext cx="127650" cy="14100"/>
            </a:xfrm>
            <a:custGeom>
              <a:avLst/>
              <a:gdLst/>
              <a:ahLst/>
              <a:cxnLst/>
              <a:rect l="l" t="t" r="r" b="b"/>
              <a:pathLst>
                <a:path w="5106" h="564" extrusionOk="0">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3" name="Google Shape;13593;p26"/>
            <p:cNvSpPr/>
            <p:nvPr/>
          </p:nvSpPr>
          <p:spPr>
            <a:xfrm>
              <a:off x="4080500" y="3206375"/>
              <a:ext cx="239200" cy="13900"/>
            </a:xfrm>
            <a:custGeom>
              <a:avLst/>
              <a:gdLst/>
              <a:ahLst/>
              <a:cxnLst/>
              <a:rect l="l" t="t" r="r" b="b"/>
              <a:pathLst>
                <a:path w="9568" h="556" extrusionOk="0">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4" name="Google Shape;13594;p26"/>
            <p:cNvSpPr/>
            <p:nvPr/>
          </p:nvSpPr>
          <p:spPr>
            <a:xfrm>
              <a:off x="4080500" y="3163825"/>
              <a:ext cx="44525" cy="14050"/>
            </a:xfrm>
            <a:custGeom>
              <a:avLst/>
              <a:gdLst/>
              <a:ahLst/>
              <a:cxnLst/>
              <a:rect l="l" t="t" r="r" b="b"/>
              <a:pathLst>
                <a:path w="1781" h="562" extrusionOk="0">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5" name="Google Shape;13595;p26"/>
            <p:cNvSpPr/>
            <p:nvPr/>
          </p:nvSpPr>
          <p:spPr>
            <a:xfrm>
              <a:off x="4234025" y="3163950"/>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6" name="Google Shape;13596;p26"/>
            <p:cNvSpPr/>
            <p:nvPr/>
          </p:nvSpPr>
          <p:spPr>
            <a:xfrm>
              <a:off x="4080500" y="3333650"/>
              <a:ext cx="44525" cy="14750"/>
            </a:xfrm>
            <a:custGeom>
              <a:avLst/>
              <a:gdLst/>
              <a:ahLst/>
              <a:cxnLst/>
              <a:rect l="l" t="t" r="r" b="b"/>
              <a:pathLst>
                <a:path w="1781" h="590" extrusionOk="0">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7" name="Google Shape;13597;p26"/>
            <p:cNvSpPr/>
            <p:nvPr/>
          </p:nvSpPr>
          <p:spPr>
            <a:xfrm>
              <a:off x="4169225" y="3376125"/>
              <a:ext cx="16225" cy="14575"/>
            </a:xfrm>
            <a:custGeom>
              <a:avLst/>
              <a:gdLst/>
              <a:ahLst/>
              <a:cxnLst/>
              <a:rect l="l" t="t" r="r" b="b"/>
              <a:pathLst>
                <a:path w="649" h="583" extrusionOk="0">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598" name="Google Shape;13598;p26"/>
            <p:cNvSpPr/>
            <p:nvPr/>
          </p:nvSpPr>
          <p:spPr>
            <a:xfrm>
              <a:off x="3997175" y="3077525"/>
              <a:ext cx="363400" cy="313375"/>
            </a:xfrm>
            <a:custGeom>
              <a:avLst/>
              <a:gdLst/>
              <a:ahLst/>
              <a:cxnLst/>
              <a:rect l="l" t="t" r="r" b="b"/>
              <a:pathLst>
                <a:path w="14536" h="12535" extrusionOk="0">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599" name="Google Shape;13599;p26"/>
          <p:cNvGrpSpPr/>
          <p:nvPr/>
        </p:nvGrpSpPr>
        <p:grpSpPr>
          <a:xfrm>
            <a:off x="5464975" y="1765913"/>
            <a:ext cx="363425" cy="363425"/>
            <a:chOff x="3246450" y="3052825"/>
            <a:chExt cx="363425" cy="363425"/>
          </a:xfrm>
        </p:grpSpPr>
        <p:sp>
          <p:nvSpPr>
            <p:cNvPr id="13600" name="Google Shape;13600;p26"/>
            <p:cNvSpPr/>
            <p:nvPr/>
          </p:nvSpPr>
          <p:spPr>
            <a:xfrm>
              <a:off x="3246450" y="3052825"/>
              <a:ext cx="363425" cy="363425"/>
            </a:xfrm>
            <a:custGeom>
              <a:avLst/>
              <a:gdLst/>
              <a:ahLst/>
              <a:cxnLst/>
              <a:rect l="l" t="t" r="r" b="b"/>
              <a:pathLst>
                <a:path w="14537" h="14537" extrusionOk="0">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1" name="Google Shape;13601;p26"/>
            <p:cNvSpPr/>
            <p:nvPr/>
          </p:nvSpPr>
          <p:spPr>
            <a:xfrm>
              <a:off x="3418725" y="3402300"/>
              <a:ext cx="16775" cy="13875"/>
            </a:xfrm>
            <a:custGeom>
              <a:avLst/>
              <a:gdLst/>
              <a:ahLst/>
              <a:cxnLst/>
              <a:rect l="l" t="t" r="r" b="b"/>
              <a:pathLst>
                <a:path w="671" h="555" extrusionOk="0">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02" name="Google Shape;13602;p26"/>
          <p:cNvGrpSpPr/>
          <p:nvPr/>
        </p:nvGrpSpPr>
        <p:grpSpPr>
          <a:xfrm>
            <a:off x="6229956" y="1766300"/>
            <a:ext cx="362650" cy="362650"/>
            <a:chOff x="2492650" y="3053600"/>
            <a:chExt cx="362650" cy="362650"/>
          </a:xfrm>
        </p:grpSpPr>
        <p:sp>
          <p:nvSpPr>
            <p:cNvPr id="13603" name="Google Shape;13603;p26"/>
            <p:cNvSpPr/>
            <p:nvPr/>
          </p:nvSpPr>
          <p:spPr>
            <a:xfrm>
              <a:off x="2798950" y="3120725"/>
              <a:ext cx="56350" cy="248475"/>
            </a:xfrm>
            <a:custGeom>
              <a:avLst/>
              <a:gdLst/>
              <a:ahLst/>
              <a:cxnLst/>
              <a:rect l="l" t="t" r="r" b="b"/>
              <a:pathLst>
                <a:path w="2254" h="9939" extrusionOk="0">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4" name="Google Shape;13604;p26"/>
            <p:cNvSpPr/>
            <p:nvPr/>
          </p:nvSpPr>
          <p:spPr>
            <a:xfrm>
              <a:off x="2538950" y="3142325"/>
              <a:ext cx="57100" cy="57125"/>
            </a:xfrm>
            <a:custGeom>
              <a:avLst/>
              <a:gdLst/>
              <a:ahLst/>
              <a:cxnLst/>
              <a:rect l="l" t="t" r="r" b="b"/>
              <a:pathLst>
                <a:path w="2284" h="2285" extrusionOk="0">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5" name="Google Shape;13605;p26"/>
            <p:cNvSpPr/>
            <p:nvPr/>
          </p:nvSpPr>
          <p:spPr>
            <a:xfrm>
              <a:off x="2621175" y="3142225"/>
              <a:ext cx="108375" cy="14125"/>
            </a:xfrm>
            <a:custGeom>
              <a:avLst/>
              <a:gdLst/>
              <a:ahLst/>
              <a:cxnLst/>
              <a:rect l="l" t="t" r="r" b="b"/>
              <a:pathLst>
                <a:path w="4335" h="565" extrusionOk="0">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6" name="Google Shape;13606;p26"/>
            <p:cNvSpPr/>
            <p:nvPr/>
          </p:nvSpPr>
          <p:spPr>
            <a:xfrm>
              <a:off x="2624575" y="3184775"/>
              <a:ext cx="82600" cy="13900"/>
            </a:xfrm>
            <a:custGeom>
              <a:avLst/>
              <a:gdLst/>
              <a:ahLst/>
              <a:cxnLst/>
              <a:rect l="l" t="t" r="r" b="b"/>
              <a:pathLst>
                <a:path w="3304" h="556" extrusionOk="0">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7" name="Google Shape;13607;p26"/>
            <p:cNvSpPr/>
            <p:nvPr/>
          </p:nvSpPr>
          <p:spPr>
            <a:xfrm>
              <a:off x="2538950" y="3227200"/>
              <a:ext cx="57100" cy="57125"/>
            </a:xfrm>
            <a:custGeom>
              <a:avLst/>
              <a:gdLst/>
              <a:ahLst/>
              <a:cxnLst/>
              <a:rect l="l" t="t" r="r" b="b"/>
              <a:pathLst>
                <a:path w="2284" h="2285" extrusionOk="0">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8" name="Google Shape;13608;p26"/>
            <p:cNvSpPr/>
            <p:nvPr/>
          </p:nvSpPr>
          <p:spPr>
            <a:xfrm>
              <a:off x="2620975" y="3227175"/>
              <a:ext cx="108575" cy="14750"/>
            </a:xfrm>
            <a:custGeom>
              <a:avLst/>
              <a:gdLst/>
              <a:ahLst/>
              <a:cxnLst/>
              <a:rect l="l" t="t" r="r" b="b"/>
              <a:pathLst>
                <a:path w="4343" h="590" extrusionOk="0">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09" name="Google Shape;13609;p26"/>
            <p:cNvSpPr/>
            <p:nvPr/>
          </p:nvSpPr>
          <p:spPr>
            <a:xfrm>
              <a:off x="2620975" y="3269625"/>
              <a:ext cx="86950" cy="14725"/>
            </a:xfrm>
            <a:custGeom>
              <a:avLst/>
              <a:gdLst/>
              <a:ahLst/>
              <a:cxnLst/>
              <a:rect l="l" t="t" r="r" b="b"/>
              <a:pathLst>
                <a:path w="3478" h="589" extrusionOk="0">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0" name="Google Shape;13610;p26"/>
            <p:cNvSpPr/>
            <p:nvPr/>
          </p:nvSpPr>
          <p:spPr>
            <a:xfrm>
              <a:off x="2539725" y="3312075"/>
              <a:ext cx="56325" cy="57125"/>
            </a:xfrm>
            <a:custGeom>
              <a:avLst/>
              <a:gdLst/>
              <a:ahLst/>
              <a:cxnLst/>
              <a:rect l="l" t="t" r="r" b="b"/>
              <a:pathLst>
                <a:path w="2253" h="2285" extrusionOk="0">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1" name="Google Shape;13611;p26"/>
            <p:cNvSpPr/>
            <p:nvPr/>
          </p:nvSpPr>
          <p:spPr>
            <a:xfrm>
              <a:off x="2621175" y="3312750"/>
              <a:ext cx="108375" cy="14100"/>
            </a:xfrm>
            <a:custGeom>
              <a:avLst/>
              <a:gdLst/>
              <a:ahLst/>
              <a:cxnLst/>
              <a:rect l="l" t="t" r="r" b="b"/>
              <a:pathLst>
                <a:path w="4335" h="564" extrusionOk="0">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2" name="Google Shape;13612;p26"/>
            <p:cNvSpPr/>
            <p:nvPr/>
          </p:nvSpPr>
          <p:spPr>
            <a:xfrm>
              <a:off x="2621175" y="3355175"/>
              <a:ext cx="86750" cy="14125"/>
            </a:xfrm>
            <a:custGeom>
              <a:avLst/>
              <a:gdLst/>
              <a:ahLst/>
              <a:cxnLst/>
              <a:rect l="l" t="t" r="r" b="b"/>
              <a:pathLst>
                <a:path w="3470" h="565" extrusionOk="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3" name="Google Shape;13613;p26"/>
            <p:cNvSpPr/>
            <p:nvPr/>
          </p:nvSpPr>
          <p:spPr>
            <a:xfrm>
              <a:off x="2623800" y="3402200"/>
              <a:ext cx="15475" cy="14050"/>
            </a:xfrm>
            <a:custGeom>
              <a:avLst/>
              <a:gdLst/>
              <a:ahLst/>
              <a:cxnLst/>
              <a:rect l="l" t="t" r="r" b="b"/>
              <a:pathLst>
                <a:path w="619" h="562" extrusionOk="0">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4" name="Google Shape;13614;p26"/>
            <p:cNvSpPr/>
            <p:nvPr/>
          </p:nvSpPr>
          <p:spPr>
            <a:xfrm>
              <a:off x="2492650" y="3053600"/>
              <a:ext cx="277775" cy="362650"/>
            </a:xfrm>
            <a:custGeom>
              <a:avLst/>
              <a:gdLst/>
              <a:ahLst/>
              <a:cxnLst/>
              <a:rect l="l" t="t" r="r" b="b"/>
              <a:pathLst>
                <a:path w="11111" h="14506" extrusionOk="0">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15" name="Google Shape;13615;p26"/>
          <p:cNvGrpSpPr/>
          <p:nvPr/>
        </p:nvGrpSpPr>
        <p:grpSpPr>
          <a:xfrm>
            <a:off x="6957013" y="1766288"/>
            <a:ext cx="363425" cy="362675"/>
            <a:chOff x="1734225" y="3053575"/>
            <a:chExt cx="363425" cy="362675"/>
          </a:xfrm>
        </p:grpSpPr>
        <p:sp>
          <p:nvSpPr>
            <p:cNvPr id="13616" name="Google Shape;13616;p26"/>
            <p:cNvSpPr/>
            <p:nvPr/>
          </p:nvSpPr>
          <p:spPr>
            <a:xfrm>
              <a:off x="1734225" y="3053575"/>
              <a:ext cx="363425" cy="362675"/>
            </a:xfrm>
            <a:custGeom>
              <a:avLst/>
              <a:gdLst/>
              <a:ahLst/>
              <a:cxnLst/>
              <a:rect l="l" t="t" r="r" b="b"/>
              <a:pathLst>
                <a:path w="14537" h="14507" extrusionOk="0">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7" name="Google Shape;13617;p26"/>
            <p:cNvSpPr/>
            <p:nvPr/>
          </p:nvSpPr>
          <p:spPr>
            <a:xfrm>
              <a:off x="1789000" y="3097575"/>
              <a:ext cx="253100" cy="77950"/>
            </a:xfrm>
            <a:custGeom>
              <a:avLst/>
              <a:gdLst/>
              <a:ahLst/>
              <a:cxnLst/>
              <a:rect l="l" t="t" r="r" b="b"/>
              <a:pathLst>
                <a:path w="10124" h="3118" extrusionOk="0">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8" name="Google Shape;13618;p26"/>
            <p:cNvSpPr/>
            <p:nvPr/>
          </p:nvSpPr>
          <p:spPr>
            <a:xfrm>
              <a:off x="1789000" y="3204050"/>
              <a:ext cx="240750" cy="77950"/>
            </a:xfrm>
            <a:custGeom>
              <a:avLst/>
              <a:gdLst/>
              <a:ahLst/>
              <a:cxnLst/>
              <a:rect l="l" t="t" r="r" b="b"/>
              <a:pathLst>
                <a:path w="9630" h="3118" extrusionOk="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19" name="Google Shape;13619;p26"/>
            <p:cNvSpPr/>
            <p:nvPr/>
          </p:nvSpPr>
          <p:spPr>
            <a:xfrm>
              <a:off x="1908575" y="3312200"/>
              <a:ext cx="14700" cy="14475"/>
            </a:xfrm>
            <a:custGeom>
              <a:avLst/>
              <a:gdLst/>
              <a:ahLst/>
              <a:cxnLst/>
              <a:rect l="l" t="t" r="r" b="b"/>
              <a:pathLst>
                <a:path w="588" h="579" extrusionOk="0">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20" name="Google Shape;13620;p26"/>
          <p:cNvGrpSpPr/>
          <p:nvPr/>
        </p:nvGrpSpPr>
        <p:grpSpPr>
          <a:xfrm>
            <a:off x="7728969" y="1766013"/>
            <a:ext cx="363400" cy="363225"/>
            <a:chOff x="975800" y="3053025"/>
            <a:chExt cx="363400" cy="363225"/>
          </a:xfrm>
        </p:grpSpPr>
        <p:sp>
          <p:nvSpPr>
            <p:cNvPr id="13621" name="Google Shape;13621;p26"/>
            <p:cNvSpPr/>
            <p:nvPr/>
          </p:nvSpPr>
          <p:spPr>
            <a:xfrm>
              <a:off x="1198775" y="3169350"/>
              <a:ext cx="47150" cy="42975"/>
            </a:xfrm>
            <a:custGeom>
              <a:avLst/>
              <a:gdLst/>
              <a:ahLst/>
              <a:cxnLst/>
              <a:rect l="l" t="t" r="r" b="b"/>
              <a:pathLst>
                <a:path w="1886" h="1719" extrusionOk="0">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2" name="Google Shape;13622;p26"/>
            <p:cNvSpPr/>
            <p:nvPr/>
          </p:nvSpPr>
          <p:spPr>
            <a:xfrm>
              <a:off x="1072175" y="3253250"/>
              <a:ext cx="44050" cy="42075"/>
            </a:xfrm>
            <a:custGeom>
              <a:avLst/>
              <a:gdLst/>
              <a:ahLst/>
              <a:cxnLst/>
              <a:rect l="l" t="t" r="r" b="b"/>
              <a:pathLst>
                <a:path w="1762" h="1683" extrusionOk="0">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3" name="Google Shape;13623;p26"/>
            <p:cNvSpPr/>
            <p:nvPr/>
          </p:nvSpPr>
          <p:spPr>
            <a:xfrm>
              <a:off x="1043675" y="3161100"/>
              <a:ext cx="227650" cy="142275"/>
            </a:xfrm>
            <a:custGeom>
              <a:avLst/>
              <a:gdLst/>
              <a:ahLst/>
              <a:cxnLst/>
              <a:rect l="l" t="t" r="r" b="b"/>
              <a:pathLst>
                <a:path w="9106" h="5691" extrusionOk="0">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4" name="Google Shape;13624;p26"/>
            <p:cNvSpPr/>
            <p:nvPr/>
          </p:nvSpPr>
          <p:spPr>
            <a:xfrm>
              <a:off x="1150150" y="3116375"/>
              <a:ext cx="17000" cy="14400"/>
            </a:xfrm>
            <a:custGeom>
              <a:avLst/>
              <a:gdLst/>
              <a:ahLst/>
              <a:cxnLst/>
              <a:rect l="l" t="t" r="r" b="b"/>
              <a:pathLst>
                <a:path w="680" h="576" extrusionOk="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5" name="Google Shape;13625;p26"/>
            <p:cNvSpPr/>
            <p:nvPr/>
          </p:nvSpPr>
          <p:spPr>
            <a:xfrm>
              <a:off x="975800" y="3053025"/>
              <a:ext cx="363400" cy="363225"/>
            </a:xfrm>
            <a:custGeom>
              <a:avLst/>
              <a:gdLst/>
              <a:ahLst/>
              <a:cxnLst/>
              <a:rect l="l" t="t" r="r" b="b"/>
              <a:pathLst>
                <a:path w="14536" h="14529" extrusionOk="0">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26" name="Google Shape;13626;p26"/>
          <p:cNvGrpSpPr/>
          <p:nvPr/>
        </p:nvGrpSpPr>
        <p:grpSpPr>
          <a:xfrm>
            <a:off x="7728956" y="2328519"/>
            <a:ext cx="363425" cy="364700"/>
            <a:chOff x="7724500" y="2485750"/>
            <a:chExt cx="363425" cy="364700"/>
          </a:xfrm>
        </p:grpSpPr>
        <p:sp>
          <p:nvSpPr>
            <p:cNvPr id="13627" name="Google Shape;13627;p26"/>
            <p:cNvSpPr/>
            <p:nvPr/>
          </p:nvSpPr>
          <p:spPr>
            <a:xfrm>
              <a:off x="7724500" y="2485750"/>
              <a:ext cx="363425" cy="363425"/>
            </a:xfrm>
            <a:custGeom>
              <a:avLst/>
              <a:gdLst/>
              <a:ahLst/>
              <a:cxnLst/>
              <a:rect l="l" t="t" r="r" b="b"/>
              <a:pathLst>
                <a:path w="14537" h="14537" extrusionOk="0">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8" name="Google Shape;13628;p26"/>
            <p:cNvSpPr/>
            <p:nvPr/>
          </p:nvSpPr>
          <p:spPr>
            <a:xfrm>
              <a:off x="7834075" y="2656250"/>
              <a:ext cx="145075" cy="13925"/>
            </a:xfrm>
            <a:custGeom>
              <a:avLst/>
              <a:gdLst/>
              <a:ahLst/>
              <a:cxnLst/>
              <a:rect l="l" t="t" r="r" b="b"/>
              <a:pathLst>
                <a:path w="5803" h="557" extrusionOk="0">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29" name="Google Shape;13629;p26"/>
            <p:cNvSpPr/>
            <p:nvPr/>
          </p:nvSpPr>
          <p:spPr>
            <a:xfrm>
              <a:off x="7810400" y="2613725"/>
              <a:ext cx="191625" cy="14050"/>
            </a:xfrm>
            <a:custGeom>
              <a:avLst/>
              <a:gdLst/>
              <a:ahLst/>
              <a:cxnLst/>
              <a:rect l="l" t="t" r="r" b="b"/>
              <a:pathLst>
                <a:path w="7665" h="562" extrusionOk="0">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0" name="Google Shape;13630;p26"/>
            <p:cNvSpPr/>
            <p:nvPr/>
          </p:nvSpPr>
          <p:spPr>
            <a:xfrm>
              <a:off x="7810400" y="2570600"/>
              <a:ext cx="191650" cy="14725"/>
            </a:xfrm>
            <a:custGeom>
              <a:avLst/>
              <a:gdLst/>
              <a:ahLst/>
              <a:cxnLst/>
              <a:rect l="l" t="t" r="r" b="b"/>
              <a:pathLst>
                <a:path w="7666" h="589" extrusionOk="0">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1" name="Google Shape;13631;p26"/>
            <p:cNvSpPr/>
            <p:nvPr/>
          </p:nvSpPr>
          <p:spPr>
            <a:xfrm>
              <a:off x="7874625" y="2698600"/>
              <a:ext cx="63175" cy="14100"/>
            </a:xfrm>
            <a:custGeom>
              <a:avLst/>
              <a:gdLst/>
              <a:ahLst/>
              <a:cxnLst/>
              <a:rect l="l" t="t" r="r" b="b"/>
              <a:pathLst>
                <a:path w="2527" h="564" extrusionOk="0">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2" name="Google Shape;13632;p26"/>
            <p:cNvSpPr/>
            <p:nvPr/>
          </p:nvSpPr>
          <p:spPr>
            <a:xfrm>
              <a:off x="7896200" y="2835100"/>
              <a:ext cx="18125" cy="15350"/>
            </a:xfrm>
            <a:custGeom>
              <a:avLst/>
              <a:gdLst/>
              <a:ahLst/>
              <a:cxnLst/>
              <a:rect l="l" t="t" r="r" b="b"/>
              <a:pathLst>
                <a:path w="725" h="614" extrusionOk="0">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33" name="Google Shape;13633;p26"/>
          <p:cNvGrpSpPr/>
          <p:nvPr/>
        </p:nvGrpSpPr>
        <p:grpSpPr>
          <a:xfrm>
            <a:off x="6957013" y="2328869"/>
            <a:ext cx="363425" cy="364000"/>
            <a:chOff x="6979200" y="2485750"/>
            <a:chExt cx="363425" cy="364000"/>
          </a:xfrm>
        </p:grpSpPr>
        <p:sp>
          <p:nvSpPr>
            <p:cNvPr id="13634" name="Google Shape;13634;p26"/>
            <p:cNvSpPr/>
            <p:nvPr/>
          </p:nvSpPr>
          <p:spPr>
            <a:xfrm>
              <a:off x="7221450" y="2835850"/>
              <a:ext cx="15475" cy="13900"/>
            </a:xfrm>
            <a:custGeom>
              <a:avLst/>
              <a:gdLst/>
              <a:ahLst/>
              <a:cxnLst/>
              <a:rect l="l" t="t" r="r" b="b"/>
              <a:pathLst>
                <a:path w="619" h="556" extrusionOk="0">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5" name="Google Shape;13635;p26"/>
            <p:cNvSpPr/>
            <p:nvPr/>
          </p:nvSpPr>
          <p:spPr>
            <a:xfrm>
              <a:off x="6979200" y="2485750"/>
              <a:ext cx="363425" cy="363425"/>
            </a:xfrm>
            <a:custGeom>
              <a:avLst/>
              <a:gdLst/>
              <a:ahLst/>
              <a:cxnLst/>
              <a:rect l="l" t="t" r="r" b="b"/>
              <a:pathLst>
                <a:path w="14537" h="14537" extrusionOk="0">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36" name="Google Shape;13636;p26"/>
          <p:cNvGrpSpPr/>
          <p:nvPr/>
        </p:nvGrpSpPr>
        <p:grpSpPr>
          <a:xfrm>
            <a:off x="6229569" y="2329156"/>
            <a:ext cx="363425" cy="363425"/>
            <a:chOff x="6243125" y="2485750"/>
            <a:chExt cx="363425" cy="363425"/>
          </a:xfrm>
        </p:grpSpPr>
        <p:sp>
          <p:nvSpPr>
            <p:cNvPr id="13637" name="Google Shape;13637;p26"/>
            <p:cNvSpPr/>
            <p:nvPr/>
          </p:nvSpPr>
          <p:spPr>
            <a:xfrm>
              <a:off x="6243125" y="2681725"/>
              <a:ext cx="363425" cy="167450"/>
            </a:xfrm>
            <a:custGeom>
              <a:avLst/>
              <a:gdLst/>
              <a:ahLst/>
              <a:cxnLst/>
              <a:rect l="l" t="t" r="r" b="b"/>
              <a:pathLst>
                <a:path w="14537" h="6698" extrusionOk="0">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8" name="Google Shape;13638;p26"/>
            <p:cNvSpPr/>
            <p:nvPr/>
          </p:nvSpPr>
          <p:spPr>
            <a:xfrm>
              <a:off x="6417500" y="2710075"/>
              <a:ext cx="18400" cy="14175"/>
            </a:xfrm>
            <a:custGeom>
              <a:avLst/>
              <a:gdLst/>
              <a:ahLst/>
              <a:cxnLst/>
              <a:rect l="l" t="t" r="r" b="b"/>
              <a:pathLst>
                <a:path w="736" h="567" extrusionOk="0">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39" name="Google Shape;13639;p26"/>
            <p:cNvSpPr/>
            <p:nvPr/>
          </p:nvSpPr>
          <p:spPr>
            <a:xfrm>
              <a:off x="6353475" y="2485750"/>
              <a:ext cx="141975" cy="207175"/>
            </a:xfrm>
            <a:custGeom>
              <a:avLst/>
              <a:gdLst/>
              <a:ahLst/>
              <a:cxnLst/>
              <a:rect l="l" t="t" r="r" b="b"/>
              <a:pathLst>
                <a:path w="5679" h="8287" extrusionOk="0">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40" name="Google Shape;13640;p26"/>
          <p:cNvGrpSpPr/>
          <p:nvPr/>
        </p:nvGrpSpPr>
        <p:grpSpPr>
          <a:xfrm>
            <a:off x="5464000" y="2329156"/>
            <a:ext cx="365375" cy="363425"/>
            <a:chOff x="5495100" y="2485750"/>
            <a:chExt cx="365375" cy="363425"/>
          </a:xfrm>
        </p:grpSpPr>
        <p:sp>
          <p:nvSpPr>
            <p:cNvPr id="13641" name="Google Shape;13641;p26"/>
            <p:cNvSpPr/>
            <p:nvPr/>
          </p:nvSpPr>
          <p:spPr>
            <a:xfrm>
              <a:off x="5579600" y="2792050"/>
              <a:ext cx="17000" cy="14600"/>
            </a:xfrm>
            <a:custGeom>
              <a:avLst/>
              <a:gdLst/>
              <a:ahLst/>
              <a:cxnLst/>
              <a:rect l="l" t="t" r="r" b="b"/>
              <a:pathLst>
                <a:path w="680" h="584" extrusionOk="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2" name="Google Shape;13642;p26"/>
            <p:cNvSpPr/>
            <p:nvPr/>
          </p:nvSpPr>
          <p:spPr>
            <a:xfrm>
              <a:off x="5496275" y="2485750"/>
              <a:ext cx="364200" cy="363425"/>
            </a:xfrm>
            <a:custGeom>
              <a:avLst/>
              <a:gdLst/>
              <a:ahLst/>
              <a:cxnLst/>
              <a:rect l="l" t="t" r="r" b="b"/>
              <a:pathLst>
                <a:path w="14568" h="14537" extrusionOk="0">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3" name="Google Shape;13643;p26"/>
            <p:cNvSpPr/>
            <p:nvPr/>
          </p:nvSpPr>
          <p:spPr>
            <a:xfrm>
              <a:off x="5558775" y="2528175"/>
              <a:ext cx="61750" cy="14700"/>
            </a:xfrm>
            <a:custGeom>
              <a:avLst/>
              <a:gdLst/>
              <a:ahLst/>
              <a:cxnLst/>
              <a:rect l="l" t="t" r="r" b="b"/>
              <a:pathLst>
                <a:path w="2470" h="588" extrusionOk="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4" name="Google Shape;13644;p26"/>
            <p:cNvSpPr/>
            <p:nvPr/>
          </p:nvSpPr>
          <p:spPr>
            <a:xfrm>
              <a:off x="5495100" y="2660300"/>
              <a:ext cx="17400" cy="14275"/>
            </a:xfrm>
            <a:custGeom>
              <a:avLst/>
              <a:gdLst/>
              <a:ahLst/>
              <a:cxnLst/>
              <a:rect l="l" t="t" r="r" b="b"/>
              <a:pathLst>
                <a:path w="696" h="571" extrusionOk="0">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45" name="Google Shape;13645;p26"/>
          <p:cNvGrpSpPr/>
          <p:nvPr/>
        </p:nvGrpSpPr>
        <p:grpSpPr>
          <a:xfrm>
            <a:off x="4749313" y="2328656"/>
            <a:ext cx="367600" cy="364425"/>
            <a:chOff x="4744475" y="2485325"/>
            <a:chExt cx="367600" cy="364425"/>
          </a:xfrm>
        </p:grpSpPr>
        <p:sp>
          <p:nvSpPr>
            <p:cNvPr id="13646" name="Google Shape;13646;p26"/>
            <p:cNvSpPr/>
            <p:nvPr/>
          </p:nvSpPr>
          <p:spPr>
            <a:xfrm>
              <a:off x="4744475" y="2813550"/>
              <a:ext cx="367600" cy="36200"/>
            </a:xfrm>
            <a:custGeom>
              <a:avLst/>
              <a:gdLst/>
              <a:ahLst/>
              <a:cxnLst/>
              <a:rect l="l" t="t" r="r" b="b"/>
              <a:pathLst>
                <a:path w="14704" h="1448" extrusionOk="0">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7" name="Google Shape;13647;p26"/>
            <p:cNvSpPr/>
            <p:nvPr/>
          </p:nvSpPr>
          <p:spPr>
            <a:xfrm>
              <a:off x="4772575" y="2634650"/>
              <a:ext cx="57125" cy="150475"/>
            </a:xfrm>
            <a:custGeom>
              <a:avLst/>
              <a:gdLst/>
              <a:ahLst/>
              <a:cxnLst/>
              <a:rect l="l" t="t" r="r" b="b"/>
              <a:pathLst>
                <a:path w="2285" h="6019" extrusionOk="0">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8" name="Google Shape;13648;p26"/>
            <p:cNvSpPr/>
            <p:nvPr/>
          </p:nvSpPr>
          <p:spPr>
            <a:xfrm>
              <a:off x="4857450" y="2592225"/>
              <a:ext cx="57100" cy="192900"/>
            </a:xfrm>
            <a:custGeom>
              <a:avLst/>
              <a:gdLst/>
              <a:ahLst/>
              <a:cxnLst/>
              <a:rect l="l" t="t" r="r" b="b"/>
              <a:pathLst>
                <a:path w="2284" h="7716" extrusionOk="0">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49" name="Google Shape;13649;p26"/>
            <p:cNvSpPr/>
            <p:nvPr/>
          </p:nvSpPr>
          <p:spPr>
            <a:xfrm>
              <a:off x="4943075" y="2613825"/>
              <a:ext cx="56350" cy="171300"/>
            </a:xfrm>
            <a:custGeom>
              <a:avLst/>
              <a:gdLst/>
              <a:ahLst/>
              <a:cxnLst/>
              <a:rect l="l" t="t" r="r" b="b"/>
              <a:pathLst>
                <a:path w="2254" h="6852" extrusionOk="0">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0" name="Google Shape;13650;p26"/>
            <p:cNvSpPr/>
            <p:nvPr/>
          </p:nvSpPr>
          <p:spPr>
            <a:xfrm>
              <a:off x="4766400" y="2485325"/>
              <a:ext cx="324575" cy="120800"/>
            </a:xfrm>
            <a:custGeom>
              <a:avLst/>
              <a:gdLst/>
              <a:ahLst/>
              <a:cxnLst/>
              <a:rect l="l" t="t" r="r" b="b"/>
              <a:pathLst>
                <a:path w="12983" h="4832" extrusionOk="0">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1" name="Google Shape;13651;p26"/>
            <p:cNvSpPr/>
            <p:nvPr/>
          </p:nvSpPr>
          <p:spPr>
            <a:xfrm>
              <a:off x="5068075" y="2670925"/>
              <a:ext cx="17000" cy="14575"/>
            </a:xfrm>
            <a:custGeom>
              <a:avLst/>
              <a:gdLst/>
              <a:ahLst/>
              <a:cxnLst/>
              <a:rect l="l" t="t" r="r" b="b"/>
              <a:pathLst>
                <a:path w="680" h="583" extrusionOk="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2" name="Google Shape;13652;p26"/>
            <p:cNvSpPr/>
            <p:nvPr/>
          </p:nvSpPr>
          <p:spPr>
            <a:xfrm>
              <a:off x="5027950" y="2570625"/>
              <a:ext cx="57500" cy="214500"/>
            </a:xfrm>
            <a:custGeom>
              <a:avLst/>
              <a:gdLst/>
              <a:ahLst/>
              <a:cxnLst/>
              <a:rect l="l" t="t" r="r" b="b"/>
              <a:pathLst>
                <a:path w="2300" h="8580" extrusionOk="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53" name="Google Shape;13653;p26"/>
          <p:cNvGrpSpPr/>
          <p:nvPr/>
        </p:nvGrpSpPr>
        <p:grpSpPr>
          <a:xfrm>
            <a:off x="3990538" y="2329156"/>
            <a:ext cx="363400" cy="363425"/>
            <a:chOff x="3997175" y="2485750"/>
            <a:chExt cx="363400" cy="363425"/>
          </a:xfrm>
        </p:grpSpPr>
        <p:sp>
          <p:nvSpPr>
            <p:cNvPr id="13654" name="Google Shape;13654;p26"/>
            <p:cNvSpPr/>
            <p:nvPr/>
          </p:nvSpPr>
          <p:spPr>
            <a:xfrm>
              <a:off x="4190050" y="2702550"/>
              <a:ext cx="17000" cy="14600"/>
            </a:xfrm>
            <a:custGeom>
              <a:avLst/>
              <a:gdLst/>
              <a:ahLst/>
              <a:cxnLst/>
              <a:rect l="l" t="t" r="r" b="b"/>
              <a:pathLst>
                <a:path w="680" h="584" extrusionOk="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5" name="Google Shape;13655;p26"/>
            <p:cNvSpPr/>
            <p:nvPr/>
          </p:nvSpPr>
          <p:spPr>
            <a:xfrm>
              <a:off x="4041150" y="2702550"/>
              <a:ext cx="17000" cy="14600"/>
            </a:xfrm>
            <a:custGeom>
              <a:avLst/>
              <a:gdLst/>
              <a:ahLst/>
              <a:cxnLst/>
              <a:rect l="l" t="t" r="r" b="b"/>
              <a:pathLst>
                <a:path w="680" h="584" extrusionOk="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6" name="Google Shape;13656;p26"/>
            <p:cNvSpPr/>
            <p:nvPr/>
          </p:nvSpPr>
          <p:spPr>
            <a:xfrm>
              <a:off x="3997175" y="2485750"/>
              <a:ext cx="363400" cy="363425"/>
            </a:xfrm>
            <a:custGeom>
              <a:avLst/>
              <a:gdLst/>
              <a:ahLst/>
              <a:cxnLst/>
              <a:rect l="l" t="t" r="r" b="b"/>
              <a:pathLst>
                <a:path w="14536" h="14537" extrusionOk="0">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7" name="Google Shape;13657;p26"/>
            <p:cNvSpPr/>
            <p:nvPr/>
          </p:nvSpPr>
          <p:spPr>
            <a:xfrm>
              <a:off x="4061450" y="2528175"/>
              <a:ext cx="232025" cy="146650"/>
            </a:xfrm>
            <a:custGeom>
              <a:avLst/>
              <a:gdLst/>
              <a:ahLst/>
              <a:cxnLst/>
              <a:rect l="l" t="t" r="r" b="b"/>
              <a:pathLst>
                <a:path w="9281" h="5866" extrusionOk="0">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8" name="Google Shape;13658;p26"/>
            <p:cNvSpPr/>
            <p:nvPr/>
          </p:nvSpPr>
          <p:spPr>
            <a:xfrm>
              <a:off x="4085125" y="2702550"/>
              <a:ext cx="81025" cy="14700"/>
            </a:xfrm>
            <a:custGeom>
              <a:avLst/>
              <a:gdLst/>
              <a:ahLst/>
              <a:cxnLst/>
              <a:rect l="l" t="t" r="r" b="b"/>
              <a:pathLst>
                <a:path w="3241" h="588" extrusionOk="0">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59" name="Google Shape;13659;p26"/>
            <p:cNvSpPr/>
            <p:nvPr/>
          </p:nvSpPr>
          <p:spPr>
            <a:xfrm>
              <a:off x="4235575" y="2702525"/>
              <a:ext cx="81550" cy="14750"/>
            </a:xfrm>
            <a:custGeom>
              <a:avLst/>
              <a:gdLst/>
              <a:ahLst/>
              <a:cxnLst/>
              <a:rect l="l" t="t" r="r" b="b"/>
              <a:pathLst>
                <a:path w="3262" h="590" extrusionOk="0">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0" name="Google Shape;13660;p26"/>
            <p:cNvSpPr/>
            <p:nvPr/>
          </p:nvSpPr>
          <p:spPr>
            <a:xfrm>
              <a:off x="4169225" y="2745750"/>
              <a:ext cx="16225" cy="13850"/>
            </a:xfrm>
            <a:custGeom>
              <a:avLst/>
              <a:gdLst/>
              <a:ahLst/>
              <a:cxnLst/>
              <a:rect l="l" t="t" r="r" b="b"/>
              <a:pathLst>
                <a:path w="649" h="554" extrusionOk="0">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61" name="Google Shape;13661;p26"/>
          <p:cNvGrpSpPr/>
          <p:nvPr/>
        </p:nvGrpSpPr>
        <p:grpSpPr>
          <a:xfrm>
            <a:off x="3305713" y="2329144"/>
            <a:ext cx="227650" cy="363450"/>
            <a:chOff x="6311025" y="3602925"/>
            <a:chExt cx="227650" cy="363450"/>
          </a:xfrm>
        </p:grpSpPr>
        <p:sp>
          <p:nvSpPr>
            <p:cNvPr id="13662" name="Google Shape;13662;p26"/>
            <p:cNvSpPr/>
            <p:nvPr/>
          </p:nvSpPr>
          <p:spPr>
            <a:xfrm>
              <a:off x="6415200" y="3906925"/>
              <a:ext cx="16225" cy="14575"/>
            </a:xfrm>
            <a:custGeom>
              <a:avLst/>
              <a:gdLst/>
              <a:ahLst/>
              <a:cxnLst/>
              <a:rect l="l" t="t" r="r" b="b"/>
              <a:pathLst>
                <a:path w="649" h="583" extrusionOk="0">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3" name="Google Shape;13663;p26"/>
            <p:cNvSpPr/>
            <p:nvPr/>
          </p:nvSpPr>
          <p:spPr>
            <a:xfrm>
              <a:off x="6393600" y="3646925"/>
              <a:ext cx="61725" cy="14675"/>
            </a:xfrm>
            <a:custGeom>
              <a:avLst/>
              <a:gdLst/>
              <a:ahLst/>
              <a:cxnLst/>
              <a:rect l="l" t="t" r="r" b="b"/>
              <a:pathLst>
                <a:path w="2469" h="587" extrusionOk="0">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4" name="Google Shape;13664;p26"/>
            <p:cNvSpPr/>
            <p:nvPr/>
          </p:nvSpPr>
          <p:spPr>
            <a:xfrm>
              <a:off x="6311025" y="3602925"/>
              <a:ext cx="227650" cy="362675"/>
            </a:xfrm>
            <a:custGeom>
              <a:avLst/>
              <a:gdLst/>
              <a:ahLst/>
              <a:cxnLst/>
              <a:rect l="l" t="t" r="r" b="b"/>
              <a:pathLst>
                <a:path w="9106" h="14507" extrusionOk="0">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5" name="Google Shape;13665;p26"/>
            <p:cNvSpPr/>
            <p:nvPr/>
          </p:nvSpPr>
          <p:spPr>
            <a:xfrm>
              <a:off x="6350800" y="3777225"/>
              <a:ext cx="146200" cy="14100"/>
            </a:xfrm>
            <a:custGeom>
              <a:avLst/>
              <a:gdLst/>
              <a:ahLst/>
              <a:cxnLst/>
              <a:rect l="l" t="t" r="r" b="b"/>
              <a:pathLst>
                <a:path w="5848" h="564" extrusionOk="0">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6" name="Google Shape;13666;p26"/>
            <p:cNvSpPr/>
            <p:nvPr/>
          </p:nvSpPr>
          <p:spPr>
            <a:xfrm>
              <a:off x="6350800" y="3819650"/>
              <a:ext cx="146200" cy="14125"/>
            </a:xfrm>
            <a:custGeom>
              <a:avLst/>
              <a:gdLst/>
              <a:ahLst/>
              <a:cxnLst/>
              <a:rect l="l" t="t" r="r" b="b"/>
              <a:pathLst>
                <a:path w="5848" h="565" extrusionOk="0">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67" name="Google Shape;13667;p26"/>
            <p:cNvSpPr/>
            <p:nvPr/>
          </p:nvSpPr>
          <p:spPr>
            <a:xfrm>
              <a:off x="6415200" y="3951675"/>
              <a:ext cx="19300" cy="14700"/>
            </a:xfrm>
            <a:custGeom>
              <a:avLst/>
              <a:gdLst/>
              <a:ahLst/>
              <a:cxnLst/>
              <a:rect l="l" t="t" r="r" b="b"/>
              <a:pathLst>
                <a:path w="772" h="588" extrusionOk="0">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68" name="Google Shape;13668;p26"/>
          <p:cNvGrpSpPr/>
          <p:nvPr/>
        </p:nvGrpSpPr>
        <p:grpSpPr>
          <a:xfrm>
            <a:off x="2457875" y="2329156"/>
            <a:ext cx="362650" cy="363425"/>
            <a:chOff x="3247225" y="2485750"/>
            <a:chExt cx="362650" cy="363425"/>
          </a:xfrm>
        </p:grpSpPr>
        <p:sp>
          <p:nvSpPr>
            <p:cNvPr id="13669" name="Google Shape;13669;p26"/>
            <p:cNvSpPr/>
            <p:nvPr/>
          </p:nvSpPr>
          <p:spPr>
            <a:xfrm>
              <a:off x="3247225" y="2485750"/>
              <a:ext cx="98775" cy="99550"/>
            </a:xfrm>
            <a:custGeom>
              <a:avLst/>
              <a:gdLst/>
              <a:ahLst/>
              <a:cxnLst/>
              <a:rect l="l" t="t" r="r" b="b"/>
              <a:pathLst>
                <a:path w="3951" h="3982" extrusionOk="0">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0" name="Google Shape;13670;p26"/>
            <p:cNvSpPr/>
            <p:nvPr/>
          </p:nvSpPr>
          <p:spPr>
            <a:xfrm>
              <a:off x="3379150" y="2485750"/>
              <a:ext cx="98800" cy="99550"/>
            </a:xfrm>
            <a:custGeom>
              <a:avLst/>
              <a:gdLst/>
              <a:ahLst/>
              <a:cxnLst/>
              <a:rect l="l" t="t" r="r" b="b"/>
              <a:pathLst>
                <a:path w="3952" h="3982" extrusionOk="0">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1" name="Google Shape;13671;p26"/>
            <p:cNvSpPr/>
            <p:nvPr/>
          </p:nvSpPr>
          <p:spPr>
            <a:xfrm>
              <a:off x="3511100" y="2485750"/>
              <a:ext cx="98775" cy="99550"/>
            </a:xfrm>
            <a:custGeom>
              <a:avLst/>
              <a:gdLst/>
              <a:ahLst/>
              <a:cxnLst/>
              <a:rect l="l" t="t" r="r" b="b"/>
              <a:pathLst>
                <a:path w="3951" h="3982" extrusionOk="0">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2" name="Google Shape;13672;p26"/>
            <p:cNvSpPr/>
            <p:nvPr/>
          </p:nvSpPr>
          <p:spPr>
            <a:xfrm>
              <a:off x="3511100" y="2617675"/>
              <a:ext cx="98775" cy="99575"/>
            </a:xfrm>
            <a:custGeom>
              <a:avLst/>
              <a:gdLst/>
              <a:ahLst/>
              <a:cxnLst/>
              <a:rect l="l" t="t" r="r" b="b"/>
              <a:pathLst>
                <a:path w="3951" h="3983" extrusionOk="0">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3" name="Google Shape;13673;p26"/>
            <p:cNvSpPr/>
            <p:nvPr/>
          </p:nvSpPr>
          <p:spPr>
            <a:xfrm>
              <a:off x="3247225" y="2617675"/>
              <a:ext cx="98775" cy="99575"/>
            </a:xfrm>
            <a:custGeom>
              <a:avLst/>
              <a:gdLst/>
              <a:ahLst/>
              <a:cxnLst/>
              <a:rect l="l" t="t" r="r" b="b"/>
              <a:pathLst>
                <a:path w="3951" h="3983" extrusionOk="0">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4" name="Google Shape;13674;p26"/>
            <p:cNvSpPr/>
            <p:nvPr/>
          </p:nvSpPr>
          <p:spPr>
            <a:xfrm>
              <a:off x="3247225"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5" name="Google Shape;13675;p26"/>
            <p:cNvSpPr/>
            <p:nvPr/>
          </p:nvSpPr>
          <p:spPr>
            <a:xfrm>
              <a:off x="3379150" y="2749625"/>
              <a:ext cx="98800" cy="99550"/>
            </a:xfrm>
            <a:custGeom>
              <a:avLst/>
              <a:gdLst/>
              <a:ahLst/>
              <a:cxnLst/>
              <a:rect l="l" t="t" r="r" b="b"/>
              <a:pathLst>
                <a:path w="3952" h="3982" extrusionOk="0">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6" name="Google Shape;13676;p26"/>
            <p:cNvSpPr/>
            <p:nvPr/>
          </p:nvSpPr>
          <p:spPr>
            <a:xfrm>
              <a:off x="3511100" y="2749625"/>
              <a:ext cx="98775" cy="99550"/>
            </a:xfrm>
            <a:custGeom>
              <a:avLst/>
              <a:gdLst/>
              <a:ahLst/>
              <a:cxnLst/>
              <a:rect l="l" t="t" r="r" b="b"/>
              <a:pathLst>
                <a:path w="3951" h="3982" extrusionOk="0">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7" name="Google Shape;13677;p26"/>
            <p:cNvSpPr/>
            <p:nvPr/>
          </p:nvSpPr>
          <p:spPr>
            <a:xfrm>
              <a:off x="3419600" y="2702800"/>
              <a:ext cx="16675" cy="13900"/>
            </a:xfrm>
            <a:custGeom>
              <a:avLst/>
              <a:gdLst/>
              <a:ahLst/>
              <a:cxnLst/>
              <a:rect l="l" t="t" r="r" b="b"/>
              <a:pathLst>
                <a:path w="667" h="556" extrusionOk="0">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78" name="Google Shape;13678;p26"/>
            <p:cNvSpPr/>
            <p:nvPr/>
          </p:nvSpPr>
          <p:spPr>
            <a:xfrm>
              <a:off x="3379150" y="2617675"/>
              <a:ext cx="98800" cy="99050"/>
            </a:xfrm>
            <a:custGeom>
              <a:avLst/>
              <a:gdLst/>
              <a:ahLst/>
              <a:cxnLst/>
              <a:rect l="l" t="t" r="r" b="b"/>
              <a:pathLst>
                <a:path w="3952" h="3962" extrusionOk="0">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79" name="Google Shape;13679;p26"/>
          <p:cNvGrpSpPr/>
          <p:nvPr/>
        </p:nvGrpSpPr>
        <p:grpSpPr>
          <a:xfrm>
            <a:off x="1715313" y="2329156"/>
            <a:ext cx="363425" cy="363425"/>
            <a:chOff x="2492650" y="2485750"/>
            <a:chExt cx="363425" cy="363425"/>
          </a:xfrm>
        </p:grpSpPr>
        <p:sp>
          <p:nvSpPr>
            <p:cNvPr id="13680" name="Google Shape;13680;p26"/>
            <p:cNvSpPr/>
            <p:nvPr/>
          </p:nvSpPr>
          <p:spPr>
            <a:xfrm>
              <a:off x="2539725" y="2575250"/>
              <a:ext cx="121150" cy="114600"/>
            </a:xfrm>
            <a:custGeom>
              <a:avLst/>
              <a:gdLst/>
              <a:ahLst/>
              <a:cxnLst/>
              <a:rect l="l" t="t" r="r" b="b"/>
              <a:pathLst>
                <a:path w="4846" h="4584" extrusionOk="0">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1" name="Google Shape;13681;p26"/>
            <p:cNvSpPr/>
            <p:nvPr/>
          </p:nvSpPr>
          <p:spPr>
            <a:xfrm>
              <a:off x="2687850" y="2575250"/>
              <a:ext cx="121150" cy="114600"/>
            </a:xfrm>
            <a:custGeom>
              <a:avLst/>
              <a:gdLst/>
              <a:ahLst/>
              <a:cxnLst/>
              <a:rect l="l" t="t" r="r" b="b"/>
              <a:pathLst>
                <a:path w="4846" h="4584" extrusionOk="0">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2" name="Google Shape;13682;p26"/>
            <p:cNvSpPr/>
            <p:nvPr/>
          </p:nvSpPr>
          <p:spPr>
            <a:xfrm>
              <a:off x="2613775" y="2681525"/>
              <a:ext cx="121175" cy="115250"/>
            </a:xfrm>
            <a:custGeom>
              <a:avLst/>
              <a:gdLst/>
              <a:ahLst/>
              <a:cxnLst/>
              <a:rect l="l" t="t" r="r" b="b"/>
              <a:pathLst>
                <a:path w="4847" h="4610" extrusionOk="0">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3" name="Google Shape;13683;p26"/>
            <p:cNvSpPr/>
            <p:nvPr/>
          </p:nvSpPr>
          <p:spPr>
            <a:xfrm>
              <a:off x="2667025" y="2834675"/>
              <a:ext cx="14675" cy="14500"/>
            </a:xfrm>
            <a:custGeom>
              <a:avLst/>
              <a:gdLst/>
              <a:ahLst/>
              <a:cxnLst/>
              <a:rect l="l" t="t" r="r" b="b"/>
              <a:pathLst>
                <a:path w="587" h="580" extrusionOk="0">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4" name="Google Shape;13684;p26"/>
            <p:cNvSpPr/>
            <p:nvPr/>
          </p:nvSpPr>
          <p:spPr>
            <a:xfrm>
              <a:off x="2492650" y="2485750"/>
              <a:ext cx="363425" cy="363425"/>
            </a:xfrm>
            <a:custGeom>
              <a:avLst/>
              <a:gdLst/>
              <a:ahLst/>
              <a:cxnLst/>
              <a:rect l="l" t="t" r="r" b="b"/>
              <a:pathLst>
                <a:path w="14537" h="14537" extrusionOk="0">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85" name="Google Shape;13685;p26"/>
          <p:cNvGrpSpPr/>
          <p:nvPr/>
        </p:nvGrpSpPr>
        <p:grpSpPr>
          <a:xfrm>
            <a:off x="1048338" y="2329544"/>
            <a:ext cx="371900" cy="362650"/>
            <a:chOff x="1734225" y="2485750"/>
            <a:chExt cx="371900" cy="362650"/>
          </a:xfrm>
        </p:grpSpPr>
        <p:sp>
          <p:nvSpPr>
            <p:cNvPr id="13686" name="Google Shape;13686;p26"/>
            <p:cNvSpPr/>
            <p:nvPr/>
          </p:nvSpPr>
          <p:spPr>
            <a:xfrm>
              <a:off x="1868475" y="2603450"/>
              <a:ext cx="82575" cy="71350"/>
            </a:xfrm>
            <a:custGeom>
              <a:avLst/>
              <a:gdLst/>
              <a:ahLst/>
              <a:cxnLst/>
              <a:rect l="l" t="t" r="r" b="b"/>
              <a:pathLst>
                <a:path w="3303" h="2854" extrusionOk="0">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7" name="Google Shape;13687;p26"/>
            <p:cNvSpPr/>
            <p:nvPr/>
          </p:nvSpPr>
          <p:spPr>
            <a:xfrm>
              <a:off x="1734225" y="2485750"/>
              <a:ext cx="371900" cy="362650"/>
            </a:xfrm>
            <a:custGeom>
              <a:avLst/>
              <a:gdLst/>
              <a:ahLst/>
              <a:cxnLst/>
              <a:rect l="l" t="t" r="r" b="b"/>
              <a:pathLst>
                <a:path w="14876" h="14506" extrusionOk="0">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88" name="Google Shape;13688;p26"/>
            <p:cNvSpPr/>
            <p:nvPr/>
          </p:nvSpPr>
          <p:spPr>
            <a:xfrm>
              <a:off x="1937900" y="2688675"/>
              <a:ext cx="17000" cy="14400"/>
            </a:xfrm>
            <a:custGeom>
              <a:avLst/>
              <a:gdLst/>
              <a:ahLst/>
              <a:cxnLst/>
              <a:rect l="l" t="t" r="r" b="b"/>
              <a:pathLst>
                <a:path w="680" h="576" extrusionOk="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89" name="Google Shape;13689;p26"/>
          <p:cNvGrpSpPr/>
          <p:nvPr/>
        </p:nvGrpSpPr>
        <p:grpSpPr>
          <a:xfrm>
            <a:off x="1052588" y="2935221"/>
            <a:ext cx="363400" cy="364000"/>
            <a:chOff x="975800" y="2485750"/>
            <a:chExt cx="363400" cy="364000"/>
          </a:xfrm>
        </p:grpSpPr>
        <p:sp>
          <p:nvSpPr>
            <p:cNvPr id="13690" name="Google Shape;13690;p26"/>
            <p:cNvSpPr/>
            <p:nvPr/>
          </p:nvSpPr>
          <p:spPr>
            <a:xfrm>
              <a:off x="975800" y="2485750"/>
              <a:ext cx="363400" cy="363425"/>
            </a:xfrm>
            <a:custGeom>
              <a:avLst/>
              <a:gdLst/>
              <a:ahLst/>
              <a:cxnLst/>
              <a:rect l="l" t="t" r="r" b="b"/>
              <a:pathLst>
                <a:path w="14536" h="14537" extrusionOk="0">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1" name="Google Shape;13691;p26"/>
            <p:cNvSpPr/>
            <p:nvPr/>
          </p:nvSpPr>
          <p:spPr>
            <a:xfrm>
              <a:off x="1061875" y="2664650"/>
              <a:ext cx="126475" cy="14100"/>
            </a:xfrm>
            <a:custGeom>
              <a:avLst/>
              <a:gdLst/>
              <a:ahLst/>
              <a:cxnLst/>
              <a:rect l="l" t="t" r="r" b="b"/>
              <a:pathLst>
                <a:path w="5059" h="564" extrusionOk="0">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2" name="Google Shape;13692;p26"/>
            <p:cNvSpPr/>
            <p:nvPr/>
          </p:nvSpPr>
          <p:spPr>
            <a:xfrm>
              <a:off x="1061875" y="2707075"/>
              <a:ext cx="191250" cy="14125"/>
            </a:xfrm>
            <a:custGeom>
              <a:avLst/>
              <a:gdLst/>
              <a:ahLst/>
              <a:cxnLst/>
              <a:rect l="l" t="t" r="r" b="b"/>
              <a:pathLst>
                <a:path w="7650" h="565" extrusionOk="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3" name="Google Shape;13693;p26"/>
            <p:cNvSpPr/>
            <p:nvPr/>
          </p:nvSpPr>
          <p:spPr>
            <a:xfrm>
              <a:off x="1061675" y="2749600"/>
              <a:ext cx="191650" cy="14725"/>
            </a:xfrm>
            <a:custGeom>
              <a:avLst/>
              <a:gdLst/>
              <a:ahLst/>
              <a:cxnLst/>
              <a:rect l="l" t="t" r="r" b="b"/>
              <a:pathLst>
                <a:path w="7666" h="589" extrusionOk="0">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4" name="Google Shape;13694;p26"/>
            <p:cNvSpPr/>
            <p:nvPr/>
          </p:nvSpPr>
          <p:spPr>
            <a:xfrm>
              <a:off x="1061675" y="2792025"/>
              <a:ext cx="191650" cy="14750"/>
            </a:xfrm>
            <a:custGeom>
              <a:avLst/>
              <a:gdLst/>
              <a:ahLst/>
              <a:cxnLst/>
              <a:rect l="l" t="t" r="r" b="b"/>
              <a:pathLst>
                <a:path w="7666" h="590" extrusionOk="0">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5" name="Google Shape;13695;p26"/>
            <p:cNvSpPr/>
            <p:nvPr/>
          </p:nvSpPr>
          <p:spPr>
            <a:xfrm>
              <a:off x="1149775" y="2835850"/>
              <a:ext cx="15450" cy="13900"/>
            </a:xfrm>
            <a:custGeom>
              <a:avLst/>
              <a:gdLst/>
              <a:ahLst/>
              <a:cxnLst/>
              <a:rect l="l" t="t" r="r" b="b"/>
              <a:pathLst>
                <a:path w="618" h="556" extrusionOk="0">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696" name="Google Shape;13696;p26"/>
          <p:cNvGrpSpPr/>
          <p:nvPr/>
        </p:nvGrpSpPr>
        <p:grpSpPr>
          <a:xfrm>
            <a:off x="1714550" y="2935421"/>
            <a:ext cx="364950" cy="363600"/>
            <a:chOff x="7722975" y="4171400"/>
            <a:chExt cx="364950" cy="363600"/>
          </a:xfrm>
        </p:grpSpPr>
        <p:sp>
          <p:nvSpPr>
            <p:cNvPr id="13697" name="Google Shape;13697;p26"/>
            <p:cNvSpPr/>
            <p:nvPr/>
          </p:nvSpPr>
          <p:spPr>
            <a:xfrm>
              <a:off x="7746100" y="4372400"/>
              <a:ext cx="90300" cy="77725"/>
            </a:xfrm>
            <a:custGeom>
              <a:avLst/>
              <a:gdLst/>
              <a:ahLst/>
              <a:cxnLst/>
              <a:rect l="l" t="t" r="r" b="b"/>
              <a:pathLst>
                <a:path w="3612" h="3109" extrusionOk="0">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8" name="Google Shape;13698;p26"/>
            <p:cNvSpPr/>
            <p:nvPr/>
          </p:nvSpPr>
          <p:spPr>
            <a:xfrm>
              <a:off x="7722975" y="4453975"/>
              <a:ext cx="123450" cy="81025"/>
            </a:xfrm>
            <a:custGeom>
              <a:avLst/>
              <a:gdLst/>
              <a:ahLst/>
              <a:cxnLst/>
              <a:rect l="l" t="t" r="r" b="b"/>
              <a:pathLst>
                <a:path w="4938" h="3241" extrusionOk="0">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699" name="Google Shape;13699;p26"/>
            <p:cNvSpPr/>
            <p:nvPr/>
          </p:nvSpPr>
          <p:spPr>
            <a:xfrm>
              <a:off x="7976025" y="4371400"/>
              <a:ext cx="90300" cy="77550"/>
            </a:xfrm>
            <a:custGeom>
              <a:avLst/>
              <a:gdLst/>
              <a:ahLst/>
              <a:cxnLst/>
              <a:rect l="l" t="t" r="r" b="b"/>
              <a:pathLst>
                <a:path w="3612" h="3102" extrusionOk="0">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0" name="Google Shape;13700;p26"/>
            <p:cNvSpPr/>
            <p:nvPr/>
          </p:nvSpPr>
          <p:spPr>
            <a:xfrm>
              <a:off x="7967550" y="4457050"/>
              <a:ext cx="120375" cy="77950"/>
            </a:xfrm>
            <a:custGeom>
              <a:avLst/>
              <a:gdLst/>
              <a:ahLst/>
              <a:cxnLst/>
              <a:rect l="l" t="t" r="r" b="b"/>
              <a:pathLst>
                <a:path w="4815" h="3118" extrusionOk="0">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1" name="Google Shape;13701;p26"/>
            <p:cNvSpPr/>
            <p:nvPr/>
          </p:nvSpPr>
          <p:spPr>
            <a:xfrm>
              <a:off x="7792400" y="4214000"/>
              <a:ext cx="229950" cy="14700"/>
            </a:xfrm>
            <a:custGeom>
              <a:avLst/>
              <a:gdLst/>
              <a:ahLst/>
              <a:cxnLst/>
              <a:rect l="l" t="t" r="r" b="b"/>
              <a:pathLst>
                <a:path w="9198" h="588" extrusionOk="0">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2" name="Google Shape;13702;p26"/>
            <p:cNvSpPr/>
            <p:nvPr/>
          </p:nvSpPr>
          <p:spPr>
            <a:xfrm>
              <a:off x="7789550" y="4256425"/>
              <a:ext cx="233325" cy="14725"/>
            </a:xfrm>
            <a:custGeom>
              <a:avLst/>
              <a:gdLst/>
              <a:ahLst/>
              <a:cxnLst/>
              <a:rect l="l" t="t" r="r" b="b"/>
              <a:pathLst>
                <a:path w="9333" h="589" extrusionOk="0">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3" name="Google Shape;13703;p26"/>
            <p:cNvSpPr/>
            <p:nvPr/>
          </p:nvSpPr>
          <p:spPr>
            <a:xfrm>
              <a:off x="7897975" y="4171400"/>
              <a:ext cx="16150" cy="14275"/>
            </a:xfrm>
            <a:custGeom>
              <a:avLst/>
              <a:gdLst/>
              <a:ahLst/>
              <a:cxnLst/>
              <a:rect l="l" t="t" r="r" b="b"/>
              <a:pathLst>
                <a:path w="646" h="571" extrusionOk="0">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4" name="Google Shape;13704;p26"/>
            <p:cNvSpPr/>
            <p:nvPr/>
          </p:nvSpPr>
          <p:spPr>
            <a:xfrm>
              <a:off x="7749975" y="4172250"/>
              <a:ext cx="311725" cy="184400"/>
            </a:xfrm>
            <a:custGeom>
              <a:avLst/>
              <a:gdLst/>
              <a:ahLst/>
              <a:cxnLst/>
              <a:rect l="l" t="t" r="r" b="b"/>
              <a:pathLst>
                <a:path w="12469" h="7376" extrusionOk="0">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05" name="Google Shape;13705;p26"/>
          <p:cNvGrpSpPr/>
          <p:nvPr/>
        </p:nvGrpSpPr>
        <p:grpSpPr>
          <a:xfrm>
            <a:off x="2457488" y="2935508"/>
            <a:ext cx="363425" cy="363425"/>
            <a:chOff x="6979200" y="4171575"/>
            <a:chExt cx="363425" cy="363425"/>
          </a:xfrm>
        </p:grpSpPr>
        <p:sp>
          <p:nvSpPr>
            <p:cNvPr id="13706" name="Google Shape;13706;p26"/>
            <p:cNvSpPr/>
            <p:nvPr/>
          </p:nvSpPr>
          <p:spPr>
            <a:xfrm>
              <a:off x="7144300" y="4235625"/>
              <a:ext cx="66375" cy="56800"/>
            </a:xfrm>
            <a:custGeom>
              <a:avLst/>
              <a:gdLst/>
              <a:ahLst/>
              <a:cxnLst/>
              <a:rect l="l" t="t" r="r" b="b"/>
              <a:pathLst>
                <a:path w="2655" h="2272" extrusionOk="0">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7" name="Google Shape;13707;p26"/>
            <p:cNvSpPr/>
            <p:nvPr/>
          </p:nvSpPr>
          <p:spPr>
            <a:xfrm>
              <a:off x="7172850" y="4520900"/>
              <a:ext cx="19325" cy="14100"/>
            </a:xfrm>
            <a:custGeom>
              <a:avLst/>
              <a:gdLst/>
              <a:ahLst/>
              <a:cxnLst/>
              <a:rect l="l" t="t" r="r" b="b"/>
              <a:pathLst>
                <a:path w="773" h="564" extrusionOk="0">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08" name="Google Shape;13708;p26"/>
            <p:cNvSpPr/>
            <p:nvPr/>
          </p:nvSpPr>
          <p:spPr>
            <a:xfrm>
              <a:off x="6979200" y="4171575"/>
              <a:ext cx="363425" cy="361875"/>
            </a:xfrm>
            <a:custGeom>
              <a:avLst/>
              <a:gdLst/>
              <a:ahLst/>
              <a:cxnLst/>
              <a:rect l="l" t="t" r="r" b="b"/>
              <a:pathLst>
                <a:path w="14537" h="14475" extrusionOk="0">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09" name="Google Shape;13709;p26"/>
          <p:cNvGrpSpPr/>
          <p:nvPr/>
        </p:nvGrpSpPr>
        <p:grpSpPr>
          <a:xfrm>
            <a:off x="3316525" y="2935121"/>
            <a:ext cx="206025" cy="364200"/>
            <a:chOff x="7057900" y="3602175"/>
            <a:chExt cx="206025" cy="364200"/>
          </a:xfrm>
        </p:grpSpPr>
        <p:sp>
          <p:nvSpPr>
            <p:cNvPr id="13710" name="Google Shape;13710;p26"/>
            <p:cNvSpPr/>
            <p:nvPr/>
          </p:nvSpPr>
          <p:spPr>
            <a:xfrm>
              <a:off x="7151250" y="3909250"/>
              <a:ext cx="17000" cy="14075"/>
            </a:xfrm>
            <a:custGeom>
              <a:avLst/>
              <a:gdLst/>
              <a:ahLst/>
              <a:cxnLst/>
              <a:rect l="l" t="t" r="r" b="b"/>
              <a:pathLst>
                <a:path w="680" h="563" extrusionOk="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1" name="Google Shape;13711;p26"/>
            <p:cNvSpPr/>
            <p:nvPr/>
          </p:nvSpPr>
          <p:spPr>
            <a:xfrm>
              <a:off x="7130425" y="3645375"/>
              <a:ext cx="61750" cy="13925"/>
            </a:xfrm>
            <a:custGeom>
              <a:avLst/>
              <a:gdLst/>
              <a:ahLst/>
              <a:cxnLst/>
              <a:rect l="l" t="t" r="r" b="b"/>
              <a:pathLst>
                <a:path w="2470" h="557" extrusionOk="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2" name="Google Shape;13712;p26"/>
            <p:cNvSpPr/>
            <p:nvPr/>
          </p:nvSpPr>
          <p:spPr>
            <a:xfrm>
              <a:off x="7096475" y="3727175"/>
              <a:ext cx="130400" cy="114200"/>
            </a:xfrm>
            <a:custGeom>
              <a:avLst/>
              <a:gdLst/>
              <a:ahLst/>
              <a:cxnLst/>
              <a:rect l="l" t="t" r="r" b="b"/>
              <a:pathLst>
                <a:path w="5216" h="4568" extrusionOk="0">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3" name="Google Shape;13713;p26"/>
            <p:cNvSpPr/>
            <p:nvPr/>
          </p:nvSpPr>
          <p:spPr>
            <a:xfrm>
              <a:off x="7153550" y="3951675"/>
              <a:ext cx="14700" cy="13925"/>
            </a:xfrm>
            <a:custGeom>
              <a:avLst/>
              <a:gdLst/>
              <a:ahLst/>
              <a:cxnLst/>
              <a:rect l="l" t="t" r="r" b="b"/>
              <a:pathLst>
                <a:path w="588" h="557" extrusionOk="0">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4" name="Google Shape;13714;p26"/>
            <p:cNvSpPr/>
            <p:nvPr/>
          </p:nvSpPr>
          <p:spPr>
            <a:xfrm>
              <a:off x="7057900" y="3602175"/>
              <a:ext cx="206025" cy="364200"/>
            </a:xfrm>
            <a:custGeom>
              <a:avLst/>
              <a:gdLst/>
              <a:ahLst/>
              <a:cxnLst/>
              <a:rect l="l" t="t" r="r" b="b"/>
              <a:pathLst>
                <a:path w="8241" h="14568" extrusionOk="0">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15" name="Google Shape;13715;p26"/>
          <p:cNvGrpSpPr/>
          <p:nvPr/>
        </p:nvGrpSpPr>
        <p:grpSpPr>
          <a:xfrm>
            <a:off x="3990525" y="2935508"/>
            <a:ext cx="363425" cy="363425"/>
            <a:chOff x="6242375" y="4171575"/>
            <a:chExt cx="363425" cy="363425"/>
          </a:xfrm>
        </p:grpSpPr>
        <p:sp>
          <p:nvSpPr>
            <p:cNvPr id="13716" name="Google Shape;13716;p26"/>
            <p:cNvSpPr/>
            <p:nvPr/>
          </p:nvSpPr>
          <p:spPr>
            <a:xfrm>
              <a:off x="6479225" y="4367550"/>
              <a:ext cx="86450" cy="13900"/>
            </a:xfrm>
            <a:custGeom>
              <a:avLst/>
              <a:gdLst/>
              <a:ahLst/>
              <a:cxnLst/>
              <a:rect l="l" t="t" r="r" b="b"/>
              <a:pathLst>
                <a:path w="3458" h="556" extrusionOk="0">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7" name="Google Shape;13717;p26"/>
            <p:cNvSpPr/>
            <p:nvPr/>
          </p:nvSpPr>
          <p:spPr>
            <a:xfrm>
              <a:off x="6499700" y="4409875"/>
              <a:ext cx="67050" cy="14125"/>
            </a:xfrm>
            <a:custGeom>
              <a:avLst/>
              <a:gdLst/>
              <a:ahLst/>
              <a:cxnLst/>
              <a:rect l="l" t="t" r="r" b="b"/>
              <a:pathLst>
                <a:path w="2682" h="565" extrusionOk="0">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8" name="Google Shape;13718;p26"/>
            <p:cNvSpPr/>
            <p:nvPr/>
          </p:nvSpPr>
          <p:spPr>
            <a:xfrm>
              <a:off x="6477925" y="4452400"/>
              <a:ext cx="89050" cy="14725"/>
            </a:xfrm>
            <a:custGeom>
              <a:avLst/>
              <a:gdLst/>
              <a:ahLst/>
              <a:cxnLst/>
              <a:rect l="l" t="t" r="r" b="b"/>
              <a:pathLst>
                <a:path w="3562" h="589" extrusionOk="0">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19" name="Google Shape;13719;p26"/>
            <p:cNvSpPr/>
            <p:nvPr/>
          </p:nvSpPr>
          <p:spPr>
            <a:xfrm>
              <a:off x="6459950" y="4520325"/>
              <a:ext cx="14675" cy="14675"/>
            </a:xfrm>
            <a:custGeom>
              <a:avLst/>
              <a:gdLst/>
              <a:ahLst/>
              <a:cxnLst/>
              <a:rect l="l" t="t" r="r" b="b"/>
              <a:pathLst>
                <a:path w="587" h="587" extrusionOk="0">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0" name="Google Shape;13720;p26"/>
            <p:cNvSpPr/>
            <p:nvPr/>
          </p:nvSpPr>
          <p:spPr>
            <a:xfrm>
              <a:off x="6242375" y="4171575"/>
              <a:ext cx="363425" cy="363425"/>
            </a:xfrm>
            <a:custGeom>
              <a:avLst/>
              <a:gdLst/>
              <a:ahLst/>
              <a:cxnLst/>
              <a:rect l="l" t="t" r="r" b="b"/>
              <a:pathLst>
                <a:path w="14537" h="14537" extrusionOk="0">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21" name="Google Shape;13721;p26"/>
          <p:cNvGrpSpPr/>
          <p:nvPr/>
        </p:nvGrpSpPr>
        <p:grpSpPr>
          <a:xfrm>
            <a:off x="4751400" y="2935508"/>
            <a:ext cx="363425" cy="363425"/>
            <a:chOff x="5497050" y="4171575"/>
            <a:chExt cx="363425" cy="363425"/>
          </a:xfrm>
        </p:grpSpPr>
        <p:sp>
          <p:nvSpPr>
            <p:cNvPr id="13722" name="Google Shape;13722;p26"/>
            <p:cNvSpPr/>
            <p:nvPr/>
          </p:nvSpPr>
          <p:spPr>
            <a:xfrm>
              <a:off x="5769400" y="4214000"/>
              <a:ext cx="40150" cy="14700"/>
            </a:xfrm>
            <a:custGeom>
              <a:avLst/>
              <a:gdLst/>
              <a:ahLst/>
              <a:cxnLst/>
              <a:rect l="l" t="t" r="r" b="b"/>
              <a:pathLst>
                <a:path w="1606" h="588" extrusionOk="0">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3" name="Google Shape;13723;p26"/>
            <p:cNvSpPr/>
            <p:nvPr/>
          </p:nvSpPr>
          <p:spPr>
            <a:xfrm>
              <a:off x="5497050" y="4171575"/>
              <a:ext cx="363425" cy="363425"/>
            </a:xfrm>
            <a:custGeom>
              <a:avLst/>
              <a:gdLst/>
              <a:ahLst/>
              <a:cxnLst/>
              <a:rect l="l" t="t" r="r" b="b"/>
              <a:pathLst>
                <a:path w="14537" h="14537" extrusionOk="0">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4" name="Google Shape;13724;p26"/>
            <p:cNvSpPr/>
            <p:nvPr/>
          </p:nvSpPr>
          <p:spPr>
            <a:xfrm>
              <a:off x="5647500" y="4431600"/>
              <a:ext cx="17000" cy="13825"/>
            </a:xfrm>
            <a:custGeom>
              <a:avLst/>
              <a:gdLst/>
              <a:ahLst/>
              <a:cxnLst/>
              <a:rect l="l" t="t" r="r" b="b"/>
              <a:pathLst>
                <a:path w="680" h="553" extrusionOk="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25" name="Google Shape;13725;p26"/>
          <p:cNvGrpSpPr/>
          <p:nvPr/>
        </p:nvGrpSpPr>
        <p:grpSpPr>
          <a:xfrm>
            <a:off x="5464975" y="2960958"/>
            <a:ext cx="363425" cy="312525"/>
            <a:chOff x="4747100" y="4197050"/>
            <a:chExt cx="363425" cy="312525"/>
          </a:xfrm>
        </p:grpSpPr>
        <p:sp>
          <p:nvSpPr>
            <p:cNvPr id="13726" name="Google Shape;13726;p26"/>
            <p:cNvSpPr/>
            <p:nvPr/>
          </p:nvSpPr>
          <p:spPr>
            <a:xfrm>
              <a:off x="5006350" y="4323950"/>
              <a:ext cx="15075" cy="78525"/>
            </a:xfrm>
            <a:custGeom>
              <a:avLst/>
              <a:gdLst/>
              <a:ahLst/>
              <a:cxnLst/>
              <a:rect l="l" t="t" r="r" b="b"/>
              <a:pathLst>
                <a:path w="603" h="3141" extrusionOk="0">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7" name="Google Shape;13727;p26"/>
            <p:cNvSpPr/>
            <p:nvPr/>
          </p:nvSpPr>
          <p:spPr>
            <a:xfrm>
              <a:off x="5049550" y="4303700"/>
              <a:ext cx="13925" cy="120200"/>
            </a:xfrm>
            <a:custGeom>
              <a:avLst/>
              <a:gdLst/>
              <a:ahLst/>
              <a:cxnLst/>
              <a:rect l="l" t="t" r="r" b="b"/>
              <a:pathLst>
                <a:path w="557" h="4808" extrusionOk="0">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8" name="Google Shape;13728;p26"/>
            <p:cNvSpPr/>
            <p:nvPr/>
          </p:nvSpPr>
          <p:spPr>
            <a:xfrm>
              <a:off x="4781050" y="4282350"/>
              <a:ext cx="197550" cy="184750"/>
            </a:xfrm>
            <a:custGeom>
              <a:avLst/>
              <a:gdLst/>
              <a:ahLst/>
              <a:cxnLst/>
              <a:rect l="l" t="t" r="r" b="b"/>
              <a:pathLst>
                <a:path w="7902" h="7390" extrusionOk="0">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29" name="Google Shape;13729;p26"/>
            <p:cNvSpPr/>
            <p:nvPr/>
          </p:nvSpPr>
          <p:spPr>
            <a:xfrm>
              <a:off x="4919150" y="4494850"/>
              <a:ext cx="17000" cy="14600"/>
            </a:xfrm>
            <a:custGeom>
              <a:avLst/>
              <a:gdLst/>
              <a:ahLst/>
              <a:cxnLst/>
              <a:rect l="l" t="t" r="r" b="b"/>
              <a:pathLst>
                <a:path w="680" h="584" extrusionOk="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0" name="Google Shape;13730;p26"/>
            <p:cNvSpPr/>
            <p:nvPr/>
          </p:nvSpPr>
          <p:spPr>
            <a:xfrm>
              <a:off x="4747100" y="4197050"/>
              <a:ext cx="363425" cy="312525"/>
            </a:xfrm>
            <a:custGeom>
              <a:avLst/>
              <a:gdLst/>
              <a:ahLst/>
              <a:cxnLst/>
              <a:rect l="l" t="t" r="r" b="b"/>
              <a:pathLst>
                <a:path w="14537" h="12501" extrusionOk="0">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31" name="Google Shape;13731;p26"/>
          <p:cNvGrpSpPr/>
          <p:nvPr/>
        </p:nvGrpSpPr>
        <p:grpSpPr>
          <a:xfrm>
            <a:off x="6199969" y="2935471"/>
            <a:ext cx="422625" cy="363500"/>
            <a:chOff x="3971700" y="4171500"/>
            <a:chExt cx="422625" cy="363500"/>
          </a:xfrm>
        </p:grpSpPr>
        <p:sp>
          <p:nvSpPr>
            <p:cNvPr id="13732" name="Google Shape;13732;p26"/>
            <p:cNvSpPr/>
            <p:nvPr/>
          </p:nvSpPr>
          <p:spPr>
            <a:xfrm>
              <a:off x="3971700" y="4176500"/>
              <a:ext cx="422625" cy="358500"/>
            </a:xfrm>
            <a:custGeom>
              <a:avLst/>
              <a:gdLst/>
              <a:ahLst/>
              <a:cxnLst/>
              <a:rect l="l" t="t" r="r" b="b"/>
              <a:pathLst>
                <a:path w="16905" h="14340" extrusionOk="0">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3" name="Google Shape;13733;p26"/>
            <p:cNvSpPr/>
            <p:nvPr/>
          </p:nvSpPr>
          <p:spPr>
            <a:xfrm>
              <a:off x="4174625" y="4414625"/>
              <a:ext cx="144300" cy="13900"/>
            </a:xfrm>
            <a:custGeom>
              <a:avLst/>
              <a:gdLst/>
              <a:ahLst/>
              <a:cxnLst/>
              <a:rect l="l" t="t" r="r" b="b"/>
              <a:pathLst>
                <a:path w="5772" h="556" extrusionOk="0">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4" name="Google Shape;13734;p26"/>
            <p:cNvSpPr/>
            <p:nvPr/>
          </p:nvSpPr>
          <p:spPr>
            <a:xfrm>
              <a:off x="4194675" y="4457050"/>
              <a:ext cx="104200" cy="13900"/>
            </a:xfrm>
            <a:custGeom>
              <a:avLst/>
              <a:gdLst/>
              <a:ahLst/>
              <a:cxnLst/>
              <a:rect l="l" t="t" r="r" b="b"/>
              <a:pathLst>
                <a:path w="4168" h="556" extrusionOk="0">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5" name="Google Shape;13735;p26"/>
            <p:cNvSpPr/>
            <p:nvPr/>
          </p:nvSpPr>
          <p:spPr>
            <a:xfrm>
              <a:off x="4195450" y="4371400"/>
              <a:ext cx="102650" cy="14700"/>
            </a:xfrm>
            <a:custGeom>
              <a:avLst/>
              <a:gdLst/>
              <a:ahLst/>
              <a:cxnLst/>
              <a:rect l="l" t="t" r="r" b="b"/>
              <a:pathLst>
                <a:path w="4106" h="588" extrusionOk="0">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6" name="Google Shape;13736;p26"/>
            <p:cNvSpPr/>
            <p:nvPr/>
          </p:nvSpPr>
          <p:spPr>
            <a:xfrm>
              <a:off x="4099925" y="4171500"/>
              <a:ext cx="18400" cy="13400"/>
            </a:xfrm>
            <a:custGeom>
              <a:avLst/>
              <a:gdLst/>
              <a:ahLst/>
              <a:cxnLst/>
              <a:rect l="l" t="t" r="r" b="b"/>
              <a:pathLst>
                <a:path w="736" h="536" extrusionOk="0">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37" name="Google Shape;13737;p26"/>
          <p:cNvGrpSpPr/>
          <p:nvPr/>
        </p:nvGrpSpPr>
        <p:grpSpPr>
          <a:xfrm>
            <a:off x="6957400" y="2960971"/>
            <a:ext cx="362650" cy="312500"/>
            <a:chOff x="3247225" y="4197050"/>
            <a:chExt cx="362650" cy="312500"/>
          </a:xfrm>
        </p:grpSpPr>
        <p:sp>
          <p:nvSpPr>
            <p:cNvPr id="13738" name="Google Shape;13738;p26"/>
            <p:cNvSpPr/>
            <p:nvPr/>
          </p:nvSpPr>
          <p:spPr>
            <a:xfrm>
              <a:off x="3357550" y="4282575"/>
              <a:ext cx="57125" cy="56450"/>
            </a:xfrm>
            <a:custGeom>
              <a:avLst/>
              <a:gdLst/>
              <a:ahLst/>
              <a:cxnLst/>
              <a:rect l="l" t="t" r="r" b="b"/>
              <a:pathLst>
                <a:path w="2285" h="2258" extrusionOk="0">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39" name="Google Shape;13739;p26"/>
            <p:cNvSpPr/>
            <p:nvPr/>
          </p:nvSpPr>
          <p:spPr>
            <a:xfrm>
              <a:off x="3441650" y="4282675"/>
              <a:ext cx="59425" cy="13925"/>
            </a:xfrm>
            <a:custGeom>
              <a:avLst/>
              <a:gdLst/>
              <a:ahLst/>
              <a:cxnLst/>
              <a:rect l="l" t="t" r="r" b="b"/>
              <a:pathLst>
                <a:path w="2377" h="557" extrusionOk="0">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0" name="Google Shape;13740;p26"/>
            <p:cNvSpPr/>
            <p:nvPr/>
          </p:nvSpPr>
          <p:spPr>
            <a:xfrm>
              <a:off x="3441650" y="4325125"/>
              <a:ext cx="59425" cy="13900"/>
            </a:xfrm>
            <a:custGeom>
              <a:avLst/>
              <a:gdLst/>
              <a:ahLst/>
              <a:cxnLst/>
              <a:rect l="l" t="t" r="r" b="b"/>
              <a:pathLst>
                <a:path w="2377" h="556" extrusionOk="0">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1" name="Google Shape;13741;p26"/>
            <p:cNvSpPr/>
            <p:nvPr/>
          </p:nvSpPr>
          <p:spPr>
            <a:xfrm>
              <a:off x="3355225" y="4367550"/>
              <a:ext cx="146625" cy="13900"/>
            </a:xfrm>
            <a:custGeom>
              <a:avLst/>
              <a:gdLst/>
              <a:ahLst/>
              <a:cxnLst/>
              <a:rect l="l" t="t" r="r" b="b"/>
              <a:pathLst>
                <a:path w="5865" h="556" extrusionOk="0">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2" name="Google Shape;13742;p26"/>
            <p:cNvSpPr/>
            <p:nvPr/>
          </p:nvSpPr>
          <p:spPr>
            <a:xfrm>
              <a:off x="3419275" y="4495425"/>
              <a:ext cx="19325" cy="14125"/>
            </a:xfrm>
            <a:custGeom>
              <a:avLst/>
              <a:gdLst/>
              <a:ahLst/>
              <a:cxnLst/>
              <a:rect l="l" t="t" r="r" b="b"/>
              <a:pathLst>
                <a:path w="773" h="565" extrusionOk="0">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3" name="Google Shape;13743;p26"/>
            <p:cNvSpPr/>
            <p:nvPr/>
          </p:nvSpPr>
          <p:spPr>
            <a:xfrm>
              <a:off x="3247225" y="4197050"/>
              <a:ext cx="362650" cy="311825"/>
            </a:xfrm>
            <a:custGeom>
              <a:avLst/>
              <a:gdLst/>
              <a:ahLst/>
              <a:cxnLst/>
              <a:rect l="l" t="t" r="r" b="b"/>
              <a:pathLst>
                <a:path w="14506" h="12473" extrusionOk="0">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44" name="Google Shape;13744;p26"/>
          <p:cNvGrpSpPr/>
          <p:nvPr/>
        </p:nvGrpSpPr>
        <p:grpSpPr>
          <a:xfrm>
            <a:off x="7727406" y="2935508"/>
            <a:ext cx="366525" cy="363425"/>
            <a:chOff x="2491100" y="4171575"/>
            <a:chExt cx="366525" cy="363425"/>
          </a:xfrm>
        </p:grpSpPr>
        <p:sp>
          <p:nvSpPr>
            <p:cNvPr id="13745" name="Google Shape;13745;p26"/>
            <p:cNvSpPr/>
            <p:nvPr/>
          </p:nvSpPr>
          <p:spPr>
            <a:xfrm>
              <a:off x="2636150" y="4303500"/>
              <a:ext cx="66375" cy="57025"/>
            </a:xfrm>
            <a:custGeom>
              <a:avLst/>
              <a:gdLst/>
              <a:ahLst/>
              <a:cxnLst/>
              <a:rect l="l" t="t" r="r" b="b"/>
              <a:pathLst>
                <a:path w="2655" h="2281" extrusionOk="0">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6" name="Google Shape;13746;p26"/>
            <p:cNvSpPr/>
            <p:nvPr/>
          </p:nvSpPr>
          <p:spPr>
            <a:xfrm>
              <a:off x="2491100" y="4171575"/>
              <a:ext cx="366525" cy="363425"/>
            </a:xfrm>
            <a:custGeom>
              <a:avLst/>
              <a:gdLst/>
              <a:ahLst/>
              <a:cxnLst/>
              <a:rect l="l" t="t" r="r" b="b"/>
              <a:pathLst>
                <a:path w="14661" h="14537" extrusionOk="0">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7" name="Google Shape;13747;p26"/>
            <p:cNvSpPr/>
            <p:nvPr/>
          </p:nvSpPr>
          <p:spPr>
            <a:xfrm>
              <a:off x="2518100" y="4431600"/>
              <a:ext cx="81575" cy="77975"/>
            </a:xfrm>
            <a:custGeom>
              <a:avLst/>
              <a:gdLst/>
              <a:ahLst/>
              <a:cxnLst/>
              <a:rect l="l" t="t" r="r" b="b"/>
              <a:pathLst>
                <a:path w="3263" h="3119" extrusionOk="0">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8" name="Google Shape;13748;p26"/>
            <p:cNvSpPr/>
            <p:nvPr/>
          </p:nvSpPr>
          <p:spPr>
            <a:xfrm>
              <a:off x="2752650" y="4431000"/>
              <a:ext cx="77950" cy="78550"/>
            </a:xfrm>
            <a:custGeom>
              <a:avLst/>
              <a:gdLst/>
              <a:ahLst/>
              <a:cxnLst/>
              <a:rect l="l" t="t" r="r" b="b"/>
              <a:pathLst>
                <a:path w="3118" h="3142" extrusionOk="0">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49" name="Google Shape;13749;p26"/>
            <p:cNvSpPr/>
            <p:nvPr/>
          </p:nvSpPr>
          <p:spPr>
            <a:xfrm>
              <a:off x="2518100" y="4197700"/>
              <a:ext cx="81575" cy="78050"/>
            </a:xfrm>
            <a:custGeom>
              <a:avLst/>
              <a:gdLst/>
              <a:ahLst/>
              <a:cxnLst/>
              <a:rect l="l" t="t" r="r" b="b"/>
              <a:pathLst>
                <a:path w="3263" h="3122" extrusionOk="0">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0" name="Google Shape;13750;p26"/>
            <p:cNvSpPr/>
            <p:nvPr/>
          </p:nvSpPr>
          <p:spPr>
            <a:xfrm>
              <a:off x="2749050" y="4197000"/>
              <a:ext cx="81550" cy="78750"/>
            </a:xfrm>
            <a:custGeom>
              <a:avLst/>
              <a:gdLst/>
              <a:ahLst/>
              <a:cxnLst/>
              <a:rect l="l" t="t" r="r" b="b"/>
              <a:pathLst>
                <a:path w="3262" h="3150" extrusionOk="0">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1" name="Google Shape;13751;p26"/>
            <p:cNvSpPr/>
            <p:nvPr/>
          </p:nvSpPr>
          <p:spPr>
            <a:xfrm>
              <a:off x="2763075" y="4429500"/>
              <a:ext cx="16625" cy="13875"/>
            </a:xfrm>
            <a:custGeom>
              <a:avLst/>
              <a:gdLst/>
              <a:ahLst/>
              <a:cxnLst/>
              <a:rect l="l" t="t" r="r" b="b"/>
              <a:pathLst>
                <a:path w="665" h="555" extrusionOk="0">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52" name="Google Shape;13752;p26"/>
          <p:cNvGrpSpPr/>
          <p:nvPr/>
        </p:nvGrpSpPr>
        <p:grpSpPr>
          <a:xfrm>
            <a:off x="7728956" y="3454994"/>
            <a:ext cx="363425" cy="363225"/>
            <a:chOff x="1734225" y="4171575"/>
            <a:chExt cx="363425" cy="363225"/>
          </a:xfrm>
        </p:grpSpPr>
        <p:sp>
          <p:nvSpPr>
            <p:cNvPr id="13753" name="Google Shape;13753;p26"/>
            <p:cNvSpPr/>
            <p:nvPr/>
          </p:nvSpPr>
          <p:spPr>
            <a:xfrm>
              <a:off x="1753500" y="4341325"/>
              <a:ext cx="37725" cy="23000"/>
            </a:xfrm>
            <a:custGeom>
              <a:avLst/>
              <a:gdLst/>
              <a:ahLst/>
              <a:cxnLst/>
              <a:rect l="l" t="t" r="r" b="b"/>
              <a:pathLst>
                <a:path w="1509" h="920" extrusionOk="0">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4" name="Google Shape;13754;p26"/>
            <p:cNvSpPr/>
            <p:nvPr/>
          </p:nvSpPr>
          <p:spPr>
            <a:xfrm>
              <a:off x="2040725" y="4206325"/>
              <a:ext cx="38925" cy="22875"/>
            </a:xfrm>
            <a:custGeom>
              <a:avLst/>
              <a:gdLst/>
              <a:ahLst/>
              <a:cxnLst/>
              <a:rect l="l" t="t" r="r" b="b"/>
              <a:pathLst>
                <a:path w="1557" h="915" extrusionOk="0">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5" name="Google Shape;13755;p26"/>
            <p:cNvSpPr/>
            <p:nvPr/>
          </p:nvSpPr>
          <p:spPr>
            <a:xfrm>
              <a:off x="1750425" y="4205875"/>
              <a:ext cx="40025" cy="23325"/>
            </a:xfrm>
            <a:custGeom>
              <a:avLst/>
              <a:gdLst/>
              <a:ahLst/>
              <a:cxnLst/>
              <a:rect l="l" t="t" r="r" b="b"/>
              <a:pathLst>
                <a:path w="1601" h="933" extrusionOk="0">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6" name="Google Shape;13756;p26"/>
            <p:cNvSpPr/>
            <p:nvPr/>
          </p:nvSpPr>
          <p:spPr>
            <a:xfrm>
              <a:off x="2041400" y="4340800"/>
              <a:ext cx="36950" cy="23500"/>
            </a:xfrm>
            <a:custGeom>
              <a:avLst/>
              <a:gdLst/>
              <a:ahLst/>
              <a:cxnLst/>
              <a:rect l="l" t="t" r="r" b="b"/>
              <a:pathLst>
                <a:path w="1478" h="940" extrusionOk="0">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7" name="Google Shape;13757;p26"/>
            <p:cNvSpPr/>
            <p:nvPr/>
          </p:nvSpPr>
          <p:spPr>
            <a:xfrm>
              <a:off x="1734225" y="4278050"/>
              <a:ext cx="39375" cy="13925"/>
            </a:xfrm>
            <a:custGeom>
              <a:avLst/>
              <a:gdLst/>
              <a:ahLst/>
              <a:cxnLst/>
              <a:rect l="l" t="t" r="r" b="b"/>
              <a:pathLst>
                <a:path w="1575" h="557" extrusionOk="0">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8" name="Google Shape;13758;p26"/>
            <p:cNvSpPr/>
            <p:nvPr/>
          </p:nvSpPr>
          <p:spPr>
            <a:xfrm>
              <a:off x="2057500" y="4278050"/>
              <a:ext cx="40150" cy="13925"/>
            </a:xfrm>
            <a:custGeom>
              <a:avLst/>
              <a:gdLst/>
              <a:ahLst/>
              <a:cxnLst/>
              <a:rect l="l" t="t" r="r" b="b"/>
              <a:pathLst>
                <a:path w="1606" h="557" extrusionOk="0">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59" name="Google Shape;13759;p26"/>
            <p:cNvSpPr/>
            <p:nvPr/>
          </p:nvSpPr>
          <p:spPr>
            <a:xfrm>
              <a:off x="1906275" y="4171575"/>
              <a:ext cx="17000" cy="14425"/>
            </a:xfrm>
            <a:custGeom>
              <a:avLst/>
              <a:gdLst/>
              <a:ahLst/>
              <a:cxnLst/>
              <a:rect l="l" t="t" r="r" b="b"/>
              <a:pathLst>
                <a:path w="680" h="577" extrusionOk="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0" name="Google Shape;13760;p26"/>
            <p:cNvSpPr/>
            <p:nvPr/>
          </p:nvSpPr>
          <p:spPr>
            <a:xfrm>
              <a:off x="1772800" y="4175600"/>
              <a:ext cx="286275" cy="359200"/>
            </a:xfrm>
            <a:custGeom>
              <a:avLst/>
              <a:gdLst/>
              <a:ahLst/>
              <a:cxnLst/>
              <a:rect l="l" t="t" r="r" b="b"/>
              <a:pathLst>
                <a:path w="11451" h="14368" extrusionOk="0">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61" name="Google Shape;13761;p26"/>
          <p:cNvGrpSpPr/>
          <p:nvPr/>
        </p:nvGrpSpPr>
        <p:grpSpPr>
          <a:xfrm>
            <a:off x="6229581" y="3480306"/>
            <a:ext cx="363400" cy="312600"/>
            <a:chOff x="975800" y="4197050"/>
            <a:chExt cx="363400" cy="312600"/>
          </a:xfrm>
        </p:grpSpPr>
        <p:sp>
          <p:nvSpPr>
            <p:cNvPr id="13762" name="Google Shape;13762;p26"/>
            <p:cNvSpPr/>
            <p:nvPr/>
          </p:nvSpPr>
          <p:spPr>
            <a:xfrm>
              <a:off x="1169450" y="4282575"/>
              <a:ext cx="16225" cy="13925"/>
            </a:xfrm>
            <a:custGeom>
              <a:avLst/>
              <a:gdLst/>
              <a:ahLst/>
              <a:cxnLst/>
              <a:rect l="l" t="t" r="r" b="b"/>
              <a:pathLst>
                <a:path w="649" h="557" extrusionOk="0">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3" name="Google Shape;13763;p26"/>
            <p:cNvSpPr/>
            <p:nvPr/>
          </p:nvSpPr>
          <p:spPr>
            <a:xfrm>
              <a:off x="1169450" y="4325125"/>
              <a:ext cx="16225" cy="13825"/>
            </a:xfrm>
            <a:custGeom>
              <a:avLst/>
              <a:gdLst/>
              <a:ahLst/>
              <a:cxnLst/>
              <a:rect l="l" t="t" r="r" b="b"/>
              <a:pathLst>
                <a:path w="649" h="553" extrusionOk="0">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4" name="Google Shape;13764;p26"/>
            <p:cNvSpPr/>
            <p:nvPr/>
          </p:nvSpPr>
          <p:spPr>
            <a:xfrm>
              <a:off x="1169450" y="4367550"/>
              <a:ext cx="16225" cy="14075"/>
            </a:xfrm>
            <a:custGeom>
              <a:avLst/>
              <a:gdLst/>
              <a:ahLst/>
              <a:cxnLst/>
              <a:rect l="l" t="t" r="r" b="b"/>
              <a:pathLst>
                <a:path w="649" h="563" extrusionOk="0">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5" name="Google Shape;13765;p26"/>
            <p:cNvSpPr/>
            <p:nvPr/>
          </p:nvSpPr>
          <p:spPr>
            <a:xfrm>
              <a:off x="1021300" y="4282675"/>
              <a:ext cx="187525" cy="184425"/>
            </a:xfrm>
            <a:custGeom>
              <a:avLst/>
              <a:gdLst/>
              <a:ahLst/>
              <a:cxnLst/>
              <a:rect l="l" t="t" r="r" b="b"/>
              <a:pathLst>
                <a:path w="7501" h="7377" extrusionOk="0">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6" name="Google Shape;13766;p26"/>
            <p:cNvSpPr/>
            <p:nvPr/>
          </p:nvSpPr>
          <p:spPr>
            <a:xfrm>
              <a:off x="1212650" y="4282675"/>
              <a:ext cx="84900" cy="13925"/>
            </a:xfrm>
            <a:custGeom>
              <a:avLst/>
              <a:gdLst/>
              <a:ahLst/>
              <a:cxnLst/>
              <a:rect l="l" t="t" r="r" b="b"/>
              <a:pathLst>
                <a:path w="3396" h="557" extrusionOk="0">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7" name="Google Shape;13767;p26"/>
            <p:cNvSpPr/>
            <p:nvPr/>
          </p:nvSpPr>
          <p:spPr>
            <a:xfrm>
              <a:off x="1212650" y="4325125"/>
              <a:ext cx="84900" cy="13900"/>
            </a:xfrm>
            <a:custGeom>
              <a:avLst/>
              <a:gdLst/>
              <a:ahLst/>
              <a:cxnLst/>
              <a:rect l="l" t="t" r="r" b="b"/>
              <a:pathLst>
                <a:path w="3396" h="556" extrusionOk="0">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8" name="Google Shape;13768;p26"/>
            <p:cNvSpPr/>
            <p:nvPr/>
          </p:nvSpPr>
          <p:spPr>
            <a:xfrm>
              <a:off x="1211875" y="4367550"/>
              <a:ext cx="87225" cy="13900"/>
            </a:xfrm>
            <a:custGeom>
              <a:avLst/>
              <a:gdLst/>
              <a:ahLst/>
              <a:cxnLst/>
              <a:rect l="l" t="t" r="r" b="b"/>
              <a:pathLst>
                <a:path w="3489" h="556" extrusionOk="0">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69" name="Google Shape;13769;p26"/>
            <p:cNvSpPr/>
            <p:nvPr/>
          </p:nvSpPr>
          <p:spPr>
            <a:xfrm>
              <a:off x="1147850" y="4494850"/>
              <a:ext cx="17000" cy="14600"/>
            </a:xfrm>
            <a:custGeom>
              <a:avLst/>
              <a:gdLst/>
              <a:ahLst/>
              <a:cxnLst/>
              <a:rect l="l" t="t" r="r" b="b"/>
              <a:pathLst>
                <a:path w="680" h="584" extrusionOk="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0" name="Google Shape;13770;p26"/>
            <p:cNvSpPr/>
            <p:nvPr/>
          </p:nvSpPr>
          <p:spPr>
            <a:xfrm>
              <a:off x="975800" y="4197050"/>
              <a:ext cx="363400" cy="312600"/>
            </a:xfrm>
            <a:custGeom>
              <a:avLst/>
              <a:gdLst/>
              <a:ahLst/>
              <a:cxnLst/>
              <a:rect l="l" t="t" r="r" b="b"/>
              <a:pathLst>
                <a:path w="14536" h="12504" extrusionOk="0">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71" name="Google Shape;13771;p26"/>
          <p:cNvGrpSpPr/>
          <p:nvPr/>
        </p:nvGrpSpPr>
        <p:grpSpPr>
          <a:xfrm>
            <a:off x="5501625" y="3454606"/>
            <a:ext cx="290125" cy="364000"/>
            <a:chOff x="5523275" y="3601800"/>
            <a:chExt cx="290125" cy="364000"/>
          </a:xfrm>
        </p:grpSpPr>
        <p:sp>
          <p:nvSpPr>
            <p:cNvPr id="13772" name="Google Shape;13772;p26"/>
            <p:cNvSpPr/>
            <p:nvPr/>
          </p:nvSpPr>
          <p:spPr>
            <a:xfrm>
              <a:off x="5670650" y="3951525"/>
              <a:ext cx="16225" cy="14275"/>
            </a:xfrm>
            <a:custGeom>
              <a:avLst/>
              <a:gdLst/>
              <a:ahLst/>
              <a:cxnLst/>
              <a:rect l="l" t="t" r="r" b="b"/>
              <a:pathLst>
                <a:path w="649" h="571" extrusionOk="0">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3" name="Google Shape;13773;p26"/>
            <p:cNvSpPr/>
            <p:nvPr/>
          </p:nvSpPr>
          <p:spPr>
            <a:xfrm>
              <a:off x="5523275" y="3601800"/>
              <a:ext cx="290125" cy="360100"/>
            </a:xfrm>
            <a:custGeom>
              <a:avLst/>
              <a:gdLst/>
              <a:ahLst/>
              <a:cxnLst/>
              <a:rect l="l" t="t" r="r" b="b"/>
              <a:pathLst>
                <a:path w="11605" h="14404" extrusionOk="0">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74" name="Google Shape;13774;p26"/>
          <p:cNvGrpSpPr/>
          <p:nvPr/>
        </p:nvGrpSpPr>
        <p:grpSpPr>
          <a:xfrm>
            <a:off x="6957013" y="3480344"/>
            <a:ext cx="363425" cy="312525"/>
            <a:chOff x="7724500" y="1950300"/>
            <a:chExt cx="363425" cy="312525"/>
          </a:xfrm>
        </p:grpSpPr>
        <p:sp>
          <p:nvSpPr>
            <p:cNvPr id="13775" name="Google Shape;13775;p26"/>
            <p:cNvSpPr/>
            <p:nvPr/>
          </p:nvSpPr>
          <p:spPr>
            <a:xfrm>
              <a:off x="7766950" y="2035950"/>
              <a:ext cx="278550" cy="77950"/>
            </a:xfrm>
            <a:custGeom>
              <a:avLst/>
              <a:gdLst/>
              <a:ahLst/>
              <a:cxnLst/>
              <a:rect l="l" t="t" r="r" b="b"/>
              <a:pathLst>
                <a:path w="11142" h="3118" extrusionOk="0">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6" name="Google Shape;13776;p26"/>
            <p:cNvSpPr/>
            <p:nvPr/>
          </p:nvSpPr>
          <p:spPr>
            <a:xfrm>
              <a:off x="7766950" y="2141650"/>
              <a:ext cx="125000" cy="78725"/>
            </a:xfrm>
            <a:custGeom>
              <a:avLst/>
              <a:gdLst/>
              <a:ahLst/>
              <a:cxnLst/>
              <a:rect l="l" t="t" r="r" b="b"/>
              <a:pathLst>
                <a:path w="5000" h="3149" extrusionOk="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7" name="Google Shape;13777;p26"/>
            <p:cNvSpPr/>
            <p:nvPr/>
          </p:nvSpPr>
          <p:spPr>
            <a:xfrm>
              <a:off x="7920475" y="2141650"/>
              <a:ext cx="125025" cy="78725"/>
            </a:xfrm>
            <a:custGeom>
              <a:avLst/>
              <a:gdLst/>
              <a:ahLst/>
              <a:cxnLst/>
              <a:rect l="l" t="t" r="r" b="b"/>
              <a:pathLst>
                <a:path w="5001" h="3149" extrusionOk="0">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8" name="Google Shape;13778;p26"/>
            <p:cNvSpPr/>
            <p:nvPr/>
          </p:nvSpPr>
          <p:spPr>
            <a:xfrm>
              <a:off x="7896550" y="2248700"/>
              <a:ext cx="19325" cy="14100"/>
            </a:xfrm>
            <a:custGeom>
              <a:avLst/>
              <a:gdLst/>
              <a:ahLst/>
              <a:cxnLst/>
              <a:rect l="l" t="t" r="r" b="b"/>
              <a:pathLst>
                <a:path w="773" h="564" extrusionOk="0">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79" name="Google Shape;13779;p26"/>
            <p:cNvSpPr/>
            <p:nvPr/>
          </p:nvSpPr>
          <p:spPr>
            <a:xfrm>
              <a:off x="7724500" y="1950300"/>
              <a:ext cx="363425" cy="312525"/>
            </a:xfrm>
            <a:custGeom>
              <a:avLst/>
              <a:gdLst/>
              <a:ahLst/>
              <a:cxnLst/>
              <a:rect l="l" t="t" r="r" b="b"/>
              <a:pathLst>
                <a:path w="14537" h="12501" extrusionOk="0">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80" name="Google Shape;13780;p26"/>
          <p:cNvGrpSpPr/>
          <p:nvPr/>
        </p:nvGrpSpPr>
        <p:grpSpPr>
          <a:xfrm>
            <a:off x="4771075" y="3454069"/>
            <a:ext cx="324075" cy="365075"/>
            <a:chOff x="4775650" y="3601675"/>
            <a:chExt cx="324075" cy="365075"/>
          </a:xfrm>
        </p:grpSpPr>
        <p:sp>
          <p:nvSpPr>
            <p:cNvPr id="13781" name="Google Shape;13781;p26"/>
            <p:cNvSpPr/>
            <p:nvPr/>
          </p:nvSpPr>
          <p:spPr>
            <a:xfrm>
              <a:off x="4900125" y="3687825"/>
              <a:ext cx="66900" cy="56975"/>
            </a:xfrm>
            <a:custGeom>
              <a:avLst/>
              <a:gdLst/>
              <a:ahLst/>
              <a:cxnLst/>
              <a:rect l="l" t="t" r="r" b="b"/>
              <a:pathLst>
                <a:path w="2676" h="2279" extrusionOk="0">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2" name="Google Shape;13782;p26"/>
            <p:cNvSpPr/>
            <p:nvPr/>
          </p:nvSpPr>
          <p:spPr>
            <a:xfrm>
              <a:off x="4835075" y="3645375"/>
              <a:ext cx="216825" cy="184525"/>
            </a:xfrm>
            <a:custGeom>
              <a:avLst/>
              <a:gdLst/>
              <a:ahLst/>
              <a:cxnLst/>
              <a:rect l="l" t="t" r="r" b="b"/>
              <a:pathLst>
                <a:path w="8673" h="7381" extrusionOk="0">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3" name="Google Shape;13783;p26"/>
            <p:cNvSpPr/>
            <p:nvPr/>
          </p:nvSpPr>
          <p:spPr>
            <a:xfrm>
              <a:off x="4775650" y="3601675"/>
              <a:ext cx="324075" cy="361750"/>
            </a:xfrm>
            <a:custGeom>
              <a:avLst/>
              <a:gdLst/>
              <a:ahLst/>
              <a:cxnLst/>
              <a:rect l="l" t="t" r="r" b="b"/>
              <a:pathLst>
                <a:path w="12963" h="14470" extrusionOk="0">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4" name="Google Shape;13784;p26"/>
            <p:cNvSpPr/>
            <p:nvPr/>
          </p:nvSpPr>
          <p:spPr>
            <a:xfrm>
              <a:off x="4921100" y="3952275"/>
              <a:ext cx="15450" cy="14475"/>
            </a:xfrm>
            <a:custGeom>
              <a:avLst/>
              <a:gdLst/>
              <a:ahLst/>
              <a:cxnLst/>
              <a:rect l="l" t="t" r="r" b="b"/>
              <a:pathLst>
                <a:path w="618" h="579" extrusionOk="0">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85" name="Google Shape;13785;p26"/>
          <p:cNvGrpSpPr/>
          <p:nvPr/>
        </p:nvGrpSpPr>
        <p:grpSpPr>
          <a:xfrm>
            <a:off x="3990150" y="3480319"/>
            <a:ext cx="364175" cy="312575"/>
            <a:chOff x="6979200" y="1950250"/>
            <a:chExt cx="364175" cy="312575"/>
          </a:xfrm>
        </p:grpSpPr>
        <p:sp>
          <p:nvSpPr>
            <p:cNvPr id="13786" name="Google Shape;13786;p26"/>
            <p:cNvSpPr/>
            <p:nvPr/>
          </p:nvSpPr>
          <p:spPr>
            <a:xfrm>
              <a:off x="7249225" y="2205675"/>
              <a:ext cx="17000" cy="13825"/>
            </a:xfrm>
            <a:custGeom>
              <a:avLst/>
              <a:gdLst/>
              <a:ahLst/>
              <a:cxnLst/>
              <a:rect l="l" t="t" r="r" b="b"/>
              <a:pathLst>
                <a:path w="680" h="553" extrusionOk="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7" name="Google Shape;13787;p26"/>
            <p:cNvSpPr/>
            <p:nvPr/>
          </p:nvSpPr>
          <p:spPr>
            <a:xfrm>
              <a:off x="7053475" y="2205625"/>
              <a:ext cx="16775" cy="13875"/>
            </a:xfrm>
            <a:custGeom>
              <a:avLst/>
              <a:gdLst/>
              <a:ahLst/>
              <a:cxnLst/>
              <a:rect l="l" t="t" r="r" b="b"/>
              <a:pathLst>
                <a:path w="671" h="555" extrusionOk="0">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8" name="Google Shape;13788;p26"/>
            <p:cNvSpPr/>
            <p:nvPr/>
          </p:nvSpPr>
          <p:spPr>
            <a:xfrm>
              <a:off x="7034750" y="1992725"/>
              <a:ext cx="57100" cy="13925"/>
            </a:xfrm>
            <a:custGeom>
              <a:avLst/>
              <a:gdLst/>
              <a:ahLst/>
              <a:cxnLst/>
              <a:rect l="l" t="t" r="r" b="b"/>
              <a:pathLst>
                <a:path w="2284" h="557" extrusionOk="0">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89" name="Google Shape;13789;p26"/>
            <p:cNvSpPr/>
            <p:nvPr/>
          </p:nvSpPr>
          <p:spPr>
            <a:xfrm>
              <a:off x="7230725" y="1992725"/>
              <a:ext cx="56350" cy="13925"/>
            </a:xfrm>
            <a:custGeom>
              <a:avLst/>
              <a:gdLst/>
              <a:ahLst/>
              <a:cxnLst/>
              <a:rect l="l" t="t" r="r" b="b"/>
              <a:pathLst>
                <a:path w="2254" h="557" extrusionOk="0">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0" name="Google Shape;13790;p26"/>
            <p:cNvSpPr/>
            <p:nvPr/>
          </p:nvSpPr>
          <p:spPr>
            <a:xfrm>
              <a:off x="7023175" y="2063725"/>
              <a:ext cx="79675" cy="99250"/>
            </a:xfrm>
            <a:custGeom>
              <a:avLst/>
              <a:gdLst/>
              <a:ahLst/>
              <a:cxnLst/>
              <a:rect l="l" t="t" r="r" b="b"/>
              <a:pathLst>
                <a:path w="3187" h="3970" extrusionOk="0">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1" name="Google Shape;13791;p26"/>
            <p:cNvSpPr/>
            <p:nvPr/>
          </p:nvSpPr>
          <p:spPr>
            <a:xfrm>
              <a:off x="7219925" y="2063725"/>
              <a:ext cx="77950" cy="98775"/>
            </a:xfrm>
            <a:custGeom>
              <a:avLst/>
              <a:gdLst/>
              <a:ahLst/>
              <a:cxnLst/>
              <a:rect l="l" t="t" r="r" b="b"/>
              <a:pathLst>
                <a:path w="3118" h="3951" extrusionOk="0">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2" name="Google Shape;13792;p26"/>
            <p:cNvSpPr/>
            <p:nvPr/>
          </p:nvSpPr>
          <p:spPr>
            <a:xfrm>
              <a:off x="7053250" y="2248125"/>
              <a:ext cx="17000" cy="14050"/>
            </a:xfrm>
            <a:custGeom>
              <a:avLst/>
              <a:gdLst/>
              <a:ahLst/>
              <a:cxnLst/>
              <a:rect l="l" t="t" r="r" b="b"/>
              <a:pathLst>
                <a:path w="680" h="562" extrusionOk="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3" name="Google Shape;13793;p26"/>
            <p:cNvSpPr/>
            <p:nvPr/>
          </p:nvSpPr>
          <p:spPr>
            <a:xfrm>
              <a:off x="7250775" y="2247975"/>
              <a:ext cx="15875" cy="14025"/>
            </a:xfrm>
            <a:custGeom>
              <a:avLst/>
              <a:gdLst/>
              <a:ahLst/>
              <a:cxnLst/>
              <a:rect l="l" t="t" r="r" b="b"/>
              <a:pathLst>
                <a:path w="635" h="561" extrusionOk="0">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4" name="Google Shape;13794;p26"/>
            <p:cNvSpPr/>
            <p:nvPr/>
          </p:nvSpPr>
          <p:spPr>
            <a:xfrm>
              <a:off x="6979200" y="1950250"/>
              <a:ext cx="167450" cy="312575"/>
            </a:xfrm>
            <a:custGeom>
              <a:avLst/>
              <a:gdLst/>
              <a:ahLst/>
              <a:cxnLst/>
              <a:rect l="l" t="t" r="r" b="b"/>
              <a:pathLst>
                <a:path w="6698" h="12503" extrusionOk="0">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5" name="Google Shape;13795;p26"/>
            <p:cNvSpPr/>
            <p:nvPr/>
          </p:nvSpPr>
          <p:spPr>
            <a:xfrm>
              <a:off x="7175175" y="1950300"/>
              <a:ext cx="168200" cy="312525"/>
            </a:xfrm>
            <a:custGeom>
              <a:avLst/>
              <a:gdLst/>
              <a:ahLst/>
              <a:cxnLst/>
              <a:rect l="l" t="t" r="r" b="b"/>
              <a:pathLst>
                <a:path w="6728" h="12501" extrusionOk="0">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796" name="Google Shape;13796;p26"/>
          <p:cNvGrpSpPr/>
          <p:nvPr/>
        </p:nvGrpSpPr>
        <p:grpSpPr>
          <a:xfrm>
            <a:off x="3233588" y="3454519"/>
            <a:ext cx="371900" cy="364175"/>
            <a:chOff x="6242375" y="1924850"/>
            <a:chExt cx="371900" cy="364175"/>
          </a:xfrm>
        </p:grpSpPr>
        <p:sp>
          <p:nvSpPr>
            <p:cNvPr id="13797" name="Google Shape;13797;p26"/>
            <p:cNvSpPr/>
            <p:nvPr/>
          </p:nvSpPr>
          <p:spPr>
            <a:xfrm>
              <a:off x="6395900" y="2056675"/>
              <a:ext cx="66375" cy="57225"/>
            </a:xfrm>
            <a:custGeom>
              <a:avLst/>
              <a:gdLst/>
              <a:ahLst/>
              <a:cxnLst/>
              <a:rect l="l" t="t" r="r" b="b"/>
              <a:pathLst>
                <a:path w="2655" h="2289" extrusionOk="0">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8" name="Google Shape;13798;p26"/>
            <p:cNvSpPr/>
            <p:nvPr/>
          </p:nvSpPr>
          <p:spPr>
            <a:xfrm>
              <a:off x="6242375" y="1924850"/>
              <a:ext cx="371900" cy="364175"/>
            </a:xfrm>
            <a:custGeom>
              <a:avLst/>
              <a:gdLst/>
              <a:ahLst/>
              <a:cxnLst/>
              <a:rect l="l" t="t" r="r" b="b"/>
              <a:pathLst>
                <a:path w="14876" h="14567" extrusionOk="0">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799" name="Google Shape;13799;p26"/>
            <p:cNvSpPr/>
            <p:nvPr/>
          </p:nvSpPr>
          <p:spPr>
            <a:xfrm>
              <a:off x="6415375" y="2274300"/>
              <a:ext cx="16050" cy="13875"/>
            </a:xfrm>
            <a:custGeom>
              <a:avLst/>
              <a:gdLst/>
              <a:ahLst/>
              <a:cxnLst/>
              <a:rect l="l" t="t" r="r" b="b"/>
              <a:pathLst>
                <a:path w="642" h="555" extrusionOk="0">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00" name="Google Shape;13800;p26"/>
          <p:cNvGrpSpPr/>
          <p:nvPr/>
        </p:nvGrpSpPr>
        <p:grpSpPr>
          <a:xfrm>
            <a:off x="2457488" y="3454906"/>
            <a:ext cx="363425" cy="363400"/>
            <a:chOff x="5497050" y="1924850"/>
            <a:chExt cx="363425" cy="363400"/>
          </a:xfrm>
        </p:grpSpPr>
        <p:sp>
          <p:nvSpPr>
            <p:cNvPr id="13801" name="Google Shape;13801;p26"/>
            <p:cNvSpPr/>
            <p:nvPr/>
          </p:nvSpPr>
          <p:spPr>
            <a:xfrm>
              <a:off x="5605075" y="2009700"/>
              <a:ext cx="17000" cy="14600"/>
            </a:xfrm>
            <a:custGeom>
              <a:avLst/>
              <a:gdLst/>
              <a:ahLst/>
              <a:cxnLst/>
              <a:rect l="l" t="t" r="r" b="b"/>
              <a:pathLst>
                <a:path w="680" h="584" extrusionOk="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2" name="Google Shape;13802;p26"/>
            <p:cNvSpPr/>
            <p:nvPr/>
          </p:nvSpPr>
          <p:spPr>
            <a:xfrm>
              <a:off x="5605075" y="2052925"/>
              <a:ext cx="17000" cy="14050"/>
            </a:xfrm>
            <a:custGeom>
              <a:avLst/>
              <a:gdLst/>
              <a:ahLst/>
              <a:cxnLst/>
              <a:rect l="l" t="t" r="r" b="b"/>
              <a:pathLst>
                <a:path w="680" h="562" extrusionOk="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3" name="Google Shape;13803;p26"/>
            <p:cNvSpPr/>
            <p:nvPr/>
          </p:nvSpPr>
          <p:spPr>
            <a:xfrm>
              <a:off x="5605075" y="2095350"/>
              <a:ext cx="17000" cy="14075"/>
            </a:xfrm>
            <a:custGeom>
              <a:avLst/>
              <a:gdLst/>
              <a:ahLst/>
              <a:cxnLst/>
              <a:rect l="l" t="t" r="r" b="b"/>
              <a:pathLst>
                <a:path w="680" h="563" extrusionOk="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4" name="Google Shape;13804;p26"/>
            <p:cNvSpPr/>
            <p:nvPr/>
          </p:nvSpPr>
          <p:spPr>
            <a:xfrm>
              <a:off x="5605075" y="2137775"/>
              <a:ext cx="17000" cy="14075"/>
            </a:xfrm>
            <a:custGeom>
              <a:avLst/>
              <a:gdLst/>
              <a:ahLst/>
              <a:cxnLst/>
              <a:rect l="l" t="t" r="r" b="b"/>
              <a:pathLst>
                <a:path w="680" h="563" extrusionOk="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5" name="Google Shape;13805;p26"/>
            <p:cNvSpPr/>
            <p:nvPr/>
          </p:nvSpPr>
          <p:spPr>
            <a:xfrm>
              <a:off x="5497050" y="1924850"/>
              <a:ext cx="363425" cy="363400"/>
            </a:xfrm>
            <a:custGeom>
              <a:avLst/>
              <a:gdLst/>
              <a:ahLst/>
              <a:cxnLst/>
              <a:rect l="l" t="t" r="r" b="b"/>
              <a:pathLst>
                <a:path w="14537" h="14536" extrusionOk="0">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6" name="Google Shape;13806;p26"/>
            <p:cNvSpPr/>
            <p:nvPr/>
          </p:nvSpPr>
          <p:spPr>
            <a:xfrm>
              <a:off x="5646975" y="2009675"/>
              <a:ext cx="106000" cy="14750"/>
            </a:xfrm>
            <a:custGeom>
              <a:avLst/>
              <a:gdLst/>
              <a:ahLst/>
              <a:cxnLst/>
              <a:rect l="l" t="t" r="r" b="b"/>
              <a:pathLst>
                <a:path w="4240" h="590" extrusionOk="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7" name="Google Shape;13807;p26"/>
            <p:cNvSpPr/>
            <p:nvPr/>
          </p:nvSpPr>
          <p:spPr>
            <a:xfrm>
              <a:off x="5646975" y="2052800"/>
              <a:ext cx="106000" cy="14050"/>
            </a:xfrm>
            <a:custGeom>
              <a:avLst/>
              <a:gdLst/>
              <a:ahLst/>
              <a:cxnLst/>
              <a:rect l="l" t="t" r="r" b="b"/>
              <a:pathLst>
                <a:path w="4240" h="562" extrusionOk="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8" name="Google Shape;13808;p26"/>
            <p:cNvSpPr/>
            <p:nvPr/>
          </p:nvSpPr>
          <p:spPr>
            <a:xfrm>
              <a:off x="5647175" y="2095250"/>
              <a:ext cx="105600" cy="14100"/>
            </a:xfrm>
            <a:custGeom>
              <a:avLst/>
              <a:gdLst/>
              <a:ahLst/>
              <a:cxnLst/>
              <a:rect l="l" t="t" r="r" b="b"/>
              <a:pathLst>
                <a:path w="4224" h="564" extrusionOk="0">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09" name="Google Shape;13809;p26"/>
            <p:cNvSpPr/>
            <p:nvPr/>
          </p:nvSpPr>
          <p:spPr>
            <a:xfrm>
              <a:off x="5647175" y="2137675"/>
              <a:ext cx="102975" cy="14125"/>
            </a:xfrm>
            <a:custGeom>
              <a:avLst/>
              <a:gdLst/>
              <a:ahLst/>
              <a:cxnLst/>
              <a:rect l="l" t="t" r="r" b="b"/>
              <a:pathLst>
                <a:path w="4119" h="565" extrusionOk="0">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0" name="Google Shape;13810;p26"/>
            <p:cNvSpPr/>
            <p:nvPr/>
          </p:nvSpPr>
          <p:spPr>
            <a:xfrm>
              <a:off x="5669100" y="2180225"/>
              <a:ext cx="17550" cy="14250"/>
            </a:xfrm>
            <a:custGeom>
              <a:avLst/>
              <a:gdLst/>
              <a:ahLst/>
              <a:cxnLst/>
              <a:rect l="l" t="t" r="r" b="b"/>
              <a:pathLst>
                <a:path w="702" h="570" extrusionOk="0">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11" name="Google Shape;13811;p26"/>
          <p:cNvGrpSpPr/>
          <p:nvPr/>
        </p:nvGrpSpPr>
        <p:grpSpPr>
          <a:xfrm>
            <a:off x="1694713" y="3454981"/>
            <a:ext cx="404625" cy="363250"/>
            <a:chOff x="4736000" y="1924850"/>
            <a:chExt cx="404625" cy="363250"/>
          </a:xfrm>
        </p:grpSpPr>
        <p:sp>
          <p:nvSpPr>
            <p:cNvPr id="13812" name="Google Shape;13812;p26"/>
            <p:cNvSpPr/>
            <p:nvPr/>
          </p:nvSpPr>
          <p:spPr>
            <a:xfrm>
              <a:off x="4852050" y="1967200"/>
              <a:ext cx="216050" cy="185275"/>
            </a:xfrm>
            <a:custGeom>
              <a:avLst/>
              <a:gdLst/>
              <a:ahLst/>
              <a:cxnLst/>
              <a:rect l="l" t="t" r="r" b="b"/>
              <a:pathLst>
                <a:path w="8642" h="7411" extrusionOk="0">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3" name="Google Shape;13813;p26"/>
            <p:cNvSpPr/>
            <p:nvPr/>
          </p:nvSpPr>
          <p:spPr>
            <a:xfrm>
              <a:off x="5062675" y="2134700"/>
              <a:ext cx="16225" cy="14575"/>
            </a:xfrm>
            <a:custGeom>
              <a:avLst/>
              <a:gdLst/>
              <a:ahLst/>
              <a:cxnLst/>
              <a:rect l="l" t="t" r="r" b="b"/>
              <a:pathLst>
                <a:path w="649" h="583" extrusionOk="0">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4" name="Google Shape;13814;p26"/>
            <p:cNvSpPr/>
            <p:nvPr/>
          </p:nvSpPr>
          <p:spPr>
            <a:xfrm>
              <a:off x="4736000" y="1924850"/>
              <a:ext cx="404625" cy="363250"/>
            </a:xfrm>
            <a:custGeom>
              <a:avLst/>
              <a:gdLst/>
              <a:ahLst/>
              <a:cxnLst/>
              <a:rect l="l" t="t" r="r" b="b"/>
              <a:pathLst>
                <a:path w="16185" h="14530" extrusionOk="0">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15" name="Google Shape;13815;p26"/>
          <p:cNvGrpSpPr/>
          <p:nvPr/>
        </p:nvGrpSpPr>
        <p:grpSpPr>
          <a:xfrm>
            <a:off x="1099250" y="3454644"/>
            <a:ext cx="270075" cy="363925"/>
            <a:chOff x="4043450" y="3602175"/>
            <a:chExt cx="270075" cy="363925"/>
          </a:xfrm>
        </p:grpSpPr>
        <p:sp>
          <p:nvSpPr>
            <p:cNvPr id="13816" name="Google Shape;13816;p26"/>
            <p:cNvSpPr/>
            <p:nvPr/>
          </p:nvSpPr>
          <p:spPr>
            <a:xfrm>
              <a:off x="4078950" y="3646150"/>
              <a:ext cx="25475" cy="21100"/>
            </a:xfrm>
            <a:custGeom>
              <a:avLst/>
              <a:gdLst/>
              <a:ahLst/>
              <a:cxnLst/>
              <a:rect l="l" t="t" r="r" b="b"/>
              <a:pathLst>
                <a:path w="1019" h="844" extrusionOk="0">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7" name="Google Shape;13817;p26"/>
            <p:cNvSpPr/>
            <p:nvPr/>
          </p:nvSpPr>
          <p:spPr>
            <a:xfrm>
              <a:off x="4083575" y="3692450"/>
              <a:ext cx="17000" cy="14075"/>
            </a:xfrm>
            <a:custGeom>
              <a:avLst/>
              <a:gdLst/>
              <a:ahLst/>
              <a:cxnLst/>
              <a:rect l="l" t="t" r="r" b="b"/>
              <a:pathLst>
                <a:path w="680" h="563" extrusionOk="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8" name="Google Shape;13818;p26"/>
            <p:cNvSpPr/>
            <p:nvPr/>
          </p:nvSpPr>
          <p:spPr>
            <a:xfrm>
              <a:off x="4086675" y="3734100"/>
              <a:ext cx="184425" cy="184425"/>
            </a:xfrm>
            <a:custGeom>
              <a:avLst/>
              <a:gdLst/>
              <a:ahLst/>
              <a:cxnLst/>
              <a:rect l="l" t="t" r="r" b="b"/>
              <a:pathLst>
                <a:path w="7377" h="7377" extrusionOk="0">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19" name="Google Shape;13819;p26"/>
            <p:cNvSpPr/>
            <p:nvPr/>
          </p:nvSpPr>
          <p:spPr>
            <a:xfrm>
              <a:off x="4125475" y="3691650"/>
              <a:ext cx="85175" cy="14725"/>
            </a:xfrm>
            <a:custGeom>
              <a:avLst/>
              <a:gdLst/>
              <a:ahLst/>
              <a:cxnLst/>
              <a:rect l="l" t="t" r="r" b="b"/>
              <a:pathLst>
                <a:path w="3407" h="589" extrusionOk="0">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0" name="Google Shape;13820;p26"/>
            <p:cNvSpPr/>
            <p:nvPr/>
          </p:nvSpPr>
          <p:spPr>
            <a:xfrm>
              <a:off x="4129100" y="3649250"/>
              <a:ext cx="77950" cy="14675"/>
            </a:xfrm>
            <a:custGeom>
              <a:avLst/>
              <a:gdLst/>
              <a:ahLst/>
              <a:cxnLst/>
              <a:rect l="l" t="t" r="r" b="b"/>
              <a:pathLst>
                <a:path w="3118" h="587" extrusionOk="0">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1" name="Google Shape;13821;p26"/>
            <p:cNvSpPr/>
            <p:nvPr/>
          </p:nvSpPr>
          <p:spPr>
            <a:xfrm>
              <a:off x="4171525" y="3951675"/>
              <a:ext cx="17000" cy="14425"/>
            </a:xfrm>
            <a:custGeom>
              <a:avLst/>
              <a:gdLst/>
              <a:ahLst/>
              <a:cxnLst/>
              <a:rect l="l" t="t" r="r" b="b"/>
              <a:pathLst>
                <a:path w="680" h="577" extrusionOk="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2" name="Google Shape;13822;p26"/>
            <p:cNvSpPr/>
            <p:nvPr/>
          </p:nvSpPr>
          <p:spPr>
            <a:xfrm>
              <a:off x="4043450" y="3602175"/>
              <a:ext cx="270075" cy="363425"/>
            </a:xfrm>
            <a:custGeom>
              <a:avLst/>
              <a:gdLst/>
              <a:ahLst/>
              <a:cxnLst/>
              <a:rect l="l" t="t" r="r" b="b"/>
              <a:pathLst>
                <a:path w="10803" h="14537" extrusionOk="0">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23" name="Google Shape;13823;p26"/>
          <p:cNvGrpSpPr/>
          <p:nvPr/>
        </p:nvGrpSpPr>
        <p:grpSpPr>
          <a:xfrm>
            <a:off x="1052588" y="4013725"/>
            <a:ext cx="363400" cy="237175"/>
            <a:chOff x="3997175" y="1988000"/>
            <a:chExt cx="363400" cy="237175"/>
          </a:xfrm>
        </p:grpSpPr>
        <p:sp>
          <p:nvSpPr>
            <p:cNvPr id="13824" name="Google Shape;13824;p26"/>
            <p:cNvSpPr/>
            <p:nvPr/>
          </p:nvSpPr>
          <p:spPr>
            <a:xfrm>
              <a:off x="4254100" y="1988100"/>
              <a:ext cx="17000" cy="14425"/>
            </a:xfrm>
            <a:custGeom>
              <a:avLst/>
              <a:gdLst/>
              <a:ahLst/>
              <a:cxnLst/>
              <a:rect l="l" t="t" r="r" b="b"/>
              <a:pathLst>
                <a:path w="680" h="577" extrusionOk="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5" name="Google Shape;13825;p26"/>
            <p:cNvSpPr/>
            <p:nvPr/>
          </p:nvSpPr>
          <p:spPr>
            <a:xfrm>
              <a:off x="3997175" y="1988000"/>
              <a:ext cx="363400" cy="237175"/>
            </a:xfrm>
            <a:custGeom>
              <a:avLst/>
              <a:gdLst/>
              <a:ahLst/>
              <a:cxnLst/>
              <a:rect l="l" t="t" r="r" b="b"/>
              <a:pathLst>
                <a:path w="14536" h="9487" extrusionOk="0">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26" name="Google Shape;13826;p26"/>
          <p:cNvGrpSpPr/>
          <p:nvPr/>
        </p:nvGrpSpPr>
        <p:grpSpPr>
          <a:xfrm>
            <a:off x="1729975" y="3950600"/>
            <a:ext cx="334100" cy="363425"/>
            <a:chOff x="6994625" y="3052825"/>
            <a:chExt cx="334100" cy="363425"/>
          </a:xfrm>
        </p:grpSpPr>
        <p:sp>
          <p:nvSpPr>
            <p:cNvPr id="13827" name="Google Shape;13827;p26"/>
            <p:cNvSpPr/>
            <p:nvPr/>
          </p:nvSpPr>
          <p:spPr>
            <a:xfrm>
              <a:off x="6994625" y="3052825"/>
              <a:ext cx="334100" cy="363425"/>
            </a:xfrm>
            <a:custGeom>
              <a:avLst/>
              <a:gdLst/>
              <a:ahLst/>
              <a:cxnLst/>
              <a:rect l="l" t="t" r="r" b="b"/>
              <a:pathLst>
                <a:path w="13364" h="14537" extrusionOk="0">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8" name="Google Shape;13828;p26"/>
            <p:cNvSpPr/>
            <p:nvPr/>
          </p:nvSpPr>
          <p:spPr>
            <a:xfrm>
              <a:off x="7206800" y="3184775"/>
              <a:ext cx="78725" cy="13900"/>
            </a:xfrm>
            <a:custGeom>
              <a:avLst/>
              <a:gdLst/>
              <a:ahLst/>
              <a:cxnLst/>
              <a:rect l="l" t="t" r="r" b="b"/>
              <a:pathLst>
                <a:path w="3149" h="556" extrusionOk="0">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29" name="Google Shape;13829;p26"/>
            <p:cNvSpPr/>
            <p:nvPr/>
          </p:nvSpPr>
          <p:spPr>
            <a:xfrm>
              <a:off x="7226850" y="3227200"/>
              <a:ext cx="59450" cy="14700"/>
            </a:xfrm>
            <a:custGeom>
              <a:avLst/>
              <a:gdLst/>
              <a:ahLst/>
              <a:cxnLst/>
              <a:rect l="l" t="t" r="r" b="b"/>
              <a:pathLst>
                <a:path w="2378" h="588" extrusionOk="0">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0" name="Google Shape;13830;p26"/>
            <p:cNvSpPr/>
            <p:nvPr/>
          </p:nvSpPr>
          <p:spPr>
            <a:xfrm>
              <a:off x="7226850" y="3269650"/>
              <a:ext cx="59450" cy="14675"/>
            </a:xfrm>
            <a:custGeom>
              <a:avLst/>
              <a:gdLst/>
              <a:ahLst/>
              <a:cxnLst/>
              <a:rect l="l" t="t" r="r" b="b"/>
              <a:pathLst>
                <a:path w="2378" h="587" extrusionOk="0">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1" name="Google Shape;13831;p26"/>
            <p:cNvSpPr/>
            <p:nvPr/>
          </p:nvSpPr>
          <p:spPr>
            <a:xfrm>
              <a:off x="7226850" y="3312850"/>
              <a:ext cx="59450" cy="13900"/>
            </a:xfrm>
            <a:custGeom>
              <a:avLst/>
              <a:gdLst/>
              <a:ahLst/>
              <a:cxnLst/>
              <a:rect l="l" t="t" r="r" b="b"/>
              <a:pathLst>
                <a:path w="2378" h="556" extrusionOk="0">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2" name="Google Shape;13832;p26"/>
            <p:cNvSpPr/>
            <p:nvPr/>
          </p:nvSpPr>
          <p:spPr>
            <a:xfrm>
              <a:off x="7204150" y="3355175"/>
              <a:ext cx="82150" cy="14125"/>
            </a:xfrm>
            <a:custGeom>
              <a:avLst/>
              <a:gdLst/>
              <a:ahLst/>
              <a:cxnLst/>
              <a:rect l="l" t="t" r="r" b="b"/>
              <a:pathLst>
                <a:path w="3286" h="565" extrusionOk="0">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3" name="Google Shape;13833;p26"/>
            <p:cNvSpPr/>
            <p:nvPr/>
          </p:nvSpPr>
          <p:spPr>
            <a:xfrm>
              <a:off x="7077350" y="3402300"/>
              <a:ext cx="16050" cy="13875"/>
            </a:xfrm>
            <a:custGeom>
              <a:avLst/>
              <a:gdLst/>
              <a:ahLst/>
              <a:cxnLst/>
              <a:rect l="l" t="t" r="r" b="b"/>
              <a:pathLst>
                <a:path w="642" h="555" extrusionOk="0">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34" name="Google Shape;13834;p26"/>
          <p:cNvGrpSpPr/>
          <p:nvPr/>
        </p:nvGrpSpPr>
        <p:grpSpPr>
          <a:xfrm>
            <a:off x="2504175" y="3950988"/>
            <a:ext cx="270050" cy="362650"/>
            <a:chOff x="3293525" y="3602950"/>
            <a:chExt cx="270050" cy="362650"/>
          </a:xfrm>
        </p:grpSpPr>
        <p:sp>
          <p:nvSpPr>
            <p:cNvPr id="13835" name="Google Shape;13835;p26"/>
            <p:cNvSpPr/>
            <p:nvPr/>
          </p:nvSpPr>
          <p:spPr>
            <a:xfrm>
              <a:off x="3293525" y="3602950"/>
              <a:ext cx="270050" cy="362650"/>
            </a:xfrm>
            <a:custGeom>
              <a:avLst/>
              <a:gdLst/>
              <a:ahLst/>
              <a:cxnLst/>
              <a:rect l="l" t="t" r="r" b="b"/>
              <a:pathLst>
                <a:path w="10802" h="14506" extrusionOk="0">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6" name="Google Shape;13836;p26"/>
            <p:cNvSpPr/>
            <p:nvPr/>
          </p:nvSpPr>
          <p:spPr>
            <a:xfrm>
              <a:off x="3335950" y="3645375"/>
              <a:ext cx="184425" cy="274500"/>
            </a:xfrm>
            <a:custGeom>
              <a:avLst/>
              <a:gdLst/>
              <a:ahLst/>
              <a:cxnLst/>
              <a:rect l="l" t="t" r="r" b="b"/>
              <a:pathLst>
                <a:path w="7377" h="10980" extrusionOk="0">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37" name="Google Shape;13837;p26"/>
            <p:cNvSpPr/>
            <p:nvPr/>
          </p:nvSpPr>
          <p:spPr>
            <a:xfrm>
              <a:off x="3418500" y="3777325"/>
              <a:ext cx="17000" cy="14075"/>
            </a:xfrm>
            <a:custGeom>
              <a:avLst/>
              <a:gdLst/>
              <a:ahLst/>
              <a:cxnLst/>
              <a:rect l="l" t="t" r="r" b="b"/>
              <a:pathLst>
                <a:path w="680" h="563" extrusionOk="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38" name="Google Shape;13838;p26"/>
          <p:cNvGrpSpPr/>
          <p:nvPr/>
        </p:nvGrpSpPr>
        <p:grpSpPr>
          <a:xfrm>
            <a:off x="3234713" y="3949825"/>
            <a:ext cx="369650" cy="364975"/>
            <a:chOff x="3243825" y="1923675"/>
            <a:chExt cx="369650" cy="364975"/>
          </a:xfrm>
        </p:grpSpPr>
        <p:sp>
          <p:nvSpPr>
            <p:cNvPr id="13839" name="Google Shape;13839;p26"/>
            <p:cNvSpPr/>
            <p:nvPr/>
          </p:nvSpPr>
          <p:spPr>
            <a:xfrm>
              <a:off x="3548900" y="1969575"/>
              <a:ext cx="17000" cy="14075"/>
            </a:xfrm>
            <a:custGeom>
              <a:avLst/>
              <a:gdLst/>
              <a:ahLst/>
              <a:cxnLst/>
              <a:rect l="l" t="t" r="r" b="b"/>
              <a:pathLst>
                <a:path w="680" h="563" extrusionOk="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0" name="Google Shape;13840;p26"/>
            <p:cNvSpPr/>
            <p:nvPr/>
          </p:nvSpPr>
          <p:spPr>
            <a:xfrm>
              <a:off x="3548900" y="2229600"/>
              <a:ext cx="17000" cy="13825"/>
            </a:xfrm>
            <a:custGeom>
              <a:avLst/>
              <a:gdLst/>
              <a:ahLst/>
              <a:cxnLst/>
              <a:rect l="l" t="t" r="r" b="b"/>
              <a:pathLst>
                <a:path w="680" h="553" extrusionOk="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1" name="Google Shape;13841;p26"/>
            <p:cNvSpPr/>
            <p:nvPr/>
          </p:nvSpPr>
          <p:spPr>
            <a:xfrm>
              <a:off x="3418500" y="2099200"/>
              <a:ext cx="17000" cy="14575"/>
            </a:xfrm>
            <a:custGeom>
              <a:avLst/>
              <a:gdLst/>
              <a:ahLst/>
              <a:cxnLst/>
              <a:rect l="l" t="t" r="r" b="b"/>
              <a:pathLst>
                <a:path w="680" h="583" extrusionOk="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2" name="Google Shape;13842;p26"/>
            <p:cNvSpPr/>
            <p:nvPr/>
          </p:nvSpPr>
          <p:spPr>
            <a:xfrm>
              <a:off x="3288875" y="1969575"/>
              <a:ext cx="17000" cy="14075"/>
            </a:xfrm>
            <a:custGeom>
              <a:avLst/>
              <a:gdLst/>
              <a:ahLst/>
              <a:cxnLst/>
              <a:rect l="l" t="t" r="r" b="b"/>
              <a:pathLst>
                <a:path w="680" h="563" extrusionOk="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3" name="Google Shape;13843;p26"/>
            <p:cNvSpPr/>
            <p:nvPr/>
          </p:nvSpPr>
          <p:spPr>
            <a:xfrm>
              <a:off x="3288875" y="2229600"/>
              <a:ext cx="17000" cy="13825"/>
            </a:xfrm>
            <a:custGeom>
              <a:avLst/>
              <a:gdLst/>
              <a:ahLst/>
              <a:cxnLst/>
              <a:rect l="l" t="t" r="r" b="b"/>
              <a:pathLst>
                <a:path w="680" h="553" extrusionOk="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4" name="Google Shape;13844;p26"/>
            <p:cNvSpPr/>
            <p:nvPr/>
          </p:nvSpPr>
          <p:spPr>
            <a:xfrm>
              <a:off x="3243825" y="1923675"/>
              <a:ext cx="369650" cy="364975"/>
            </a:xfrm>
            <a:custGeom>
              <a:avLst/>
              <a:gdLst/>
              <a:ahLst/>
              <a:cxnLst/>
              <a:rect l="l" t="t" r="r" b="b"/>
              <a:pathLst>
                <a:path w="14786" h="14599" extrusionOk="0">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5" name="Google Shape;13845;p26"/>
            <p:cNvSpPr/>
            <p:nvPr/>
          </p:nvSpPr>
          <p:spPr>
            <a:xfrm>
              <a:off x="3445425" y="2184475"/>
              <a:ext cx="20175" cy="14875"/>
            </a:xfrm>
            <a:custGeom>
              <a:avLst/>
              <a:gdLst/>
              <a:ahLst/>
              <a:cxnLst/>
              <a:rect l="l" t="t" r="r" b="b"/>
              <a:pathLst>
                <a:path w="807" h="595" extrusionOk="0">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6" name="Google Shape;13846;p26"/>
            <p:cNvSpPr/>
            <p:nvPr/>
          </p:nvSpPr>
          <p:spPr>
            <a:xfrm>
              <a:off x="3335950" y="2014325"/>
              <a:ext cx="185200" cy="184525"/>
            </a:xfrm>
            <a:custGeom>
              <a:avLst/>
              <a:gdLst/>
              <a:ahLst/>
              <a:cxnLst/>
              <a:rect l="l" t="t" r="r" b="b"/>
              <a:pathLst>
                <a:path w="7408" h="7381" extrusionOk="0">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47" name="Google Shape;13847;p26"/>
          <p:cNvGrpSpPr/>
          <p:nvPr/>
        </p:nvGrpSpPr>
        <p:grpSpPr>
          <a:xfrm>
            <a:off x="4008413" y="3950125"/>
            <a:ext cx="327650" cy="364375"/>
            <a:chOff x="992000" y="3602375"/>
            <a:chExt cx="327650" cy="364375"/>
          </a:xfrm>
        </p:grpSpPr>
        <p:sp>
          <p:nvSpPr>
            <p:cNvPr id="13848" name="Google Shape;13848;p26"/>
            <p:cNvSpPr/>
            <p:nvPr/>
          </p:nvSpPr>
          <p:spPr>
            <a:xfrm>
              <a:off x="992000" y="3602375"/>
              <a:ext cx="327650" cy="359200"/>
            </a:xfrm>
            <a:custGeom>
              <a:avLst/>
              <a:gdLst/>
              <a:ahLst/>
              <a:cxnLst/>
              <a:rect l="l" t="t" r="r" b="b"/>
              <a:pathLst>
                <a:path w="13106" h="14368" extrusionOk="0">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49" name="Google Shape;13849;p26"/>
            <p:cNvSpPr/>
            <p:nvPr/>
          </p:nvSpPr>
          <p:spPr>
            <a:xfrm>
              <a:off x="1192200" y="3952275"/>
              <a:ext cx="15450" cy="14475"/>
            </a:xfrm>
            <a:custGeom>
              <a:avLst/>
              <a:gdLst/>
              <a:ahLst/>
              <a:cxnLst/>
              <a:rect l="l" t="t" r="r" b="b"/>
              <a:pathLst>
                <a:path w="618" h="579" extrusionOk="0">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50" name="Google Shape;13850;p26"/>
          <p:cNvGrpSpPr/>
          <p:nvPr/>
        </p:nvGrpSpPr>
        <p:grpSpPr>
          <a:xfrm>
            <a:off x="4751400" y="3976013"/>
            <a:ext cx="363425" cy="312600"/>
            <a:chOff x="2492650" y="1950300"/>
            <a:chExt cx="363425" cy="312600"/>
          </a:xfrm>
        </p:grpSpPr>
        <p:sp>
          <p:nvSpPr>
            <p:cNvPr id="13851" name="Google Shape;13851;p26"/>
            <p:cNvSpPr/>
            <p:nvPr/>
          </p:nvSpPr>
          <p:spPr>
            <a:xfrm>
              <a:off x="2646175" y="2099575"/>
              <a:ext cx="66400" cy="56750"/>
            </a:xfrm>
            <a:custGeom>
              <a:avLst/>
              <a:gdLst/>
              <a:ahLst/>
              <a:cxnLst/>
              <a:rect l="l" t="t" r="r" b="b"/>
              <a:pathLst>
                <a:path w="2656" h="2270" extrusionOk="0">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2" name="Google Shape;13852;p26"/>
            <p:cNvSpPr/>
            <p:nvPr/>
          </p:nvSpPr>
          <p:spPr>
            <a:xfrm>
              <a:off x="2582150" y="2056000"/>
              <a:ext cx="185200" cy="142750"/>
            </a:xfrm>
            <a:custGeom>
              <a:avLst/>
              <a:gdLst/>
              <a:ahLst/>
              <a:cxnLst/>
              <a:rect l="l" t="t" r="r" b="b"/>
              <a:pathLst>
                <a:path w="7408" h="5710" extrusionOk="0">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3" name="Google Shape;13853;p26"/>
            <p:cNvSpPr/>
            <p:nvPr/>
          </p:nvSpPr>
          <p:spPr>
            <a:xfrm>
              <a:off x="2539725" y="2035925"/>
              <a:ext cx="59950" cy="57125"/>
            </a:xfrm>
            <a:custGeom>
              <a:avLst/>
              <a:gdLst/>
              <a:ahLst/>
              <a:cxnLst/>
              <a:rect l="l" t="t" r="r" b="b"/>
              <a:pathLst>
                <a:path w="2398" h="2285" extrusionOk="0">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4" name="Google Shape;13854;p26"/>
            <p:cNvSpPr/>
            <p:nvPr/>
          </p:nvSpPr>
          <p:spPr>
            <a:xfrm>
              <a:off x="2749050" y="2035825"/>
              <a:ext cx="59950" cy="55875"/>
            </a:xfrm>
            <a:custGeom>
              <a:avLst/>
              <a:gdLst/>
              <a:ahLst/>
              <a:cxnLst/>
              <a:rect l="l" t="t" r="r" b="b"/>
              <a:pathLst>
                <a:path w="2398" h="2235" extrusionOk="0">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5" name="Google Shape;13855;p26"/>
            <p:cNvSpPr/>
            <p:nvPr/>
          </p:nvSpPr>
          <p:spPr>
            <a:xfrm>
              <a:off x="2749050" y="2163250"/>
              <a:ext cx="59950" cy="57150"/>
            </a:xfrm>
            <a:custGeom>
              <a:avLst/>
              <a:gdLst/>
              <a:ahLst/>
              <a:cxnLst/>
              <a:rect l="l" t="t" r="r" b="b"/>
              <a:pathLst>
                <a:path w="2398" h="2286" extrusionOk="0">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6" name="Google Shape;13856;p26"/>
            <p:cNvSpPr/>
            <p:nvPr/>
          </p:nvSpPr>
          <p:spPr>
            <a:xfrm>
              <a:off x="2539725" y="2163825"/>
              <a:ext cx="59950" cy="56575"/>
            </a:xfrm>
            <a:custGeom>
              <a:avLst/>
              <a:gdLst/>
              <a:ahLst/>
              <a:cxnLst/>
              <a:rect l="l" t="t" r="r" b="b"/>
              <a:pathLst>
                <a:path w="2398" h="2263" extrusionOk="0">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7" name="Google Shape;13857;p26"/>
            <p:cNvSpPr/>
            <p:nvPr/>
          </p:nvSpPr>
          <p:spPr>
            <a:xfrm>
              <a:off x="2664700" y="2248125"/>
              <a:ext cx="17000" cy="14550"/>
            </a:xfrm>
            <a:custGeom>
              <a:avLst/>
              <a:gdLst/>
              <a:ahLst/>
              <a:cxnLst/>
              <a:rect l="l" t="t" r="r" b="b"/>
              <a:pathLst>
                <a:path w="680" h="582" extrusionOk="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58" name="Google Shape;13858;p26"/>
            <p:cNvSpPr/>
            <p:nvPr/>
          </p:nvSpPr>
          <p:spPr>
            <a:xfrm>
              <a:off x="2492650" y="1950300"/>
              <a:ext cx="363425" cy="312600"/>
            </a:xfrm>
            <a:custGeom>
              <a:avLst/>
              <a:gdLst/>
              <a:ahLst/>
              <a:cxnLst/>
              <a:rect l="l" t="t" r="r" b="b"/>
              <a:pathLst>
                <a:path w="14537" h="12504" extrusionOk="0">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59" name="Google Shape;13859;p26"/>
          <p:cNvGrpSpPr/>
          <p:nvPr/>
        </p:nvGrpSpPr>
        <p:grpSpPr>
          <a:xfrm>
            <a:off x="5462875" y="3950175"/>
            <a:ext cx="367625" cy="364275"/>
            <a:chOff x="1732675" y="1924750"/>
            <a:chExt cx="367625" cy="364275"/>
          </a:xfrm>
        </p:grpSpPr>
        <p:sp>
          <p:nvSpPr>
            <p:cNvPr id="13860" name="Google Shape;13860;p26"/>
            <p:cNvSpPr/>
            <p:nvPr/>
          </p:nvSpPr>
          <p:spPr>
            <a:xfrm>
              <a:off x="1732675" y="1924750"/>
              <a:ext cx="367625" cy="364275"/>
            </a:xfrm>
            <a:custGeom>
              <a:avLst/>
              <a:gdLst/>
              <a:ahLst/>
              <a:cxnLst/>
              <a:rect l="l" t="t" r="r" b="b"/>
              <a:pathLst>
                <a:path w="14705" h="14571" extrusionOk="0">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1" name="Google Shape;13861;p26"/>
            <p:cNvSpPr/>
            <p:nvPr/>
          </p:nvSpPr>
          <p:spPr>
            <a:xfrm>
              <a:off x="1906275" y="1924850"/>
              <a:ext cx="17000" cy="14400"/>
            </a:xfrm>
            <a:custGeom>
              <a:avLst/>
              <a:gdLst/>
              <a:ahLst/>
              <a:cxnLst/>
              <a:rect l="l" t="t" r="r" b="b"/>
              <a:pathLst>
                <a:path w="680" h="576" extrusionOk="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62" name="Google Shape;13862;p26"/>
          <p:cNvGrpSpPr/>
          <p:nvPr/>
        </p:nvGrpSpPr>
        <p:grpSpPr>
          <a:xfrm>
            <a:off x="6255419" y="3950613"/>
            <a:ext cx="311725" cy="363400"/>
            <a:chOff x="7749975" y="3052825"/>
            <a:chExt cx="311725" cy="363400"/>
          </a:xfrm>
        </p:grpSpPr>
        <p:sp>
          <p:nvSpPr>
            <p:cNvPr id="13863" name="Google Shape;13863;p26"/>
            <p:cNvSpPr/>
            <p:nvPr/>
          </p:nvSpPr>
          <p:spPr>
            <a:xfrm>
              <a:off x="7868025" y="3295875"/>
              <a:ext cx="66375" cy="56550"/>
            </a:xfrm>
            <a:custGeom>
              <a:avLst/>
              <a:gdLst/>
              <a:ahLst/>
              <a:cxnLst/>
              <a:rect l="l" t="t" r="r" b="b"/>
              <a:pathLst>
                <a:path w="2655" h="2262" extrusionOk="0">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4" name="Google Shape;13864;p26"/>
            <p:cNvSpPr/>
            <p:nvPr/>
          </p:nvSpPr>
          <p:spPr>
            <a:xfrm>
              <a:off x="7749975" y="3052825"/>
              <a:ext cx="311725" cy="363400"/>
            </a:xfrm>
            <a:custGeom>
              <a:avLst/>
              <a:gdLst/>
              <a:ahLst/>
              <a:cxnLst/>
              <a:rect l="l" t="t" r="r" b="b"/>
              <a:pathLst>
                <a:path w="12469" h="14536" extrusionOk="0">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5" name="Google Shape;13865;p26"/>
            <p:cNvSpPr/>
            <p:nvPr/>
          </p:nvSpPr>
          <p:spPr>
            <a:xfrm>
              <a:off x="7814000" y="3184775"/>
              <a:ext cx="184425" cy="14675"/>
            </a:xfrm>
            <a:custGeom>
              <a:avLst/>
              <a:gdLst/>
              <a:ahLst/>
              <a:cxnLst/>
              <a:rect l="l" t="t" r="r" b="b"/>
              <a:pathLst>
                <a:path w="7377" h="587" extrusionOk="0">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6" name="Google Shape;13866;p26"/>
            <p:cNvSpPr/>
            <p:nvPr/>
          </p:nvSpPr>
          <p:spPr>
            <a:xfrm>
              <a:off x="7898875" y="3142175"/>
              <a:ext cx="17000" cy="14075"/>
            </a:xfrm>
            <a:custGeom>
              <a:avLst/>
              <a:gdLst/>
              <a:ahLst/>
              <a:cxnLst/>
              <a:rect l="l" t="t" r="r" b="b"/>
              <a:pathLst>
                <a:path w="680" h="563" extrusionOk="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7" name="Google Shape;13867;p26"/>
            <p:cNvSpPr/>
            <p:nvPr/>
          </p:nvSpPr>
          <p:spPr>
            <a:xfrm>
              <a:off x="7788800" y="3142300"/>
              <a:ext cx="92350" cy="14750"/>
            </a:xfrm>
            <a:custGeom>
              <a:avLst/>
              <a:gdLst/>
              <a:ahLst/>
              <a:cxnLst/>
              <a:rect l="l" t="t" r="r" b="b"/>
              <a:pathLst>
                <a:path w="3694" h="590" extrusionOk="0">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68" name="Google Shape;13868;p26"/>
            <p:cNvSpPr/>
            <p:nvPr/>
          </p:nvSpPr>
          <p:spPr>
            <a:xfrm>
              <a:off x="7927875" y="3142225"/>
              <a:ext cx="94800" cy="14125"/>
            </a:xfrm>
            <a:custGeom>
              <a:avLst/>
              <a:gdLst/>
              <a:ahLst/>
              <a:cxnLst/>
              <a:rect l="l" t="t" r="r" b="b"/>
              <a:pathLst>
                <a:path w="3792" h="565" extrusionOk="0">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69" name="Google Shape;13869;p26"/>
          <p:cNvGrpSpPr/>
          <p:nvPr/>
        </p:nvGrpSpPr>
        <p:grpSpPr>
          <a:xfrm>
            <a:off x="6953150" y="3950500"/>
            <a:ext cx="371150" cy="363625"/>
            <a:chOff x="7724500" y="3602750"/>
            <a:chExt cx="371150" cy="363625"/>
          </a:xfrm>
        </p:grpSpPr>
        <p:sp>
          <p:nvSpPr>
            <p:cNvPr id="13870" name="Google Shape;13870;p26"/>
            <p:cNvSpPr/>
            <p:nvPr/>
          </p:nvSpPr>
          <p:spPr>
            <a:xfrm>
              <a:off x="7724500" y="3602750"/>
              <a:ext cx="371150" cy="363625"/>
            </a:xfrm>
            <a:custGeom>
              <a:avLst/>
              <a:gdLst/>
              <a:ahLst/>
              <a:cxnLst/>
              <a:rect l="l" t="t" r="r" b="b"/>
              <a:pathLst>
                <a:path w="14846" h="14545" extrusionOk="0">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1" name="Google Shape;13871;p26"/>
            <p:cNvSpPr/>
            <p:nvPr/>
          </p:nvSpPr>
          <p:spPr>
            <a:xfrm>
              <a:off x="7897700" y="3897900"/>
              <a:ext cx="16625" cy="14175"/>
            </a:xfrm>
            <a:custGeom>
              <a:avLst/>
              <a:gdLst/>
              <a:ahLst/>
              <a:cxnLst/>
              <a:rect l="l" t="t" r="r" b="b"/>
              <a:pathLst>
                <a:path w="665" h="567" extrusionOk="0">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872" name="Google Shape;13872;p26"/>
          <p:cNvGrpSpPr/>
          <p:nvPr/>
        </p:nvGrpSpPr>
        <p:grpSpPr>
          <a:xfrm>
            <a:off x="7728969" y="3950975"/>
            <a:ext cx="363400" cy="362675"/>
            <a:chOff x="975800" y="1925575"/>
            <a:chExt cx="363400" cy="362675"/>
          </a:xfrm>
        </p:grpSpPr>
        <p:sp>
          <p:nvSpPr>
            <p:cNvPr id="13873" name="Google Shape;13873;p26"/>
            <p:cNvSpPr/>
            <p:nvPr/>
          </p:nvSpPr>
          <p:spPr>
            <a:xfrm>
              <a:off x="975800" y="1925575"/>
              <a:ext cx="363400" cy="362675"/>
            </a:xfrm>
            <a:custGeom>
              <a:avLst/>
              <a:gdLst/>
              <a:ahLst/>
              <a:cxnLst/>
              <a:rect l="l" t="t" r="r" b="b"/>
              <a:pathLst>
                <a:path w="14536" h="14507" extrusionOk="0">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4" name="Google Shape;13874;p26"/>
            <p:cNvSpPr/>
            <p:nvPr/>
          </p:nvSpPr>
          <p:spPr>
            <a:xfrm>
              <a:off x="1105400" y="1967275"/>
              <a:ext cx="82600" cy="14675"/>
            </a:xfrm>
            <a:custGeom>
              <a:avLst/>
              <a:gdLst/>
              <a:ahLst/>
              <a:cxnLst/>
              <a:rect l="l" t="t" r="r" b="b"/>
              <a:pathLst>
                <a:path w="3304" h="587" extrusionOk="0">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5" name="Google Shape;13875;p26"/>
            <p:cNvSpPr/>
            <p:nvPr/>
          </p:nvSpPr>
          <p:spPr>
            <a:xfrm>
              <a:off x="1104100" y="2009675"/>
              <a:ext cx="84425" cy="14750"/>
            </a:xfrm>
            <a:custGeom>
              <a:avLst/>
              <a:gdLst/>
              <a:ahLst/>
              <a:cxnLst/>
              <a:rect l="l" t="t" r="r" b="b"/>
              <a:pathLst>
                <a:path w="3377" h="590" extrusionOk="0">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6" name="Google Shape;13876;p26"/>
            <p:cNvSpPr/>
            <p:nvPr/>
          </p:nvSpPr>
          <p:spPr>
            <a:xfrm>
              <a:off x="1104125" y="2052800"/>
              <a:ext cx="84400" cy="14050"/>
            </a:xfrm>
            <a:custGeom>
              <a:avLst/>
              <a:gdLst/>
              <a:ahLst/>
              <a:cxnLst/>
              <a:rect l="l" t="t" r="r" b="b"/>
              <a:pathLst>
                <a:path w="3376" h="562" extrusionOk="0">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77" name="Google Shape;13877;p26"/>
            <p:cNvSpPr/>
            <p:nvPr/>
          </p:nvSpPr>
          <p:spPr>
            <a:xfrm>
              <a:off x="1147850" y="2180225"/>
              <a:ext cx="17000" cy="14400"/>
            </a:xfrm>
            <a:custGeom>
              <a:avLst/>
              <a:gdLst/>
              <a:ahLst/>
              <a:cxnLst/>
              <a:rect l="l" t="t" r="r" b="b"/>
              <a:pathLst>
                <a:path w="680" h="576" extrusionOk="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878" name="Google Shape;13878;p26"/>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chemeClr val="tx1"/>
                </a:solidFill>
                <a:effectLst/>
                <a:uLnTx/>
                <a:uFillTx/>
                <a:cs typeface="B Nazanin" panose="00000700000000000000" pitchFamily="2" charset="-78"/>
                <a:sym typeface="Arial"/>
              </a:rPr>
              <a:t>اهداف و نتایج</a:t>
            </a:r>
            <a:endParaRPr kumimoji="0" sz="1600" b="0" i="0" u="none" strike="noStrike" kern="0" cap="none" spc="0" normalizeH="0" baseline="0" noProof="0" dirty="0">
              <a:ln>
                <a:noFill/>
              </a:ln>
              <a:solidFill>
                <a:schemeClr val="tx1"/>
              </a:solidFill>
              <a:effectLst/>
              <a:uLnTx/>
              <a:uFillTx/>
              <a:cs typeface="B Nazanin" panose="00000700000000000000" pitchFamily="2" charset="-78"/>
              <a:sym typeface="Arial"/>
            </a:endParaRPr>
          </a:p>
        </p:txBody>
      </p:sp>
      <p:sp>
        <p:nvSpPr>
          <p:cNvPr id="13879" name="Google Shape;13879;p2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3883"/>
        <p:cNvGrpSpPr/>
        <p:nvPr/>
      </p:nvGrpSpPr>
      <p:grpSpPr>
        <a:xfrm>
          <a:off x="0" y="0"/>
          <a:ext cx="0" cy="0"/>
          <a:chOff x="0" y="0"/>
          <a:chExt cx="0" cy="0"/>
        </a:xfrm>
      </p:grpSpPr>
      <p:sp>
        <p:nvSpPr>
          <p:cNvPr id="13884" name="Google Shape;13884;p27"/>
          <p:cNvSpPr/>
          <p:nvPr/>
        </p:nvSpPr>
        <p:spPr>
          <a:xfrm>
            <a:off x="1042813" y="1767791"/>
            <a:ext cx="362447" cy="354614"/>
          </a:xfrm>
          <a:custGeom>
            <a:avLst/>
            <a:gdLst/>
            <a:ahLst/>
            <a:cxnLst/>
            <a:rect l="l" t="t" r="r" b="b"/>
            <a:pathLst>
              <a:path w="12123" h="11861" extrusionOk="0">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3885" name="Google Shape;13885;p27"/>
          <p:cNvGrpSpPr/>
          <p:nvPr/>
        </p:nvGrpSpPr>
        <p:grpSpPr>
          <a:xfrm>
            <a:off x="2541658" y="1767756"/>
            <a:ext cx="356737" cy="353239"/>
            <a:chOff x="3192838" y="1931233"/>
            <a:chExt cx="298300" cy="295375"/>
          </a:xfrm>
        </p:grpSpPr>
        <p:sp>
          <p:nvSpPr>
            <p:cNvPr id="13886" name="Google Shape;13886;p27"/>
            <p:cNvSpPr/>
            <p:nvPr/>
          </p:nvSpPr>
          <p:spPr>
            <a:xfrm>
              <a:off x="3192838" y="1931233"/>
              <a:ext cx="91700" cy="295375"/>
            </a:xfrm>
            <a:custGeom>
              <a:avLst/>
              <a:gdLst/>
              <a:ahLst/>
              <a:cxnLst/>
              <a:rect l="l" t="t" r="r" b="b"/>
              <a:pathLst>
                <a:path w="3668" h="11815" extrusionOk="0">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7" name="Google Shape;13887;p27"/>
            <p:cNvSpPr/>
            <p:nvPr/>
          </p:nvSpPr>
          <p:spPr>
            <a:xfrm>
              <a:off x="3222013" y="1955483"/>
              <a:ext cx="32175" cy="37850"/>
            </a:xfrm>
            <a:custGeom>
              <a:avLst/>
              <a:gdLst/>
              <a:ahLst/>
              <a:cxnLst/>
              <a:rect l="l" t="t" r="r" b="b"/>
              <a:pathLst>
                <a:path w="1287" h="1514" extrusionOk="0">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8" name="Google Shape;13888;p27"/>
            <p:cNvSpPr/>
            <p:nvPr/>
          </p:nvSpPr>
          <p:spPr>
            <a:xfrm>
              <a:off x="3212488" y="2073583"/>
              <a:ext cx="53000" cy="8950"/>
            </a:xfrm>
            <a:custGeom>
              <a:avLst/>
              <a:gdLst/>
              <a:ahLst/>
              <a:cxnLst/>
              <a:rect l="l" t="t" r="r" b="b"/>
              <a:pathLst>
                <a:path w="2120" h="358" extrusionOk="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89" name="Google Shape;13889;p27"/>
            <p:cNvSpPr/>
            <p:nvPr/>
          </p:nvSpPr>
          <p:spPr>
            <a:xfrm>
              <a:off x="3212488" y="2093233"/>
              <a:ext cx="53000" cy="8950"/>
            </a:xfrm>
            <a:custGeom>
              <a:avLst/>
              <a:gdLst/>
              <a:ahLst/>
              <a:cxnLst/>
              <a:rect l="l" t="t" r="r" b="b"/>
              <a:pathLst>
                <a:path w="2120" h="358" extrusionOk="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0" name="Google Shape;13890;p27"/>
            <p:cNvSpPr/>
            <p:nvPr/>
          </p:nvSpPr>
          <p:spPr>
            <a:xfrm>
              <a:off x="3212488" y="2113458"/>
              <a:ext cx="53000" cy="8975"/>
            </a:xfrm>
            <a:custGeom>
              <a:avLst/>
              <a:gdLst/>
              <a:ahLst/>
              <a:cxnLst/>
              <a:rect l="l" t="t" r="r" b="b"/>
              <a:pathLst>
                <a:path w="2120" h="359" extrusionOk="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1" name="Google Shape;13891;p27"/>
            <p:cNvSpPr/>
            <p:nvPr/>
          </p:nvSpPr>
          <p:spPr>
            <a:xfrm>
              <a:off x="3212488" y="2133708"/>
              <a:ext cx="53000" cy="8950"/>
            </a:xfrm>
            <a:custGeom>
              <a:avLst/>
              <a:gdLst/>
              <a:ahLst/>
              <a:cxnLst/>
              <a:rect l="l" t="t" r="r" b="b"/>
              <a:pathLst>
                <a:path w="2120" h="358" extrusionOk="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2" name="Google Shape;13892;p27"/>
            <p:cNvSpPr/>
            <p:nvPr/>
          </p:nvSpPr>
          <p:spPr>
            <a:xfrm>
              <a:off x="3212488" y="2152758"/>
              <a:ext cx="53000" cy="8950"/>
            </a:xfrm>
            <a:custGeom>
              <a:avLst/>
              <a:gdLst/>
              <a:ahLst/>
              <a:cxnLst/>
              <a:rect l="l" t="t" r="r" b="b"/>
              <a:pathLst>
                <a:path w="2120" h="358" extrusionOk="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3" name="Google Shape;13893;p27"/>
            <p:cNvSpPr/>
            <p:nvPr/>
          </p:nvSpPr>
          <p:spPr>
            <a:xfrm>
              <a:off x="3212488" y="2173008"/>
              <a:ext cx="26825" cy="8950"/>
            </a:xfrm>
            <a:custGeom>
              <a:avLst/>
              <a:gdLst/>
              <a:ahLst/>
              <a:cxnLst/>
              <a:rect l="l" t="t" r="r" b="b"/>
              <a:pathLst>
                <a:path w="1073" h="358" extrusionOk="0">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4" name="Google Shape;13894;p27"/>
            <p:cNvSpPr/>
            <p:nvPr/>
          </p:nvSpPr>
          <p:spPr>
            <a:xfrm>
              <a:off x="3400013" y="1931233"/>
              <a:ext cx="91125" cy="295375"/>
            </a:xfrm>
            <a:custGeom>
              <a:avLst/>
              <a:gdLst/>
              <a:ahLst/>
              <a:cxnLst/>
              <a:rect l="l" t="t" r="r" b="b"/>
              <a:pathLst>
                <a:path w="3645" h="11815" extrusionOk="0">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5" name="Google Shape;13895;p27"/>
            <p:cNvSpPr/>
            <p:nvPr/>
          </p:nvSpPr>
          <p:spPr>
            <a:xfrm>
              <a:off x="3429788" y="1955108"/>
              <a:ext cx="32775" cy="36925"/>
            </a:xfrm>
            <a:custGeom>
              <a:avLst/>
              <a:gdLst/>
              <a:ahLst/>
              <a:cxnLst/>
              <a:rect l="l" t="t" r="r" b="b"/>
              <a:pathLst>
                <a:path w="1311" h="1477" extrusionOk="0">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6" name="Google Shape;13896;p27"/>
            <p:cNvSpPr/>
            <p:nvPr/>
          </p:nvSpPr>
          <p:spPr>
            <a:xfrm>
              <a:off x="3419663" y="2074183"/>
              <a:ext cx="52425" cy="8950"/>
            </a:xfrm>
            <a:custGeom>
              <a:avLst/>
              <a:gdLst/>
              <a:ahLst/>
              <a:cxnLst/>
              <a:rect l="l" t="t" r="r" b="b"/>
              <a:pathLst>
                <a:path w="2097" h="358" extrusionOk="0">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7" name="Google Shape;13897;p27"/>
            <p:cNvSpPr/>
            <p:nvPr/>
          </p:nvSpPr>
          <p:spPr>
            <a:xfrm>
              <a:off x="3419663" y="2093233"/>
              <a:ext cx="52425" cy="8950"/>
            </a:xfrm>
            <a:custGeom>
              <a:avLst/>
              <a:gdLst/>
              <a:ahLst/>
              <a:cxnLst/>
              <a:rect l="l" t="t" r="r" b="b"/>
              <a:pathLst>
                <a:path w="2097" h="358" extrusionOk="0">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8" name="Google Shape;13898;p27"/>
            <p:cNvSpPr/>
            <p:nvPr/>
          </p:nvSpPr>
          <p:spPr>
            <a:xfrm>
              <a:off x="3419663" y="2113458"/>
              <a:ext cx="52425" cy="8975"/>
            </a:xfrm>
            <a:custGeom>
              <a:avLst/>
              <a:gdLst/>
              <a:ahLst/>
              <a:cxnLst/>
              <a:rect l="l" t="t" r="r" b="b"/>
              <a:pathLst>
                <a:path w="2097" h="359" extrusionOk="0">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899" name="Google Shape;13899;p27"/>
            <p:cNvSpPr/>
            <p:nvPr/>
          </p:nvSpPr>
          <p:spPr>
            <a:xfrm>
              <a:off x="3419663" y="2133708"/>
              <a:ext cx="52425" cy="8950"/>
            </a:xfrm>
            <a:custGeom>
              <a:avLst/>
              <a:gdLst/>
              <a:ahLst/>
              <a:cxnLst/>
              <a:rect l="l" t="t" r="r" b="b"/>
              <a:pathLst>
                <a:path w="2097" h="358" extrusionOk="0">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0" name="Google Shape;13900;p27"/>
            <p:cNvSpPr/>
            <p:nvPr/>
          </p:nvSpPr>
          <p:spPr>
            <a:xfrm>
              <a:off x="3419663" y="2152758"/>
              <a:ext cx="52425" cy="8950"/>
            </a:xfrm>
            <a:custGeom>
              <a:avLst/>
              <a:gdLst/>
              <a:ahLst/>
              <a:cxnLst/>
              <a:rect l="l" t="t" r="r" b="b"/>
              <a:pathLst>
                <a:path w="2097" h="358" extrusionOk="0">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1" name="Google Shape;13901;p27"/>
            <p:cNvSpPr/>
            <p:nvPr/>
          </p:nvSpPr>
          <p:spPr>
            <a:xfrm>
              <a:off x="3419663" y="2173008"/>
              <a:ext cx="26825" cy="8950"/>
            </a:xfrm>
            <a:custGeom>
              <a:avLst/>
              <a:gdLst/>
              <a:ahLst/>
              <a:cxnLst/>
              <a:rect l="l" t="t" r="r" b="b"/>
              <a:pathLst>
                <a:path w="1073" h="358" extrusionOk="0">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2" name="Google Shape;13902;p27"/>
            <p:cNvSpPr/>
            <p:nvPr/>
          </p:nvSpPr>
          <p:spPr>
            <a:xfrm>
              <a:off x="3329188" y="2163483"/>
              <a:ext cx="26200" cy="36925"/>
            </a:xfrm>
            <a:custGeom>
              <a:avLst/>
              <a:gdLst/>
              <a:ahLst/>
              <a:cxnLst/>
              <a:rect l="l" t="t" r="r" b="b"/>
              <a:pathLst>
                <a:path w="1048" h="1477" extrusionOk="0">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3" name="Google Shape;13903;p27"/>
            <p:cNvSpPr/>
            <p:nvPr/>
          </p:nvSpPr>
          <p:spPr>
            <a:xfrm>
              <a:off x="3297613" y="1931283"/>
              <a:ext cx="90525" cy="295325"/>
            </a:xfrm>
            <a:custGeom>
              <a:avLst/>
              <a:gdLst/>
              <a:ahLst/>
              <a:cxnLst/>
              <a:rect l="l" t="t" r="r" b="b"/>
              <a:pathLst>
                <a:path w="3621" h="11813" extrusionOk="0">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4" name="Google Shape;13904;p27"/>
            <p:cNvSpPr/>
            <p:nvPr/>
          </p:nvSpPr>
          <p:spPr>
            <a:xfrm>
              <a:off x="3316088" y="1975933"/>
              <a:ext cx="53000" cy="8950"/>
            </a:xfrm>
            <a:custGeom>
              <a:avLst/>
              <a:gdLst/>
              <a:ahLst/>
              <a:cxnLst/>
              <a:rect l="l" t="t" r="r" b="b"/>
              <a:pathLst>
                <a:path w="2120" h="358" extrusionOk="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5" name="Google Shape;13905;p27"/>
            <p:cNvSpPr/>
            <p:nvPr/>
          </p:nvSpPr>
          <p:spPr>
            <a:xfrm>
              <a:off x="3316088" y="1996183"/>
              <a:ext cx="53000" cy="8950"/>
            </a:xfrm>
            <a:custGeom>
              <a:avLst/>
              <a:gdLst/>
              <a:ahLst/>
              <a:cxnLst/>
              <a:rect l="l" t="t" r="r" b="b"/>
              <a:pathLst>
                <a:path w="2120" h="358" extrusionOk="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6" name="Google Shape;13906;p27"/>
            <p:cNvSpPr/>
            <p:nvPr/>
          </p:nvSpPr>
          <p:spPr>
            <a:xfrm>
              <a:off x="3316088" y="2015833"/>
              <a:ext cx="53000" cy="8950"/>
            </a:xfrm>
            <a:custGeom>
              <a:avLst/>
              <a:gdLst/>
              <a:ahLst/>
              <a:cxnLst/>
              <a:rect l="l" t="t" r="r" b="b"/>
              <a:pathLst>
                <a:path w="2120" h="358" extrusionOk="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7" name="Google Shape;13907;p27"/>
            <p:cNvSpPr/>
            <p:nvPr/>
          </p:nvSpPr>
          <p:spPr>
            <a:xfrm>
              <a:off x="3316088" y="2035483"/>
              <a:ext cx="53000" cy="8950"/>
            </a:xfrm>
            <a:custGeom>
              <a:avLst/>
              <a:gdLst/>
              <a:ahLst/>
              <a:cxnLst/>
              <a:rect l="l" t="t" r="r" b="b"/>
              <a:pathLst>
                <a:path w="2120" h="358" extrusionOk="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8" name="Google Shape;13908;p27"/>
            <p:cNvSpPr/>
            <p:nvPr/>
          </p:nvSpPr>
          <p:spPr>
            <a:xfrm>
              <a:off x="3316088" y="2055708"/>
              <a:ext cx="53000" cy="8975"/>
            </a:xfrm>
            <a:custGeom>
              <a:avLst/>
              <a:gdLst/>
              <a:ahLst/>
              <a:cxnLst/>
              <a:rect l="l" t="t" r="r" b="b"/>
              <a:pathLst>
                <a:path w="2120" h="359" extrusionOk="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09" name="Google Shape;13909;p27"/>
            <p:cNvSpPr/>
            <p:nvPr/>
          </p:nvSpPr>
          <p:spPr>
            <a:xfrm>
              <a:off x="3316088" y="2075358"/>
              <a:ext cx="26800" cy="8950"/>
            </a:xfrm>
            <a:custGeom>
              <a:avLst/>
              <a:gdLst/>
              <a:ahLst/>
              <a:cxnLst/>
              <a:rect l="l" t="t" r="r" b="b"/>
              <a:pathLst>
                <a:path w="1072" h="358" extrusionOk="0">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0" name="Google Shape;13910;p27"/>
          <p:cNvGrpSpPr/>
          <p:nvPr/>
        </p:nvGrpSpPr>
        <p:grpSpPr>
          <a:xfrm>
            <a:off x="3272903" y="1766411"/>
            <a:ext cx="342506" cy="355302"/>
            <a:chOff x="3676863" y="1930108"/>
            <a:chExt cx="286400" cy="297100"/>
          </a:xfrm>
        </p:grpSpPr>
        <p:sp>
          <p:nvSpPr>
            <p:cNvPr id="13911" name="Google Shape;13911;p27"/>
            <p:cNvSpPr/>
            <p:nvPr/>
          </p:nvSpPr>
          <p:spPr>
            <a:xfrm>
              <a:off x="3779863" y="1930108"/>
              <a:ext cx="79200" cy="79200"/>
            </a:xfrm>
            <a:custGeom>
              <a:avLst/>
              <a:gdLst/>
              <a:ahLst/>
              <a:cxnLst/>
              <a:rect l="l" t="t" r="r" b="b"/>
              <a:pathLst>
                <a:path w="3168" h="3168" extrusionOk="0">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2" name="Google Shape;13912;p27"/>
            <p:cNvSpPr/>
            <p:nvPr/>
          </p:nvSpPr>
          <p:spPr>
            <a:xfrm>
              <a:off x="3732838" y="2021183"/>
              <a:ext cx="175650" cy="92900"/>
            </a:xfrm>
            <a:custGeom>
              <a:avLst/>
              <a:gdLst/>
              <a:ahLst/>
              <a:cxnLst/>
              <a:rect l="l" t="t" r="r" b="b"/>
              <a:pathLst>
                <a:path w="7026" h="3716" extrusionOk="0">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3" name="Google Shape;13913;p27"/>
            <p:cNvSpPr/>
            <p:nvPr/>
          </p:nvSpPr>
          <p:spPr>
            <a:xfrm>
              <a:off x="3676863" y="2125383"/>
              <a:ext cx="286400" cy="101825"/>
            </a:xfrm>
            <a:custGeom>
              <a:avLst/>
              <a:gdLst/>
              <a:ahLst/>
              <a:cxnLst/>
              <a:rect l="l" t="t" r="r" b="b"/>
              <a:pathLst>
                <a:path w="11456" h="4073" extrusionOk="0">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4" name="Google Shape;13914;p27"/>
          <p:cNvGrpSpPr/>
          <p:nvPr/>
        </p:nvGrpSpPr>
        <p:grpSpPr>
          <a:xfrm>
            <a:off x="1797586" y="1765574"/>
            <a:ext cx="357455" cy="356139"/>
            <a:chOff x="2698088" y="1929408"/>
            <a:chExt cx="298900" cy="297800"/>
          </a:xfrm>
        </p:grpSpPr>
        <p:sp>
          <p:nvSpPr>
            <p:cNvPr id="13915" name="Google Shape;13915;p27"/>
            <p:cNvSpPr/>
            <p:nvPr/>
          </p:nvSpPr>
          <p:spPr>
            <a:xfrm>
              <a:off x="2735013" y="1931283"/>
              <a:ext cx="170300" cy="140675"/>
            </a:xfrm>
            <a:custGeom>
              <a:avLst/>
              <a:gdLst/>
              <a:ahLst/>
              <a:cxnLst/>
              <a:rect l="l" t="t" r="r" b="b"/>
              <a:pathLst>
                <a:path w="6812" h="5627" extrusionOk="0">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6" name="Google Shape;13916;p27"/>
            <p:cNvSpPr/>
            <p:nvPr/>
          </p:nvSpPr>
          <p:spPr>
            <a:xfrm>
              <a:off x="2698088" y="1929408"/>
              <a:ext cx="298900" cy="297800"/>
            </a:xfrm>
            <a:custGeom>
              <a:avLst/>
              <a:gdLst/>
              <a:ahLst/>
              <a:cxnLst/>
              <a:rect l="l" t="t" r="r" b="b"/>
              <a:pathLst>
                <a:path w="11956" h="11912" extrusionOk="0">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17" name="Google Shape;13917;p27"/>
          <p:cNvGrpSpPr/>
          <p:nvPr/>
        </p:nvGrpSpPr>
        <p:grpSpPr>
          <a:xfrm>
            <a:off x="4822994" y="1767099"/>
            <a:ext cx="288391" cy="354734"/>
            <a:chOff x="4718163" y="1930683"/>
            <a:chExt cx="241150" cy="296625"/>
          </a:xfrm>
        </p:grpSpPr>
        <p:sp>
          <p:nvSpPr>
            <p:cNvPr id="13918" name="Google Shape;13918;p27"/>
            <p:cNvSpPr/>
            <p:nvPr/>
          </p:nvSpPr>
          <p:spPr>
            <a:xfrm>
              <a:off x="4852713" y="2030708"/>
              <a:ext cx="106000" cy="196500"/>
            </a:xfrm>
            <a:custGeom>
              <a:avLst/>
              <a:gdLst/>
              <a:ahLst/>
              <a:cxnLst/>
              <a:rect l="l" t="t" r="r" b="b"/>
              <a:pathLst>
                <a:path w="4240" h="7860" extrusionOk="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19" name="Google Shape;13919;p27"/>
            <p:cNvSpPr/>
            <p:nvPr/>
          </p:nvSpPr>
          <p:spPr>
            <a:xfrm>
              <a:off x="4846763" y="1968708"/>
              <a:ext cx="31575" cy="45350"/>
            </a:xfrm>
            <a:custGeom>
              <a:avLst/>
              <a:gdLst/>
              <a:ahLst/>
              <a:cxnLst/>
              <a:rect l="l" t="t" r="r" b="b"/>
              <a:pathLst>
                <a:path w="1263" h="1814" extrusionOk="0">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0" name="Google Shape;13920;p27"/>
            <p:cNvSpPr/>
            <p:nvPr/>
          </p:nvSpPr>
          <p:spPr>
            <a:xfrm>
              <a:off x="4884263" y="1969958"/>
              <a:ext cx="28600" cy="47075"/>
            </a:xfrm>
            <a:custGeom>
              <a:avLst/>
              <a:gdLst/>
              <a:ahLst/>
              <a:cxnLst/>
              <a:rect l="l" t="t" r="r" b="b"/>
              <a:pathLst>
                <a:path w="1144" h="1883" extrusionOk="0">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1" name="Google Shape;13921;p27"/>
            <p:cNvSpPr/>
            <p:nvPr/>
          </p:nvSpPr>
          <p:spPr>
            <a:xfrm>
              <a:off x="4928913" y="1968908"/>
              <a:ext cx="24425" cy="46350"/>
            </a:xfrm>
            <a:custGeom>
              <a:avLst/>
              <a:gdLst/>
              <a:ahLst/>
              <a:cxnLst/>
              <a:rect l="l" t="t" r="r" b="b"/>
              <a:pathLst>
                <a:path w="977" h="1854" extrusionOk="0">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2" name="Google Shape;13922;p27"/>
            <p:cNvSpPr/>
            <p:nvPr/>
          </p:nvSpPr>
          <p:spPr>
            <a:xfrm>
              <a:off x="4923563" y="1972958"/>
              <a:ext cx="10150" cy="10150"/>
            </a:xfrm>
            <a:custGeom>
              <a:avLst/>
              <a:gdLst/>
              <a:ahLst/>
              <a:cxnLst/>
              <a:rect l="l" t="t" r="r" b="b"/>
              <a:pathLst>
                <a:path w="406" h="406" extrusionOk="0">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3" name="Google Shape;13923;p27"/>
            <p:cNvSpPr/>
            <p:nvPr/>
          </p:nvSpPr>
          <p:spPr>
            <a:xfrm>
              <a:off x="4948563" y="2001533"/>
              <a:ext cx="10750" cy="10750"/>
            </a:xfrm>
            <a:custGeom>
              <a:avLst/>
              <a:gdLst/>
              <a:ahLst/>
              <a:cxnLst/>
              <a:rect l="l" t="t" r="r" b="b"/>
              <a:pathLst>
                <a:path w="430" h="430" extrusionOk="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4" name="Google Shape;13924;p27"/>
            <p:cNvSpPr/>
            <p:nvPr/>
          </p:nvSpPr>
          <p:spPr>
            <a:xfrm>
              <a:off x="4739588" y="1930683"/>
              <a:ext cx="57775" cy="57775"/>
            </a:xfrm>
            <a:custGeom>
              <a:avLst/>
              <a:gdLst/>
              <a:ahLst/>
              <a:cxnLst/>
              <a:rect l="l" t="t" r="r" b="b"/>
              <a:pathLst>
                <a:path w="2311" h="2311" extrusionOk="0">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5" name="Google Shape;13925;p27"/>
            <p:cNvSpPr/>
            <p:nvPr/>
          </p:nvSpPr>
          <p:spPr>
            <a:xfrm>
              <a:off x="4718163" y="1997383"/>
              <a:ext cx="106575" cy="229925"/>
            </a:xfrm>
            <a:custGeom>
              <a:avLst/>
              <a:gdLst/>
              <a:ahLst/>
              <a:cxnLst/>
              <a:rect l="l" t="t" r="r" b="b"/>
              <a:pathLst>
                <a:path w="4263" h="9197" extrusionOk="0">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26" name="Google Shape;13926;p27"/>
          <p:cNvGrpSpPr/>
          <p:nvPr/>
        </p:nvGrpSpPr>
        <p:grpSpPr>
          <a:xfrm>
            <a:off x="5516509" y="1765693"/>
            <a:ext cx="356019" cy="355302"/>
            <a:chOff x="5170638" y="1929508"/>
            <a:chExt cx="297700" cy="297100"/>
          </a:xfrm>
        </p:grpSpPr>
        <p:sp>
          <p:nvSpPr>
            <p:cNvPr id="13927" name="Google Shape;13927;p27"/>
            <p:cNvSpPr/>
            <p:nvPr/>
          </p:nvSpPr>
          <p:spPr>
            <a:xfrm>
              <a:off x="5170638" y="1929508"/>
              <a:ext cx="297700" cy="297100"/>
            </a:xfrm>
            <a:custGeom>
              <a:avLst/>
              <a:gdLst/>
              <a:ahLst/>
              <a:cxnLst/>
              <a:rect l="l" t="t" r="r" b="b"/>
              <a:pathLst>
                <a:path w="11908" h="11884" extrusionOk="0">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8" name="Google Shape;13928;p27"/>
            <p:cNvSpPr/>
            <p:nvPr/>
          </p:nvSpPr>
          <p:spPr>
            <a:xfrm>
              <a:off x="5333763" y="1994383"/>
              <a:ext cx="33950" cy="53025"/>
            </a:xfrm>
            <a:custGeom>
              <a:avLst/>
              <a:gdLst/>
              <a:ahLst/>
              <a:cxnLst/>
              <a:rect l="l" t="t" r="r" b="b"/>
              <a:pathLst>
                <a:path w="1358" h="2121" extrusionOk="0">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29" name="Google Shape;13929;p27"/>
            <p:cNvSpPr/>
            <p:nvPr/>
          </p:nvSpPr>
          <p:spPr>
            <a:xfrm>
              <a:off x="5369488" y="1993808"/>
              <a:ext cx="36325" cy="54800"/>
            </a:xfrm>
            <a:custGeom>
              <a:avLst/>
              <a:gdLst/>
              <a:ahLst/>
              <a:cxnLst/>
              <a:rect l="l" t="t" r="r" b="b"/>
              <a:pathLst>
                <a:path w="1453" h="2192" extrusionOk="0">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0" name="Google Shape;13930;p27"/>
            <p:cNvSpPr/>
            <p:nvPr/>
          </p:nvSpPr>
          <p:spPr>
            <a:xfrm>
              <a:off x="5421288" y="1991808"/>
              <a:ext cx="30975" cy="60950"/>
            </a:xfrm>
            <a:custGeom>
              <a:avLst/>
              <a:gdLst/>
              <a:ahLst/>
              <a:cxnLst/>
              <a:rect l="l" t="t" r="r" b="b"/>
              <a:pathLst>
                <a:path w="1239" h="2438" extrusionOk="0">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1" name="Google Shape;13931;p27"/>
            <p:cNvSpPr/>
            <p:nvPr/>
          </p:nvSpPr>
          <p:spPr>
            <a:xfrm>
              <a:off x="5412338" y="1994983"/>
              <a:ext cx="13125" cy="13725"/>
            </a:xfrm>
            <a:custGeom>
              <a:avLst/>
              <a:gdLst/>
              <a:ahLst/>
              <a:cxnLst/>
              <a:rect l="l" t="t" r="r" b="b"/>
              <a:pathLst>
                <a:path w="525" h="549" extrusionOk="0">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2" name="Google Shape;13932;p27"/>
            <p:cNvSpPr/>
            <p:nvPr/>
          </p:nvSpPr>
          <p:spPr>
            <a:xfrm>
              <a:off x="5447463" y="2036058"/>
              <a:ext cx="13125" cy="13125"/>
            </a:xfrm>
            <a:custGeom>
              <a:avLst/>
              <a:gdLst/>
              <a:ahLst/>
              <a:cxnLst/>
              <a:rect l="l" t="t" r="r" b="b"/>
              <a:pathLst>
                <a:path w="525" h="525" extrusionOk="0">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33" name="Google Shape;13933;p27"/>
          <p:cNvGrpSpPr/>
          <p:nvPr/>
        </p:nvGrpSpPr>
        <p:grpSpPr>
          <a:xfrm>
            <a:off x="6274094" y="1767099"/>
            <a:ext cx="356019" cy="353897"/>
            <a:chOff x="5676688" y="1930683"/>
            <a:chExt cx="297700" cy="295925"/>
          </a:xfrm>
        </p:grpSpPr>
        <p:sp>
          <p:nvSpPr>
            <p:cNvPr id="13934" name="Google Shape;13934;p27"/>
            <p:cNvSpPr/>
            <p:nvPr/>
          </p:nvSpPr>
          <p:spPr>
            <a:xfrm>
              <a:off x="5776113" y="2057508"/>
              <a:ext cx="86350" cy="8950"/>
            </a:xfrm>
            <a:custGeom>
              <a:avLst/>
              <a:gdLst/>
              <a:ahLst/>
              <a:cxnLst/>
              <a:rect l="l" t="t" r="r" b="b"/>
              <a:pathLst>
                <a:path w="3454" h="358" extrusionOk="0">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5" name="Google Shape;13935;p27"/>
            <p:cNvSpPr/>
            <p:nvPr/>
          </p:nvSpPr>
          <p:spPr>
            <a:xfrm>
              <a:off x="5776113" y="2080133"/>
              <a:ext cx="87550" cy="8950"/>
            </a:xfrm>
            <a:custGeom>
              <a:avLst/>
              <a:gdLst/>
              <a:ahLst/>
              <a:cxnLst/>
              <a:rect l="l" t="t" r="r" b="b"/>
              <a:pathLst>
                <a:path w="3502" h="358" extrusionOk="0">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6" name="Google Shape;13936;p27"/>
            <p:cNvSpPr/>
            <p:nvPr/>
          </p:nvSpPr>
          <p:spPr>
            <a:xfrm>
              <a:off x="5795763" y="2101558"/>
              <a:ext cx="48850" cy="8950"/>
            </a:xfrm>
            <a:custGeom>
              <a:avLst/>
              <a:gdLst/>
              <a:ahLst/>
              <a:cxnLst/>
              <a:rect l="l" t="t" r="r" b="b"/>
              <a:pathLst>
                <a:path w="1954" h="358" extrusionOk="0">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37" name="Google Shape;13937;p27"/>
            <p:cNvSpPr/>
            <p:nvPr/>
          </p:nvSpPr>
          <p:spPr>
            <a:xfrm>
              <a:off x="5676688" y="1930683"/>
              <a:ext cx="297700" cy="295925"/>
            </a:xfrm>
            <a:custGeom>
              <a:avLst/>
              <a:gdLst/>
              <a:ahLst/>
              <a:cxnLst/>
              <a:rect l="l" t="t" r="r" b="b"/>
              <a:pathLst>
                <a:path w="11908" h="11837" extrusionOk="0">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938" name="Google Shape;13938;p27"/>
          <p:cNvSpPr/>
          <p:nvPr/>
        </p:nvSpPr>
        <p:spPr>
          <a:xfrm>
            <a:off x="7034468" y="1768508"/>
            <a:ext cx="302622" cy="357455"/>
          </a:xfrm>
          <a:custGeom>
            <a:avLst/>
            <a:gdLst/>
            <a:ahLst/>
            <a:cxnLst/>
            <a:rect l="l" t="t" r="r" b="b"/>
            <a:pathLst>
              <a:path w="10122" h="11956" extrusionOk="0">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3939" name="Google Shape;13939;p27"/>
          <p:cNvGrpSpPr/>
          <p:nvPr/>
        </p:nvGrpSpPr>
        <p:grpSpPr>
          <a:xfrm>
            <a:off x="7742296" y="1767816"/>
            <a:ext cx="354614" cy="355332"/>
            <a:chOff x="6649513" y="1931283"/>
            <a:chExt cx="296525" cy="297125"/>
          </a:xfrm>
        </p:grpSpPr>
        <p:sp>
          <p:nvSpPr>
            <p:cNvPr id="13940" name="Google Shape;13940;p27"/>
            <p:cNvSpPr/>
            <p:nvPr/>
          </p:nvSpPr>
          <p:spPr>
            <a:xfrm>
              <a:off x="6762638" y="1953308"/>
              <a:ext cx="69675" cy="8950"/>
            </a:xfrm>
            <a:custGeom>
              <a:avLst/>
              <a:gdLst/>
              <a:ahLst/>
              <a:cxnLst/>
              <a:rect l="l" t="t" r="r" b="b"/>
              <a:pathLst>
                <a:path w="2787" h="358" extrusionOk="0">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1" name="Google Shape;13941;p27"/>
            <p:cNvSpPr/>
            <p:nvPr/>
          </p:nvSpPr>
          <p:spPr>
            <a:xfrm>
              <a:off x="6777513" y="1972958"/>
              <a:ext cx="39325" cy="8950"/>
            </a:xfrm>
            <a:custGeom>
              <a:avLst/>
              <a:gdLst/>
              <a:ahLst/>
              <a:cxnLst/>
              <a:rect l="l" t="t" r="r" b="b"/>
              <a:pathLst>
                <a:path w="1573" h="358" extrusionOk="0">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2" name="Google Shape;13942;p27"/>
            <p:cNvSpPr/>
            <p:nvPr/>
          </p:nvSpPr>
          <p:spPr>
            <a:xfrm>
              <a:off x="6649513" y="1931283"/>
              <a:ext cx="296525" cy="297125"/>
            </a:xfrm>
            <a:custGeom>
              <a:avLst/>
              <a:gdLst/>
              <a:ahLst/>
              <a:cxnLst/>
              <a:rect l="l" t="t" r="r" b="b"/>
              <a:pathLst>
                <a:path w="11861" h="11885" extrusionOk="0">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43" name="Google Shape;13943;p27"/>
          <p:cNvGrpSpPr/>
          <p:nvPr/>
        </p:nvGrpSpPr>
        <p:grpSpPr>
          <a:xfrm>
            <a:off x="7740143" y="2291860"/>
            <a:ext cx="356767" cy="354584"/>
            <a:chOff x="6647713" y="2369483"/>
            <a:chExt cx="298325" cy="296500"/>
          </a:xfrm>
        </p:grpSpPr>
        <p:sp>
          <p:nvSpPr>
            <p:cNvPr id="13944" name="Google Shape;13944;p27"/>
            <p:cNvSpPr/>
            <p:nvPr/>
          </p:nvSpPr>
          <p:spPr>
            <a:xfrm>
              <a:off x="6648313" y="2370058"/>
              <a:ext cx="144700" cy="144100"/>
            </a:xfrm>
            <a:custGeom>
              <a:avLst/>
              <a:gdLst/>
              <a:ahLst/>
              <a:cxnLst/>
              <a:rect l="l" t="t" r="r" b="b"/>
              <a:pathLst>
                <a:path w="5788" h="5764" extrusionOk="0">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5" name="Google Shape;13945;p27"/>
            <p:cNvSpPr/>
            <p:nvPr/>
          </p:nvSpPr>
          <p:spPr>
            <a:xfrm>
              <a:off x="6647713" y="2521883"/>
              <a:ext cx="240550" cy="144100"/>
            </a:xfrm>
            <a:custGeom>
              <a:avLst/>
              <a:gdLst/>
              <a:ahLst/>
              <a:cxnLst/>
              <a:rect l="l" t="t" r="r" b="b"/>
              <a:pathLst>
                <a:path w="9622" h="5764" extrusionOk="0">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6" name="Google Shape;13946;p27"/>
            <p:cNvSpPr/>
            <p:nvPr/>
          </p:nvSpPr>
          <p:spPr>
            <a:xfrm>
              <a:off x="6801913" y="2369483"/>
              <a:ext cx="144125" cy="243525"/>
            </a:xfrm>
            <a:custGeom>
              <a:avLst/>
              <a:gdLst/>
              <a:ahLst/>
              <a:cxnLst/>
              <a:rect l="l" t="t" r="r" b="b"/>
              <a:pathLst>
                <a:path w="5765" h="9741" extrusionOk="0">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47" name="Google Shape;13947;p27"/>
          <p:cNvGrpSpPr/>
          <p:nvPr/>
        </p:nvGrpSpPr>
        <p:grpSpPr>
          <a:xfrm>
            <a:off x="7007492" y="2291860"/>
            <a:ext cx="355302" cy="354584"/>
            <a:chOff x="6162513" y="2369483"/>
            <a:chExt cx="297100" cy="296500"/>
          </a:xfrm>
        </p:grpSpPr>
        <p:sp>
          <p:nvSpPr>
            <p:cNvPr id="13948" name="Google Shape;13948;p27"/>
            <p:cNvSpPr/>
            <p:nvPr/>
          </p:nvSpPr>
          <p:spPr>
            <a:xfrm>
              <a:off x="6197638" y="2404608"/>
              <a:ext cx="87525" cy="87525"/>
            </a:xfrm>
            <a:custGeom>
              <a:avLst/>
              <a:gdLst/>
              <a:ahLst/>
              <a:cxnLst/>
              <a:rect l="l" t="t" r="r" b="b"/>
              <a:pathLst>
                <a:path w="3501" h="3501" extrusionOk="0">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49" name="Google Shape;13949;p27"/>
            <p:cNvSpPr/>
            <p:nvPr/>
          </p:nvSpPr>
          <p:spPr>
            <a:xfrm>
              <a:off x="6162513" y="2369483"/>
              <a:ext cx="158375" cy="157775"/>
            </a:xfrm>
            <a:custGeom>
              <a:avLst/>
              <a:gdLst/>
              <a:ahLst/>
              <a:cxnLst/>
              <a:rect l="l" t="t" r="r" b="b"/>
              <a:pathLst>
                <a:path w="6335" h="6311" extrusionOk="0">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0" name="Google Shape;13950;p27"/>
            <p:cNvSpPr/>
            <p:nvPr/>
          </p:nvSpPr>
          <p:spPr>
            <a:xfrm>
              <a:off x="6232763" y="2427808"/>
              <a:ext cx="16100" cy="41700"/>
            </a:xfrm>
            <a:custGeom>
              <a:avLst/>
              <a:gdLst/>
              <a:ahLst/>
              <a:cxnLst/>
              <a:rect l="l" t="t" r="r" b="b"/>
              <a:pathLst>
                <a:path w="644" h="1668" extrusionOk="0">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1" name="Google Shape;13951;p27"/>
            <p:cNvSpPr/>
            <p:nvPr/>
          </p:nvSpPr>
          <p:spPr>
            <a:xfrm>
              <a:off x="6319088" y="2526658"/>
              <a:ext cx="100050" cy="99425"/>
            </a:xfrm>
            <a:custGeom>
              <a:avLst/>
              <a:gdLst/>
              <a:ahLst/>
              <a:cxnLst/>
              <a:rect l="l" t="t" r="r" b="b"/>
              <a:pathLst>
                <a:path w="4002" h="3977" extrusionOk="0">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2" name="Google Shape;13952;p27"/>
            <p:cNvSpPr/>
            <p:nvPr/>
          </p:nvSpPr>
          <p:spPr>
            <a:xfrm>
              <a:off x="6278588" y="2486158"/>
              <a:ext cx="181025" cy="179825"/>
            </a:xfrm>
            <a:custGeom>
              <a:avLst/>
              <a:gdLst/>
              <a:ahLst/>
              <a:cxnLst/>
              <a:rect l="l" t="t" r="r" b="b"/>
              <a:pathLst>
                <a:path w="7241" h="7193" extrusionOk="0">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3" name="Google Shape;13953;p27"/>
            <p:cNvSpPr/>
            <p:nvPr/>
          </p:nvSpPr>
          <p:spPr>
            <a:xfrm>
              <a:off x="6355988" y="2553433"/>
              <a:ext cx="26825" cy="42900"/>
            </a:xfrm>
            <a:custGeom>
              <a:avLst/>
              <a:gdLst/>
              <a:ahLst/>
              <a:cxnLst/>
              <a:rect l="l" t="t" r="r" b="b"/>
              <a:pathLst>
                <a:path w="1073" h="1716" extrusionOk="0">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54" name="Google Shape;13954;p27"/>
          <p:cNvGrpSpPr/>
          <p:nvPr/>
        </p:nvGrpSpPr>
        <p:grpSpPr>
          <a:xfrm>
            <a:off x="6273377" y="2292547"/>
            <a:ext cx="356019" cy="354614"/>
            <a:chOff x="5676088" y="2370058"/>
            <a:chExt cx="297700" cy="296525"/>
          </a:xfrm>
        </p:grpSpPr>
        <p:sp>
          <p:nvSpPr>
            <p:cNvPr id="13955" name="Google Shape;13955;p27"/>
            <p:cNvSpPr/>
            <p:nvPr/>
          </p:nvSpPr>
          <p:spPr>
            <a:xfrm>
              <a:off x="5787438" y="249210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6" name="Google Shape;13956;p27"/>
            <p:cNvSpPr/>
            <p:nvPr/>
          </p:nvSpPr>
          <p:spPr>
            <a:xfrm>
              <a:off x="5787438" y="2512958"/>
              <a:ext cx="75025" cy="8950"/>
            </a:xfrm>
            <a:custGeom>
              <a:avLst/>
              <a:gdLst/>
              <a:ahLst/>
              <a:cxnLst/>
              <a:rect l="l" t="t" r="r" b="b"/>
              <a:pathLst>
                <a:path w="3001" h="358" extrusionOk="0">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7" name="Google Shape;13957;p27"/>
            <p:cNvSpPr/>
            <p:nvPr/>
          </p:nvSpPr>
          <p:spPr>
            <a:xfrm>
              <a:off x="5804088" y="2534983"/>
              <a:ext cx="42900" cy="8950"/>
            </a:xfrm>
            <a:custGeom>
              <a:avLst/>
              <a:gdLst/>
              <a:ahLst/>
              <a:cxnLst/>
              <a:rect l="l" t="t" r="r" b="b"/>
              <a:pathLst>
                <a:path w="1716" h="358" extrusionOk="0">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8" name="Google Shape;13958;p27"/>
            <p:cNvSpPr/>
            <p:nvPr/>
          </p:nvSpPr>
          <p:spPr>
            <a:xfrm>
              <a:off x="5753488" y="2448658"/>
              <a:ext cx="141125" cy="140525"/>
            </a:xfrm>
            <a:custGeom>
              <a:avLst/>
              <a:gdLst/>
              <a:ahLst/>
              <a:cxnLst/>
              <a:rect l="l" t="t" r="r" b="b"/>
              <a:pathLst>
                <a:path w="5645" h="5621" extrusionOk="0">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59" name="Google Shape;13959;p27"/>
            <p:cNvSpPr/>
            <p:nvPr/>
          </p:nvSpPr>
          <p:spPr>
            <a:xfrm>
              <a:off x="5676088" y="2370058"/>
              <a:ext cx="297700" cy="296525"/>
            </a:xfrm>
            <a:custGeom>
              <a:avLst/>
              <a:gdLst/>
              <a:ahLst/>
              <a:cxnLst/>
              <a:rect l="l" t="t" r="r" b="b"/>
              <a:pathLst>
                <a:path w="11908" h="11861" extrusionOk="0">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60" name="Google Shape;13960;p27"/>
          <p:cNvGrpSpPr/>
          <p:nvPr/>
        </p:nvGrpSpPr>
        <p:grpSpPr>
          <a:xfrm>
            <a:off x="5514356" y="2292547"/>
            <a:ext cx="356049" cy="355332"/>
            <a:chOff x="5168838" y="2370058"/>
            <a:chExt cx="297725" cy="297125"/>
          </a:xfrm>
        </p:grpSpPr>
        <p:sp>
          <p:nvSpPr>
            <p:cNvPr id="13961" name="Google Shape;13961;p27"/>
            <p:cNvSpPr/>
            <p:nvPr/>
          </p:nvSpPr>
          <p:spPr>
            <a:xfrm>
              <a:off x="5208738" y="2424833"/>
              <a:ext cx="11925" cy="8950"/>
            </a:xfrm>
            <a:custGeom>
              <a:avLst/>
              <a:gdLst/>
              <a:ahLst/>
              <a:cxnLst/>
              <a:rect l="l" t="t" r="r" b="b"/>
              <a:pathLst>
                <a:path w="477" h="358" extrusionOk="0">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2" name="Google Shape;13962;p27"/>
            <p:cNvSpPr/>
            <p:nvPr/>
          </p:nvSpPr>
          <p:spPr>
            <a:xfrm>
              <a:off x="5276013" y="2424833"/>
              <a:ext cx="14900" cy="8950"/>
            </a:xfrm>
            <a:custGeom>
              <a:avLst/>
              <a:gdLst/>
              <a:ahLst/>
              <a:cxnLst/>
              <a:rect l="l" t="t" r="r" b="b"/>
              <a:pathLst>
                <a:path w="596" h="358" extrusionOk="0">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3" name="Google Shape;13963;p27"/>
            <p:cNvSpPr/>
            <p:nvPr/>
          </p:nvSpPr>
          <p:spPr>
            <a:xfrm>
              <a:off x="52998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4" name="Google Shape;13964;p27"/>
            <p:cNvSpPr/>
            <p:nvPr/>
          </p:nvSpPr>
          <p:spPr>
            <a:xfrm>
              <a:off x="5253388" y="2424833"/>
              <a:ext cx="14900" cy="8950"/>
            </a:xfrm>
            <a:custGeom>
              <a:avLst/>
              <a:gdLst/>
              <a:ahLst/>
              <a:cxnLst/>
              <a:rect l="l" t="t" r="r" b="b"/>
              <a:pathLst>
                <a:path w="596" h="358" extrusionOk="0">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5" name="Google Shape;13965;p27"/>
            <p:cNvSpPr/>
            <p:nvPr/>
          </p:nvSpPr>
          <p:spPr>
            <a:xfrm>
              <a:off x="5228988" y="2424833"/>
              <a:ext cx="14900" cy="8950"/>
            </a:xfrm>
            <a:custGeom>
              <a:avLst/>
              <a:gdLst/>
              <a:ahLst/>
              <a:cxnLst/>
              <a:rect l="l" t="t" r="r" b="b"/>
              <a:pathLst>
                <a:path w="596" h="358" extrusionOk="0">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6" name="Google Shape;13966;p27"/>
            <p:cNvSpPr/>
            <p:nvPr/>
          </p:nvSpPr>
          <p:spPr>
            <a:xfrm>
              <a:off x="5323638" y="2424833"/>
              <a:ext cx="11925" cy="8950"/>
            </a:xfrm>
            <a:custGeom>
              <a:avLst/>
              <a:gdLst/>
              <a:ahLst/>
              <a:cxnLst/>
              <a:rect l="l" t="t" r="r" b="b"/>
              <a:pathLst>
                <a:path w="477" h="358" extrusionOk="0">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7" name="Google Shape;13967;p27"/>
            <p:cNvSpPr/>
            <p:nvPr/>
          </p:nvSpPr>
          <p:spPr>
            <a:xfrm>
              <a:off x="5394488" y="2424833"/>
              <a:ext cx="11925" cy="8950"/>
            </a:xfrm>
            <a:custGeom>
              <a:avLst/>
              <a:gdLst/>
              <a:ahLst/>
              <a:cxnLst/>
              <a:rect l="l" t="t" r="r" b="b"/>
              <a:pathLst>
                <a:path w="477" h="358" extrusionOk="0">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8" name="Google Shape;13968;p27"/>
            <p:cNvSpPr/>
            <p:nvPr/>
          </p:nvSpPr>
          <p:spPr>
            <a:xfrm>
              <a:off x="5415913" y="2424833"/>
              <a:ext cx="14925" cy="8950"/>
            </a:xfrm>
            <a:custGeom>
              <a:avLst/>
              <a:gdLst/>
              <a:ahLst/>
              <a:cxnLst/>
              <a:rect l="l" t="t" r="r" b="b"/>
              <a:pathLst>
                <a:path w="597" h="358" extrusionOk="0">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69" name="Google Shape;13969;p27"/>
            <p:cNvSpPr/>
            <p:nvPr/>
          </p:nvSpPr>
          <p:spPr>
            <a:xfrm>
              <a:off x="5441513" y="2424833"/>
              <a:ext cx="11950" cy="8950"/>
            </a:xfrm>
            <a:custGeom>
              <a:avLst/>
              <a:gdLst/>
              <a:ahLst/>
              <a:cxnLst/>
              <a:rect l="l" t="t" r="r" b="b"/>
              <a:pathLst>
                <a:path w="478" h="358" extrusionOk="0">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0" name="Google Shape;13970;p27"/>
            <p:cNvSpPr/>
            <p:nvPr/>
          </p:nvSpPr>
          <p:spPr>
            <a:xfrm>
              <a:off x="5168838" y="2370058"/>
              <a:ext cx="297725" cy="297125"/>
            </a:xfrm>
            <a:custGeom>
              <a:avLst/>
              <a:gdLst/>
              <a:ahLst/>
              <a:cxnLst/>
              <a:rect l="l" t="t" r="r" b="b"/>
              <a:pathLst>
                <a:path w="11909" h="11885" extrusionOk="0">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3971" name="Google Shape;13971;p27"/>
          <p:cNvGrpSpPr/>
          <p:nvPr/>
        </p:nvGrpSpPr>
        <p:grpSpPr>
          <a:xfrm>
            <a:off x="4770285" y="2355930"/>
            <a:ext cx="355332" cy="227849"/>
            <a:chOff x="4674088" y="2423058"/>
            <a:chExt cx="297125" cy="190525"/>
          </a:xfrm>
        </p:grpSpPr>
        <p:sp>
          <p:nvSpPr>
            <p:cNvPr id="13972" name="Google Shape;13972;p27"/>
            <p:cNvSpPr/>
            <p:nvPr/>
          </p:nvSpPr>
          <p:spPr>
            <a:xfrm>
              <a:off x="4674088" y="2423058"/>
              <a:ext cx="297125" cy="190525"/>
            </a:xfrm>
            <a:custGeom>
              <a:avLst/>
              <a:gdLst/>
              <a:ahLst/>
              <a:cxnLst/>
              <a:rect l="l" t="t" r="r" b="b"/>
              <a:pathLst>
                <a:path w="11885" h="7621" extrusionOk="0">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3" name="Google Shape;13973;p27"/>
            <p:cNvSpPr/>
            <p:nvPr/>
          </p:nvSpPr>
          <p:spPr>
            <a:xfrm>
              <a:off x="4703263" y="2505208"/>
              <a:ext cx="57200" cy="8950"/>
            </a:xfrm>
            <a:custGeom>
              <a:avLst/>
              <a:gdLst/>
              <a:ahLst/>
              <a:cxnLst/>
              <a:rect l="l" t="t" r="r" b="b"/>
              <a:pathLst>
                <a:path w="2288" h="358" extrusionOk="0">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4" name="Google Shape;13974;p27"/>
            <p:cNvSpPr/>
            <p:nvPr/>
          </p:nvSpPr>
          <p:spPr>
            <a:xfrm>
              <a:off x="4703263" y="2523083"/>
              <a:ext cx="39325" cy="8350"/>
            </a:xfrm>
            <a:custGeom>
              <a:avLst/>
              <a:gdLst/>
              <a:ahLst/>
              <a:cxnLst/>
              <a:rect l="l" t="t" r="r" b="b"/>
              <a:pathLst>
                <a:path w="1573" h="334" extrusionOk="0">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5" name="Google Shape;13975;p27"/>
            <p:cNvSpPr/>
            <p:nvPr/>
          </p:nvSpPr>
          <p:spPr>
            <a:xfrm>
              <a:off x="4884863" y="2505208"/>
              <a:ext cx="57775" cy="8950"/>
            </a:xfrm>
            <a:custGeom>
              <a:avLst/>
              <a:gdLst/>
              <a:ahLst/>
              <a:cxnLst/>
              <a:rect l="l" t="t" r="r" b="b"/>
              <a:pathLst>
                <a:path w="2311" h="358" extrusionOk="0">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6" name="Google Shape;13976;p27"/>
            <p:cNvSpPr/>
            <p:nvPr/>
          </p:nvSpPr>
          <p:spPr>
            <a:xfrm>
              <a:off x="4902713" y="2523083"/>
              <a:ext cx="39325" cy="8350"/>
            </a:xfrm>
            <a:custGeom>
              <a:avLst/>
              <a:gdLst/>
              <a:ahLst/>
              <a:cxnLst/>
              <a:rect l="l" t="t" r="r" b="b"/>
              <a:pathLst>
                <a:path w="1573" h="334" extrusionOk="0">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3977" name="Google Shape;13977;p27"/>
          <p:cNvSpPr/>
          <p:nvPr/>
        </p:nvSpPr>
        <p:spPr>
          <a:xfrm>
            <a:off x="4088105" y="2577914"/>
            <a:ext cx="10733" cy="18656"/>
          </a:xfrm>
          <a:custGeom>
            <a:avLst/>
            <a:gdLst/>
            <a:ahLst/>
            <a:cxnLst/>
            <a:rect l="l" t="t" r="r" b="b"/>
            <a:pathLst>
              <a:path w="359" h="624" extrusionOk="0">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8" name="Google Shape;13978;p27"/>
          <p:cNvSpPr/>
          <p:nvPr/>
        </p:nvSpPr>
        <p:spPr>
          <a:xfrm>
            <a:off x="4318814" y="2544579"/>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79" name="Google Shape;13979;p27"/>
          <p:cNvSpPr/>
          <p:nvPr/>
        </p:nvSpPr>
        <p:spPr>
          <a:xfrm>
            <a:off x="4318814" y="2572324"/>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0" name="Google Shape;13980;p27"/>
          <p:cNvSpPr/>
          <p:nvPr/>
        </p:nvSpPr>
        <p:spPr>
          <a:xfrm>
            <a:off x="4318814" y="2516087"/>
            <a:ext cx="10703" cy="17819"/>
          </a:xfrm>
          <a:custGeom>
            <a:avLst/>
            <a:gdLst/>
            <a:ahLst/>
            <a:cxnLst/>
            <a:rect l="l" t="t" r="r" b="b"/>
            <a:pathLst>
              <a:path w="358" h="596" extrusionOk="0">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1" name="Google Shape;13981;p27"/>
          <p:cNvSpPr/>
          <p:nvPr/>
        </p:nvSpPr>
        <p:spPr>
          <a:xfrm>
            <a:off x="4318814" y="2488312"/>
            <a:ext cx="10703" cy="17849"/>
          </a:xfrm>
          <a:custGeom>
            <a:avLst/>
            <a:gdLst/>
            <a:ahLst/>
            <a:cxnLst/>
            <a:rect l="l" t="t" r="r" b="b"/>
            <a:pathLst>
              <a:path w="358" h="597" extrusionOk="0">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2" name="Google Shape;13982;p27"/>
          <p:cNvSpPr/>
          <p:nvPr/>
        </p:nvSpPr>
        <p:spPr>
          <a:xfrm>
            <a:off x="4318814" y="2461256"/>
            <a:ext cx="10703" cy="17849"/>
          </a:xfrm>
          <a:custGeom>
            <a:avLst/>
            <a:gdLst/>
            <a:ahLst/>
            <a:cxnLst/>
            <a:rect l="l" t="t" r="r" b="b"/>
            <a:pathLst>
              <a:path w="358" h="597" extrusionOk="0">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3" name="Google Shape;13983;p27"/>
          <p:cNvSpPr/>
          <p:nvPr/>
        </p:nvSpPr>
        <p:spPr>
          <a:xfrm>
            <a:off x="4318814" y="2433511"/>
            <a:ext cx="10703" cy="17819"/>
          </a:xfrm>
          <a:custGeom>
            <a:avLst/>
            <a:gdLst/>
            <a:ahLst/>
            <a:cxnLst/>
            <a:rect l="l" t="t" r="r" b="b"/>
            <a:pathLst>
              <a:path w="358" h="596" extrusionOk="0">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4" name="Google Shape;13984;p27"/>
          <p:cNvSpPr/>
          <p:nvPr/>
        </p:nvSpPr>
        <p:spPr>
          <a:xfrm>
            <a:off x="4273250" y="2591547"/>
            <a:ext cx="10703" cy="17849"/>
          </a:xfrm>
          <a:custGeom>
            <a:avLst/>
            <a:gdLst/>
            <a:ahLst/>
            <a:cxnLst/>
            <a:rect l="l" t="t" r="r" b="b"/>
            <a:pathLst>
              <a:path w="358" h="597" extrusionOk="0">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5" name="Google Shape;13985;p27"/>
          <p:cNvSpPr/>
          <p:nvPr/>
        </p:nvSpPr>
        <p:spPr>
          <a:xfrm>
            <a:off x="4273250" y="2536028"/>
            <a:ext cx="10703" cy="17819"/>
          </a:xfrm>
          <a:custGeom>
            <a:avLst/>
            <a:gdLst/>
            <a:ahLst/>
            <a:cxnLst/>
            <a:rect l="l" t="t" r="r" b="b"/>
            <a:pathLst>
              <a:path w="358" h="596" extrusionOk="0">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6" name="Google Shape;13986;p27"/>
          <p:cNvSpPr/>
          <p:nvPr/>
        </p:nvSpPr>
        <p:spPr>
          <a:xfrm>
            <a:off x="4273250" y="2563085"/>
            <a:ext cx="10703" cy="17819"/>
          </a:xfrm>
          <a:custGeom>
            <a:avLst/>
            <a:gdLst/>
            <a:ahLst/>
            <a:cxnLst/>
            <a:rect l="l" t="t" r="r" b="b"/>
            <a:pathLst>
              <a:path w="358" h="596" extrusionOk="0">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7" name="Google Shape;13987;p27"/>
          <p:cNvSpPr/>
          <p:nvPr/>
        </p:nvSpPr>
        <p:spPr>
          <a:xfrm>
            <a:off x="4273250" y="2508971"/>
            <a:ext cx="10703" cy="17819"/>
          </a:xfrm>
          <a:custGeom>
            <a:avLst/>
            <a:gdLst/>
            <a:ahLst/>
            <a:cxnLst/>
            <a:rect l="l" t="t" r="r" b="b"/>
            <a:pathLst>
              <a:path w="358" h="596" extrusionOk="0">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8" name="Google Shape;13988;p27"/>
          <p:cNvSpPr/>
          <p:nvPr/>
        </p:nvSpPr>
        <p:spPr>
          <a:xfrm>
            <a:off x="4135821" y="2522485"/>
            <a:ext cx="10703" cy="17849"/>
          </a:xfrm>
          <a:custGeom>
            <a:avLst/>
            <a:gdLst/>
            <a:ahLst/>
            <a:cxnLst/>
            <a:rect l="l" t="t" r="r" b="b"/>
            <a:pathLst>
              <a:path w="358" h="597" extrusionOk="0">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89" name="Google Shape;13989;p27"/>
          <p:cNvSpPr/>
          <p:nvPr/>
        </p:nvSpPr>
        <p:spPr>
          <a:xfrm>
            <a:off x="4135821" y="2466966"/>
            <a:ext cx="10703" cy="17819"/>
          </a:xfrm>
          <a:custGeom>
            <a:avLst/>
            <a:gdLst/>
            <a:ahLst/>
            <a:cxnLst/>
            <a:rect l="l" t="t" r="r" b="b"/>
            <a:pathLst>
              <a:path w="358" h="596" extrusionOk="0">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0" name="Google Shape;13990;p27"/>
          <p:cNvSpPr/>
          <p:nvPr/>
        </p:nvSpPr>
        <p:spPr>
          <a:xfrm>
            <a:off x="4135821" y="2494740"/>
            <a:ext cx="10703" cy="17819"/>
          </a:xfrm>
          <a:custGeom>
            <a:avLst/>
            <a:gdLst/>
            <a:ahLst/>
            <a:cxnLst/>
            <a:rect l="l" t="t" r="r" b="b"/>
            <a:pathLst>
              <a:path w="358" h="596" extrusionOk="0">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1" name="Google Shape;13991;p27"/>
          <p:cNvSpPr/>
          <p:nvPr/>
        </p:nvSpPr>
        <p:spPr>
          <a:xfrm>
            <a:off x="4135821" y="2550977"/>
            <a:ext cx="10703" cy="17819"/>
          </a:xfrm>
          <a:custGeom>
            <a:avLst/>
            <a:gdLst/>
            <a:ahLst/>
            <a:cxnLst/>
            <a:rect l="l" t="t" r="r" b="b"/>
            <a:pathLst>
              <a:path w="358" h="596" extrusionOk="0">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2" name="Google Shape;13992;p27"/>
          <p:cNvSpPr/>
          <p:nvPr/>
        </p:nvSpPr>
        <p:spPr>
          <a:xfrm>
            <a:off x="4135821" y="2578751"/>
            <a:ext cx="10703" cy="17819"/>
          </a:xfrm>
          <a:custGeom>
            <a:avLst/>
            <a:gdLst/>
            <a:ahLst/>
            <a:cxnLst/>
            <a:rect l="l" t="t" r="r" b="b"/>
            <a:pathLst>
              <a:path w="358" h="596" extrusionOk="0">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3" name="Google Shape;13993;p27"/>
          <p:cNvSpPr/>
          <p:nvPr/>
        </p:nvSpPr>
        <p:spPr>
          <a:xfrm>
            <a:off x="4261860" y="2358738"/>
            <a:ext cx="17819" cy="10703"/>
          </a:xfrm>
          <a:custGeom>
            <a:avLst/>
            <a:gdLst/>
            <a:ahLst/>
            <a:cxnLst/>
            <a:rect l="l" t="t" r="r" b="b"/>
            <a:pathLst>
              <a:path w="596" h="358" extrusionOk="0">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4" name="Google Shape;13994;p27"/>
          <p:cNvSpPr/>
          <p:nvPr/>
        </p:nvSpPr>
        <p:spPr>
          <a:xfrm>
            <a:off x="4316691"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5" name="Google Shape;13995;p27"/>
          <p:cNvSpPr/>
          <p:nvPr/>
        </p:nvSpPr>
        <p:spPr>
          <a:xfrm>
            <a:off x="4073874" y="2358738"/>
            <a:ext cx="17849" cy="10703"/>
          </a:xfrm>
          <a:custGeom>
            <a:avLst/>
            <a:gdLst/>
            <a:ahLst/>
            <a:cxnLst/>
            <a:rect l="l" t="t" r="r" b="b"/>
            <a:pathLst>
              <a:path w="597" h="358" extrusionOk="0">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6" name="Google Shape;13996;p27"/>
          <p:cNvSpPr/>
          <p:nvPr/>
        </p:nvSpPr>
        <p:spPr>
          <a:xfrm>
            <a:off x="4288916" y="2358738"/>
            <a:ext cx="17819" cy="10703"/>
          </a:xfrm>
          <a:custGeom>
            <a:avLst/>
            <a:gdLst/>
            <a:ahLst/>
            <a:cxnLst/>
            <a:rect l="l" t="t" r="r" b="b"/>
            <a:pathLst>
              <a:path w="596" h="358" extrusionOk="0">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7" name="Google Shape;13997;p27"/>
          <p:cNvSpPr/>
          <p:nvPr/>
        </p:nvSpPr>
        <p:spPr>
          <a:xfrm>
            <a:off x="4101648" y="2358738"/>
            <a:ext cx="17819" cy="10703"/>
          </a:xfrm>
          <a:custGeom>
            <a:avLst/>
            <a:gdLst/>
            <a:ahLst/>
            <a:cxnLst/>
            <a:rect l="l" t="t" r="r" b="b"/>
            <a:pathLst>
              <a:path w="596" h="358" extrusionOk="0">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8" name="Google Shape;13998;p27"/>
          <p:cNvSpPr/>
          <p:nvPr/>
        </p:nvSpPr>
        <p:spPr>
          <a:xfrm>
            <a:off x="4233368" y="2358738"/>
            <a:ext cx="18566" cy="10703"/>
          </a:xfrm>
          <a:custGeom>
            <a:avLst/>
            <a:gdLst/>
            <a:ahLst/>
            <a:cxnLst/>
            <a:rect l="l" t="t" r="r" b="b"/>
            <a:pathLst>
              <a:path w="621" h="358" extrusionOk="0">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3999" name="Google Shape;13999;p27"/>
          <p:cNvSpPr/>
          <p:nvPr/>
        </p:nvSpPr>
        <p:spPr>
          <a:xfrm>
            <a:off x="4129423" y="2358738"/>
            <a:ext cx="18536" cy="10703"/>
          </a:xfrm>
          <a:custGeom>
            <a:avLst/>
            <a:gdLst/>
            <a:ahLst/>
            <a:cxnLst/>
            <a:rect l="l" t="t" r="r" b="b"/>
            <a:pathLst>
              <a:path w="620" h="358" extrusionOk="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0" name="Google Shape;14000;p27"/>
          <p:cNvSpPr/>
          <p:nvPr/>
        </p:nvSpPr>
        <p:spPr>
          <a:xfrm>
            <a:off x="4385036" y="2344507"/>
            <a:ext cx="39196" cy="39196"/>
          </a:xfrm>
          <a:custGeom>
            <a:avLst/>
            <a:gdLst/>
            <a:ahLst/>
            <a:cxnLst/>
            <a:rect l="l" t="t" r="r" b="b"/>
            <a:pathLst>
              <a:path w="1311" h="1311" extrusionOk="0">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1" name="Google Shape;14001;p27"/>
          <p:cNvSpPr/>
          <p:nvPr/>
        </p:nvSpPr>
        <p:spPr>
          <a:xfrm>
            <a:off x="4073874" y="2322443"/>
            <a:ext cx="296224" cy="247790"/>
          </a:xfrm>
          <a:custGeom>
            <a:avLst/>
            <a:gdLst/>
            <a:ahLst/>
            <a:cxnLst/>
            <a:rect l="l" t="t" r="r" b="b"/>
            <a:pathLst>
              <a:path w="9908" h="8288" extrusionOk="0">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2" name="Google Shape;14002;p27"/>
          <p:cNvSpPr/>
          <p:nvPr/>
        </p:nvSpPr>
        <p:spPr>
          <a:xfrm>
            <a:off x="4399267" y="2470524"/>
            <a:ext cx="10703" cy="17819"/>
          </a:xfrm>
          <a:custGeom>
            <a:avLst/>
            <a:gdLst/>
            <a:ahLst/>
            <a:cxnLst/>
            <a:rect l="l" t="t" r="r" b="b"/>
            <a:pathLst>
              <a:path w="358" h="596" extrusionOk="0">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3" name="Google Shape;14003;p27"/>
          <p:cNvSpPr/>
          <p:nvPr/>
        </p:nvSpPr>
        <p:spPr>
          <a:xfrm>
            <a:off x="4399267" y="2415692"/>
            <a:ext cx="10703" cy="17849"/>
          </a:xfrm>
          <a:custGeom>
            <a:avLst/>
            <a:gdLst/>
            <a:ahLst/>
            <a:cxnLst/>
            <a:rect l="l" t="t" r="r" b="b"/>
            <a:pathLst>
              <a:path w="358" h="597" extrusionOk="0">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4" name="Google Shape;14004;p27"/>
          <p:cNvSpPr/>
          <p:nvPr/>
        </p:nvSpPr>
        <p:spPr>
          <a:xfrm>
            <a:off x="4399267" y="2498298"/>
            <a:ext cx="10703" cy="17819"/>
          </a:xfrm>
          <a:custGeom>
            <a:avLst/>
            <a:gdLst/>
            <a:ahLst/>
            <a:cxnLst/>
            <a:rect l="l" t="t" r="r" b="b"/>
            <a:pathLst>
              <a:path w="358" h="596" extrusionOk="0">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5" name="Google Shape;14005;p27"/>
          <p:cNvSpPr/>
          <p:nvPr/>
        </p:nvSpPr>
        <p:spPr>
          <a:xfrm>
            <a:off x="4399267" y="2443467"/>
            <a:ext cx="10703" cy="17819"/>
          </a:xfrm>
          <a:custGeom>
            <a:avLst/>
            <a:gdLst/>
            <a:ahLst/>
            <a:cxnLst/>
            <a:rect l="l" t="t" r="r" b="b"/>
            <a:pathLst>
              <a:path w="358" h="596" extrusionOk="0">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6" name="Google Shape;14006;p27"/>
          <p:cNvSpPr/>
          <p:nvPr/>
        </p:nvSpPr>
        <p:spPr>
          <a:xfrm>
            <a:off x="4399267" y="2554535"/>
            <a:ext cx="10703" cy="17819"/>
          </a:xfrm>
          <a:custGeom>
            <a:avLst/>
            <a:gdLst/>
            <a:ahLst/>
            <a:cxnLst/>
            <a:rect l="l" t="t" r="r" b="b"/>
            <a:pathLst>
              <a:path w="358" h="596" extrusionOk="0">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7" name="Google Shape;14007;p27"/>
          <p:cNvSpPr/>
          <p:nvPr/>
        </p:nvSpPr>
        <p:spPr>
          <a:xfrm>
            <a:off x="4399267" y="2582309"/>
            <a:ext cx="10703" cy="17819"/>
          </a:xfrm>
          <a:custGeom>
            <a:avLst/>
            <a:gdLst/>
            <a:ahLst/>
            <a:cxnLst/>
            <a:rect l="l" t="t" r="r" b="b"/>
            <a:pathLst>
              <a:path w="358" h="596" extrusionOk="0">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8" name="Google Shape;14008;p27"/>
          <p:cNvSpPr/>
          <p:nvPr/>
        </p:nvSpPr>
        <p:spPr>
          <a:xfrm>
            <a:off x="4399267" y="2526043"/>
            <a:ext cx="10703" cy="17849"/>
          </a:xfrm>
          <a:custGeom>
            <a:avLst/>
            <a:gdLst/>
            <a:ahLst/>
            <a:cxnLst/>
            <a:rect l="l" t="t" r="r" b="b"/>
            <a:pathLst>
              <a:path w="358" h="597" extrusionOk="0">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09" name="Google Shape;14009;p27"/>
          <p:cNvSpPr/>
          <p:nvPr/>
        </p:nvSpPr>
        <p:spPr>
          <a:xfrm>
            <a:off x="4022630" y="2292516"/>
            <a:ext cx="356019" cy="355332"/>
          </a:xfrm>
          <a:custGeom>
            <a:avLst/>
            <a:gdLst/>
            <a:ahLst/>
            <a:cxnLst/>
            <a:rect l="l" t="t" r="r" b="b"/>
            <a:pathLst>
              <a:path w="11908" h="11885" extrusionOk="0">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10" name="Google Shape;14010;p27"/>
          <p:cNvGrpSpPr/>
          <p:nvPr/>
        </p:nvGrpSpPr>
        <p:grpSpPr>
          <a:xfrm>
            <a:off x="3245846" y="2291082"/>
            <a:ext cx="361730" cy="358919"/>
            <a:chOff x="3654238" y="2368833"/>
            <a:chExt cx="302475" cy="300125"/>
          </a:xfrm>
        </p:grpSpPr>
        <p:sp>
          <p:nvSpPr>
            <p:cNvPr id="14011" name="Google Shape;14011;p27"/>
            <p:cNvSpPr/>
            <p:nvPr/>
          </p:nvSpPr>
          <p:spPr>
            <a:xfrm>
              <a:off x="3654238" y="2368833"/>
              <a:ext cx="302475" cy="300125"/>
            </a:xfrm>
            <a:custGeom>
              <a:avLst/>
              <a:gdLst/>
              <a:ahLst/>
              <a:cxnLst/>
              <a:rect l="l" t="t" r="r" b="b"/>
              <a:pathLst>
                <a:path w="12099" h="12005" extrusionOk="0">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2" name="Google Shape;14012;p27"/>
            <p:cNvSpPr/>
            <p:nvPr/>
          </p:nvSpPr>
          <p:spPr>
            <a:xfrm>
              <a:off x="3863813" y="2416508"/>
              <a:ext cx="57775" cy="8950"/>
            </a:xfrm>
            <a:custGeom>
              <a:avLst/>
              <a:gdLst/>
              <a:ahLst/>
              <a:cxnLst/>
              <a:rect l="l" t="t" r="r" b="b"/>
              <a:pathLst>
                <a:path w="2311" h="358" extrusionOk="0">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3" name="Google Shape;14013;p27"/>
            <p:cNvSpPr/>
            <p:nvPr/>
          </p:nvSpPr>
          <p:spPr>
            <a:xfrm>
              <a:off x="3881663" y="2434958"/>
              <a:ext cx="39325" cy="8950"/>
            </a:xfrm>
            <a:custGeom>
              <a:avLst/>
              <a:gdLst/>
              <a:ahLst/>
              <a:cxnLst/>
              <a:rect l="l" t="t" r="r" b="b"/>
              <a:pathLst>
                <a:path w="1573" h="358" extrusionOk="0">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4" name="Google Shape;14014;p27"/>
            <p:cNvSpPr/>
            <p:nvPr/>
          </p:nvSpPr>
          <p:spPr>
            <a:xfrm>
              <a:off x="3688188" y="2610583"/>
              <a:ext cx="57775" cy="8975"/>
            </a:xfrm>
            <a:custGeom>
              <a:avLst/>
              <a:gdLst/>
              <a:ahLst/>
              <a:cxnLst/>
              <a:rect l="l" t="t" r="r" b="b"/>
              <a:pathLst>
                <a:path w="2311" h="359" extrusionOk="0">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5" name="Google Shape;14015;p27"/>
            <p:cNvSpPr/>
            <p:nvPr/>
          </p:nvSpPr>
          <p:spPr>
            <a:xfrm>
              <a:off x="3689363" y="2592133"/>
              <a:ext cx="38725" cy="8950"/>
            </a:xfrm>
            <a:custGeom>
              <a:avLst/>
              <a:gdLst/>
              <a:ahLst/>
              <a:cxnLst/>
              <a:rect l="l" t="t" r="r" b="b"/>
              <a:pathLst>
                <a:path w="1549" h="358" extrusionOk="0">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6" name="Google Shape;14016;p27"/>
            <p:cNvSpPr/>
            <p:nvPr/>
          </p:nvSpPr>
          <p:spPr>
            <a:xfrm>
              <a:off x="3863813" y="2611183"/>
              <a:ext cx="57175" cy="8950"/>
            </a:xfrm>
            <a:custGeom>
              <a:avLst/>
              <a:gdLst/>
              <a:ahLst/>
              <a:cxnLst/>
              <a:rect l="l" t="t" r="r" b="b"/>
              <a:pathLst>
                <a:path w="2287" h="358" extrusionOk="0">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7" name="Google Shape;14017;p27"/>
            <p:cNvSpPr/>
            <p:nvPr/>
          </p:nvSpPr>
          <p:spPr>
            <a:xfrm>
              <a:off x="3881663" y="2592733"/>
              <a:ext cx="39325" cy="8950"/>
            </a:xfrm>
            <a:custGeom>
              <a:avLst/>
              <a:gdLst/>
              <a:ahLst/>
              <a:cxnLst/>
              <a:rect l="l" t="t" r="r" b="b"/>
              <a:pathLst>
                <a:path w="1573" h="358" extrusionOk="0">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8" name="Google Shape;14018;p27"/>
            <p:cNvSpPr/>
            <p:nvPr/>
          </p:nvSpPr>
          <p:spPr>
            <a:xfrm>
              <a:off x="3759613" y="2491508"/>
              <a:ext cx="90525" cy="8975"/>
            </a:xfrm>
            <a:custGeom>
              <a:avLst/>
              <a:gdLst/>
              <a:ahLst/>
              <a:cxnLst/>
              <a:rect l="l" t="t" r="r" b="b"/>
              <a:pathLst>
                <a:path w="3621" h="359" extrusionOk="0">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19" name="Google Shape;14019;p27"/>
            <p:cNvSpPr/>
            <p:nvPr/>
          </p:nvSpPr>
          <p:spPr>
            <a:xfrm>
              <a:off x="3759613" y="2514133"/>
              <a:ext cx="90525" cy="8975"/>
            </a:xfrm>
            <a:custGeom>
              <a:avLst/>
              <a:gdLst/>
              <a:ahLst/>
              <a:cxnLst/>
              <a:rect l="l" t="t" r="r" b="b"/>
              <a:pathLst>
                <a:path w="3621" h="359" extrusionOk="0">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0" name="Google Shape;14020;p27"/>
            <p:cNvSpPr/>
            <p:nvPr/>
          </p:nvSpPr>
          <p:spPr>
            <a:xfrm>
              <a:off x="3779863" y="2536758"/>
              <a:ext cx="50625" cy="8975"/>
            </a:xfrm>
            <a:custGeom>
              <a:avLst/>
              <a:gdLst/>
              <a:ahLst/>
              <a:cxnLst/>
              <a:rect l="l" t="t" r="r" b="b"/>
              <a:pathLst>
                <a:path w="2025" h="359" extrusionOk="0">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1" name="Google Shape;14021;p27"/>
            <p:cNvSpPr/>
            <p:nvPr/>
          </p:nvSpPr>
          <p:spPr>
            <a:xfrm>
              <a:off x="3689363" y="2416508"/>
              <a:ext cx="58375" cy="8950"/>
            </a:xfrm>
            <a:custGeom>
              <a:avLst/>
              <a:gdLst/>
              <a:ahLst/>
              <a:cxnLst/>
              <a:rect l="l" t="t" r="r" b="b"/>
              <a:pathLst>
                <a:path w="2335" h="358" extrusionOk="0">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2" name="Google Shape;14022;p27"/>
            <p:cNvSpPr/>
            <p:nvPr/>
          </p:nvSpPr>
          <p:spPr>
            <a:xfrm>
              <a:off x="3688763" y="2434958"/>
              <a:ext cx="39325" cy="8950"/>
            </a:xfrm>
            <a:custGeom>
              <a:avLst/>
              <a:gdLst/>
              <a:ahLst/>
              <a:cxnLst/>
              <a:rect l="l" t="t" r="r" b="b"/>
              <a:pathLst>
                <a:path w="1573" h="358" extrusionOk="0">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23" name="Google Shape;14023;p27"/>
          <p:cNvGrpSpPr/>
          <p:nvPr/>
        </p:nvGrpSpPr>
        <p:grpSpPr>
          <a:xfrm>
            <a:off x="2544498" y="2291052"/>
            <a:ext cx="353179" cy="355332"/>
            <a:chOff x="3195213" y="2368808"/>
            <a:chExt cx="295325" cy="297125"/>
          </a:xfrm>
        </p:grpSpPr>
        <p:sp>
          <p:nvSpPr>
            <p:cNvPr id="14024" name="Google Shape;14024;p27"/>
            <p:cNvSpPr/>
            <p:nvPr/>
          </p:nvSpPr>
          <p:spPr>
            <a:xfrm>
              <a:off x="3312513" y="2401033"/>
              <a:ext cx="141125" cy="8950"/>
            </a:xfrm>
            <a:custGeom>
              <a:avLst/>
              <a:gdLst/>
              <a:ahLst/>
              <a:cxnLst/>
              <a:rect l="l" t="t" r="r" b="b"/>
              <a:pathLst>
                <a:path w="5645" h="358" extrusionOk="0">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5" name="Google Shape;14025;p27"/>
            <p:cNvSpPr/>
            <p:nvPr/>
          </p:nvSpPr>
          <p:spPr>
            <a:xfrm>
              <a:off x="3312513" y="2419483"/>
              <a:ext cx="141125" cy="8950"/>
            </a:xfrm>
            <a:custGeom>
              <a:avLst/>
              <a:gdLst/>
              <a:ahLst/>
              <a:cxnLst/>
              <a:rect l="l" t="t" r="r" b="b"/>
              <a:pathLst>
                <a:path w="5645" h="358" extrusionOk="0">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6" name="Google Shape;14026;p27"/>
            <p:cNvSpPr/>
            <p:nvPr/>
          </p:nvSpPr>
          <p:spPr>
            <a:xfrm>
              <a:off x="3195813" y="2368808"/>
              <a:ext cx="294125" cy="90575"/>
            </a:xfrm>
            <a:custGeom>
              <a:avLst/>
              <a:gdLst/>
              <a:ahLst/>
              <a:cxnLst/>
              <a:rect l="l" t="t" r="r" b="b"/>
              <a:pathLst>
                <a:path w="11765" h="3623" extrusionOk="0">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7" name="Google Shape;14027;p27"/>
            <p:cNvSpPr/>
            <p:nvPr/>
          </p:nvSpPr>
          <p:spPr>
            <a:xfrm>
              <a:off x="3223788" y="2392083"/>
              <a:ext cx="36350" cy="42450"/>
            </a:xfrm>
            <a:custGeom>
              <a:avLst/>
              <a:gdLst/>
              <a:ahLst/>
              <a:cxnLst/>
              <a:rect l="l" t="t" r="r" b="b"/>
              <a:pathLst>
                <a:path w="1454" h="1698" extrusionOk="0">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8" name="Google Shape;14028;p27"/>
            <p:cNvSpPr/>
            <p:nvPr/>
          </p:nvSpPr>
          <p:spPr>
            <a:xfrm>
              <a:off x="3312513" y="2504033"/>
              <a:ext cx="141125" cy="8950"/>
            </a:xfrm>
            <a:custGeom>
              <a:avLst/>
              <a:gdLst/>
              <a:ahLst/>
              <a:cxnLst/>
              <a:rect l="l" t="t" r="r" b="b"/>
              <a:pathLst>
                <a:path w="5645" h="358" extrusionOk="0">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29" name="Google Shape;14029;p27"/>
            <p:cNvSpPr/>
            <p:nvPr/>
          </p:nvSpPr>
          <p:spPr>
            <a:xfrm>
              <a:off x="3312513" y="2523658"/>
              <a:ext cx="141125" cy="8975"/>
            </a:xfrm>
            <a:custGeom>
              <a:avLst/>
              <a:gdLst/>
              <a:ahLst/>
              <a:cxnLst/>
              <a:rect l="l" t="t" r="r" b="b"/>
              <a:pathLst>
                <a:path w="5645" h="359" extrusionOk="0">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0" name="Google Shape;14030;p27"/>
            <p:cNvSpPr/>
            <p:nvPr/>
          </p:nvSpPr>
          <p:spPr>
            <a:xfrm>
              <a:off x="3195213" y="2472858"/>
              <a:ext cx="294150" cy="90125"/>
            </a:xfrm>
            <a:custGeom>
              <a:avLst/>
              <a:gdLst/>
              <a:ahLst/>
              <a:cxnLst/>
              <a:rect l="l" t="t" r="r" b="b"/>
              <a:pathLst>
                <a:path w="11766" h="3605" extrusionOk="0">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1" name="Google Shape;14031;p27"/>
            <p:cNvSpPr/>
            <p:nvPr/>
          </p:nvSpPr>
          <p:spPr>
            <a:xfrm>
              <a:off x="3227363" y="2496883"/>
              <a:ext cx="29800" cy="42875"/>
            </a:xfrm>
            <a:custGeom>
              <a:avLst/>
              <a:gdLst/>
              <a:ahLst/>
              <a:cxnLst/>
              <a:rect l="l" t="t" r="r" b="b"/>
              <a:pathLst>
                <a:path w="1192" h="1715" extrusionOk="0">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2" name="Google Shape;14032;p27"/>
            <p:cNvSpPr/>
            <p:nvPr/>
          </p:nvSpPr>
          <p:spPr>
            <a:xfrm>
              <a:off x="3312513" y="2608208"/>
              <a:ext cx="141125" cy="8950"/>
            </a:xfrm>
            <a:custGeom>
              <a:avLst/>
              <a:gdLst/>
              <a:ahLst/>
              <a:cxnLst/>
              <a:rect l="l" t="t" r="r" b="b"/>
              <a:pathLst>
                <a:path w="5645" h="358" extrusionOk="0">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3" name="Google Shape;14033;p27"/>
            <p:cNvSpPr/>
            <p:nvPr/>
          </p:nvSpPr>
          <p:spPr>
            <a:xfrm>
              <a:off x="3312513" y="2627258"/>
              <a:ext cx="141125" cy="8375"/>
            </a:xfrm>
            <a:custGeom>
              <a:avLst/>
              <a:gdLst/>
              <a:ahLst/>
              <a:cxnLst/>
              <a:rect l="l" t="t" r="r" b="b"/>
              <a:pathLst>
                <a:path w="5645" h="335" extrusionOk="0">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4" name="Google Shape;14034;p27"/>
            <p:cNvSpPr/>
            <p:nvPr/>
          </p:nvSpPr>
          <p:spPr>
            <a:xfrm>
              <a:off x="3195813" y="2576658"/>
              <a:ext cx="294725" cy="89275"/>
            </a:xfrm>
            <a:custGeom>
              <a:avLst/>
              <a:gdLst/>
              <a:ahLst/>
              <a:cxnLst/>
              <a:rect l="l" t="t" r="r" b="b"/>
              <a:pathLst>
                <a:path w="11789" h="3571" extrusionOk="0">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5" name="Google Shape;14035;p27"/>
            <p:cNvSpPr/>
            <p:nvPr/>
          </p:nvSpPr>
          <p:spPr>
            <a:xfrm>
              <a:off x="3223788" y="2600458"/>
              <a:ext cx="36350" cy="42900"/>
            </a:xfrm>
            <a:custGeom>
              <a:avLst/>
              <a:gdLst/>
              <a:ahLst/>
              <a:cxnLst/>
              <a:rect l="l" t="t" r="r" b="b"/>
              <a:pathLst>
                <a:path w="1454" h="1716" extrusionOk="0">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36" name="Google Shape;14036;p27"/>
          <p:cNvGrpSpPr/>
          <p:nvPr/>
        </p:nvGrpSpPr>
        <p:grpSpPr>
          <a:xfrm>
            <a:off x="1781203" y="2291860"/>
            <a:ext cx="368158" cy="355302"/>
            <a:chOff x="2684388" y="2369483"/>
            <a:chExt cx="307850" cy="297100"/>
          </a:xfrm>
        </p:grpSpPr>
        <p:sp>
          <p:nvSpPr>
            <p:cNvPr id="14037" name="Google Shape;14037;p27"/>
            <p:cNvSpPr/>
            <p:nvPr/>
          </p:nvSpPr>
          <p:spPr>
            <a:xfrm>
              <a:off x="2792763" y="2506408"/>
              <a:ext cx="88725" cy="8950"/>
            </a:xfrm>
            <a:custGeom>
              <a:avLst/>
              <a:gdLst/>
              <a:ahLst/>
              <a:cxnLst/>
              <a:rect l="l" t="t" r="r" b="b"/>
              <a:pathLst>
                <a:path w="3549" h="358" extrusionOk="0">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8" name="Google Shape;14038;p27"/>
            <p:cNvSpPr/>
            <p:nvPr/>
          </p:nvSpPr>
          <p:spPr>
            <a:xfrm>
              <a:off x="2792763" y="2529033"/>
              <a:ext cx="88725" cy="8950"/>
            </a:xfrm>
            <a:custGeom>
              <a:avLst/>
              <a:gdLst/>
              <a:ahLst/>
              <a:cxnLst/>
              <a:rect l="l" t="t" r="r" b="b"/>
              <a:pathLst>
                <a:path w="3549" h="358" extrusionOk="0">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39" name="Google Shape;14039;p27"/>
            <p:cNvSpPr/>
            <p:nvPr/>
          </p:nvSpPr>
          <p:spPr>
            <a:xfrm>
              <a:off x="2812413" y="2551058"/>
              <a:ext cx="48825" cy="8950"/>
            </a:xfrm>
            <a:custGeom>
              <a:avLst/>
              <a:gdLst/>
              <a:ahLst/>
              <a:cxnLst/>
              <a:rect l="l" t="t" r="r" b="b"/>
              <a:pathLst>
                <a:path w="1953" h="358" extrusionOk="0">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0" name="Google Shape;14040;p27"/>
            <p:cNvSpPr/>
            <p:nvPr/>
          </p:nvSpPr>
          <p:spPr>
            <a:xfrm>
              <a:off x="2684388" y="2369483"/>
              <a:ext cx="307850" cy="297100"/>
            </a:xfrm>
            <a:custGeom>
              <a:avLst/>
              <a:gdLst/>
              <a:ahLst/>
              <a:cxnLst/>
              <a:rect l="l" t="t" r="r" b="b"/>
              <a:pathLst>
                <a:path w="12314" h="11884" extrusionOk="0">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041" name="Google Shape;14041;p27"/>
          <p:cNvSpPr/>
          <p:nvPr/>
        </p:nvSpPr>
        <p:spPr>
          <a:xfrm>
            <a:off x="1042813" y="2292426"/>
            <a:ext cx="356019" cy="355421"/>
          </a:xfrm>
          <a:custGeom>
            <a:avLst/>
            <a:gdLst/>
            <a:ahLst/>
            <a:cxnLst/>
            <a:rect l="l" t="t" r="r" b="b"/>
            <a:pathLst>
              <a:path w="11908" h="11888" extrusionOk="0">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42" name="Google Shape;14042;p27"/>
          <p:cNvGrpSpPr/>
          <p:nvPr/>
        </p:nvGrpSpPr>
        <p:grpSpPr>
          <a:xfrm>
            <a:off x="1041406" y="2835815"/>
            <a:ext cx="356767" cy="356737"/>
            <a:chOff x="2193213" y="2824333"/>
            <a:chExt cx="298325" cy="298300"/>
          </a:xfrm>
        </p:grpSpPr>
        <p:sp>
          <p:nvSpPr>
            <p:cNvPr id="14043" name="Google Shape;14043;p27"/>
            <p:cNvSpPr/>
            <p:nvPr/>
          </p:nvSpPr>
          <p:spPr>
            <a:xfrm>
              <a:off x="2193213" y="2913633"/>
              <a:ext cx="141725" cy="119100"/>
            </a:xfrm>
            <a:custGeom>
              <a:avLst/>
              <a:gdLst/>
              <a:ahLst/>
              <a:cxnLst/>
              <a:rect l="l" t="t" r="r" b="b"/>
              <a:pathLst>
                <a:path w="5669" h="4764" extrusionOk="0">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4" name="Google Shape;14044;p27"/>
            <p:cNvSpPr/>
            <p:nvPr/>
          </p:nvSpPr>
          <p:spPr>
            <a:xfrm>
              <a:off x="2212863" y="2932083"/>
              <a:ext cx="82200" cy="82175"/>
            </a:xfrm>
            <a:custGeom>
              <a:avLst/>
              <a:gdLst/>
              <a:ahLst/>
              <a:cxnLst/>
              <a:rect l="l" t="t" r="r" b="b"/>
              <a:pathLst>
                <a:path w="3288" h="3287" extrusionOk="0">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5" name="Google Shape;14045;p27"/>
            <p:cNvSpPr/>
            <p:nvPr/>
          </p:nvSpPr>
          <p:spPr>
            <a:xfrm>
              <a:off x="2279563" y="2980308"/>
              <a:ext cx="122650" cy="142325"/>
            </a:xfrm>
            <a:custGeom>
              <a:avLst/>
              <a:gdLst/>
              <a:ahLst/>
              <a:cxnLst/>
              <a:rect l="l" t="t" r="r" b="b"/>
              <a:pathLst>
                <a:path w="4906" h="5693" extrusionOk="0">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6" name="Google Shape;14046;p27"/>
            <p:cNvSpPr/>
            <p:nvPr/>
          </p:nvSpPr>
          <p:spPr>
            <a:xfrm>
              <a:off x="2300988" y="3020783"/>
              <a:ext cx="81575" cy="81600"/>
            </a:xfrm>
            <a:custGeom>
              <a:avLst/>
              <a:gdLst/>
              <a:ahLst/>
              <a:cxnLst/>
              <a:rect l="l" t="t" r="r" b="b"/>
              <a:pathLst>
                <a:path w="3263" h="3264" extrusionOk="0">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7" name="Google Shape;14047;p27"/>
            <p:cNvSpPr/>
            <p:nvPr/>
          </p:nvSpPr>
          <p:spPr>
            <a:xfrm>
              <a:off x="2348613" y="2913633"/>
              <a:ext cx="142925" cy="119700"/>
            </a:xfrm>
            <a:custGeom>
              <a:avLst/>
              <a:gdLst/>
              <a:ahLst/>
              <a:cxnLst/>
              <a:rect l="l" t="t" r="r" b="b"/>
              <a:pathLst>
                <a:path w="5717" h="4788" extrusionOk="0">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8" name="Google Shape;14048;p27"/>
            <p:cNvSpPr/>
            <p:nvPr/>
          </p:nvSpPr>
          <p:spPr>
            <a:xfrm>
              <a:off x="2390888" y="2932083"/>
              <a:ext cx="82175" cy="81000"/>
            </a:xfrm>
            <a:custGeom>
              <a:avLst/>
              <a:gdLst/>
              <a:ahLst/>
              <a:cxnLst/>
              <a:rect l="l" t="t" r="r" b="b"/>
              <a:pathLst>
                <a:path w="3287" h="3240" extrusionOk="0">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49" name="Google Shape;14049;p27"/>
            <p:cNvSpPr/>
            <p:nvPr/>
          </p:nvSpPr>
          <p:spPr>
            <a:xfrm>
              <a:off x="2283713" y="2824333"/>
              <a:ext cx="119100" cy="141125"/>
            </a:xfrm>
            <a:custGeom>
              <a:avLst/>
              <a:gdLst/>
              <a:ahLst/>
              <a:cxnLst/>
              <a:rect l="l" t="t" r="r" b="b"/>
              <a:pathLst>
                <a:path w="4764" h="5645" extrusionOk="0">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0" name="Google Shape;14050;p27"/>
            <p:cNvSpPr/>
            <p:nvPr/>
          </p:nvSpPr>
          <p:spPr>
            <a:xfrm>
              <a:off x="2300988" y="2843383"/>
              <a:ext cx="81575" cy="82175"/>
            </a:xfrm>
            <a:custGeom>
              <a:avLst/>
              <a:gdLst/>
              <a:ahLst/>
              <a:cxnLst/>
              <a:rect l="l" t="t" r="r" b="b"/>
              <a:pathLst>
                <a:path w="3263" h="3287" extrusionOk="0">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1" name="Google Shape;14051;p27"/>
            <p:cNvSpPr/>
            <p:nvPr/>
          </p:nvSpPr>
          <p:spPr>
            <a:xfrm>
              <a:off x="2321238" y="2872558"/>
              <a:ext cx="42275" cy="8950"/>
            </a:xfrm>
            <a:custGeom>
              <a:avLst/>
              <a:gdLst/>
              <a:ahLst/>
              <a:cxnLst/>
              <a:rect l="l" t="t" r="r" b="b"/>
              <a:pathLst>
                <a:path w="1691" h="358" extrusionOk="0">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2" name="Google Shape;14052;p27"/>
            <p:cNvSpPr/>
            <p:nvPr/>
          </p:nvSpPr>
          <p:spPr>
            <a:xfrm>
              <a:off x="2328963" y="2887433"/>
              <a:ext cx="26225" cy="8950"/>
            </a:xfrm>
            <a:custGeom>
              <a:avLst/>
              <a:gdLst/>
              <a:ahLst/>
              <a:cxnLst/>
              <a:rect l="l" t="t" r="r" b="b"/>
              <a:pathLst>
                <a:path w="1049" h="358" extrusionOk="0">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3" name="Google Shape;14053;p27"/>
            <p:cNvSpPr/>
            <p:nvPr/>
          </p:nvSpPr>
          <p:spPr>
            <a:xfrm>
              <a:off x="2409338" y="2960658"/>
              <a:ext cx="42900" cy="8950"/>
            </a:xfrm>
            <a:custGeom>
              <a:avLst/>
              <a:gdLst/>
              <a:ahLst/>
              <a:cxnLst/>
              <a:rect l="l" t="t" r="r" b="b"/>
              <a:pathLst>
                <a:path w="1716" h="358" extrusionOk="0">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4" name="Google Shape;14054;p27"/>
            <p:cNvSpPr/>
            <p:nvPr/>
          </p:nvSpPr>
          <p:spPr>
            <a:xfrm>
              <a:off x="2417088" y="2976133"/>
              <a:ext cx="26800" cy="8975"/>
            </a:xfrm>
            <a:custGeom>
              <a:avLst/>
              <a:gdLst/>
              <a:ahLst/>
              <a:cxnLst/>
              <a:rect l="l" t="t" r="r" b="b"/>
              <a:pathLst>
                <a:path w="1072" h="359" extrusionOk="0">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5" name="Google Shape;14055;p27"/>
            <p:cNvSpPr/>
            <p:nvPr/>
          </p:nvSpPr>
          <p:spPr>
            <a:xfrm>
              <a:off x="2321238" y="3049958"/>
              <a:ext cx="42275" cy="8975"/>
            </a:xfrm>
            <a:custGeom>
              <a:avLst/>
              <a:gdLst/>
              <a:ahLst/>
              <a:cxnLst/>
              <a:rect l="l" t="t" r="r" b="b"/>
              <a:pathLst>
                <a:path w="1691" h="359" extrusionOk="0">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6" name="Google Shape;14056;p27"/>
            <p:cNvSpPr/>
            <p:nvPr/>
          </p:nvSpPr>
          <p:spPr>
            <a:xfrm>
              <a:off x="2328963" y="3064858"/>
              <a:ext cx="26225" cy="8950"/>
            </a:xfrm>
            <a:custGeom>
              <a:avLst/>
              <a:gdLst/>
              <a:ahLst/>
              <a:cxnLst/>
              <a:rect l="l" t="t" r="r" b="b"/>
              <a:pathLst>
                <a:path w="1049" h="358" extrusionOk="0">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7" name="Google Shape;14057;p27"/>
            <p:cNvSpPr/>
            <p:nvPr/>
          </p:nvSpPr>
          <p:spPr>
            <a:xfrm>
              <a:off x="2232513" y="2961258"/>
              <a:ext cx="42300" cy="8950"/>
            </a:xfrm>
            <a:custGeom>
              <a:avLst/>
              <a:gdLst/>
              <a:ahLst/>
              <a:cxnLst/>
              <a:rect l="l" t="t" r="r" b="b"/>
              <a:pathLst>
                <a:path w="1692" h="358" extrusionOk="0">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58" name="Google Shape;14058;p27"/>
            <p:cNvSpPr/>
            <p:nvPr/>
          </p:nvSpPr>
          <p:spPr>
            <a:xfrm>
              <a:off x="2240863" y="2976133"/>
              <a:ext cx="25625" cy="8975"/>
            </a:xfrm>
            <a:custGeom>
              <a:avLst/>
              <a:gdLst/>
              <a:ahLst/>
              <a:cxnLst/>
              <a:rect l="l" t="t" r="r" b="b"/>
              <a:pathLst>
                <a:path w="1025" h="359" extrusionOk="0">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059" name="Google Shape;14059;p27"/>
          <p:cNvSpPr/>
          <p:nvPr/>
        </p:nvSpPr>
        <p:spPr>
          <a:xfrm>
            <a:off x="1775487" y="2834342"/>
            <a:ext cx="361730" cy="354614"/>
          </a:xfrm>
          <a:custGeom>
            <a:avLst/>
            <a:gdLst/>
            <a:ahLst/>
            <a:cxnLst/>
            <a:rect l="l" t="t" r="r" b="b"/>
            <a:pathLst>
              <a:path w="12099" h="11861" extrusionOk="0">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060" name="Google Shape;14060;p27"/>
          <p:cNvGrpSpPr/>
          <p:nvPr/>
        </p:nvGrpSpPr>
        <p:grpSpPr>
          <a:xfrm>
            <a:off x="2543093" y="2836502"/>
            <a:ext cx="356019" cy="356737"/>
            <a:chOff x="3194038" y="2824908"/>
            <a:chExt cx="297700" cy="298300"/>
          </a:xfrm>
        </p:grpSpPr>
        <p:sp>
          <p:nvSpPr>
            <p:cNvPr id="14061" name="Google Shape;14061;p27"/>
            <p:cNvSpPr/>
            <p:nvPr/>
          </p:nvSpPr>
          <p:spPr>
            <a:xfrm>
              <a:off x="3194038" y="2824908"/>
              <a:ext cx="297700" cy="298300"/>
            </a:xfrm>
            <a:custGeom>
              <a:avLst/>
              <a:gdLst/>
              <a:ahLst/>
              <a:cxnLst/>
              <a:rect l="l" t="t" r="r" b="b"/>
              <a:pathLst>
                <a:path w="11908" h="11932" extrusionOk="0">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2" name="Google Shape;14062;p27"/>
            <p:cNvSpPr/>
            <p:nvPr/>
          </p:nvSpPr>
          <p:spPr>
            <a:xfrm>
              <a:off x="3233913" y="2848733"/>
              <a:ext cx="11925" cy="8950"/>
            </a:xfrm>
            <a:custGeom>
              <a:avLst/>
              <a:gdLst/>
              <a:ahLst/>
              <a:cxnLst/>
              <a:rect l="l" t="t" r="r" b="b"/>
              <a:pathLst>
                <a:path w="477" h="358" extrusionOk="0">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3" name="Google Shape;14063;p27"/>
            <p:cNvSpPr/>
            <p:nvPr/>
          </p:nvSpPr>
          <p:spPr>
            <a:xfrm>
              <a:off x="332023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4" name="Google Shape;14064;p27"/>
            <p:cNvSpPr/>
            <p:nvPr/>
          </p:nvSpPr>
          <p:spPr>
            <a:xfrm>
              <a:off x="3342863" y="2848733"/>
              <a:ext cx="14325" cy="8950"/>
            </a:xfrm>
            <a:custGeom>
              <a:avLst/>
              <a:gdLst/>
              <a:ahLst/>
              <a:cxnLst/>
              <a:rect l="l" t="t" r="r" b="b"/>
              <a:pathLst>
                <a:path w="573" h="358" extrusionOk="0">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5" name="Google Shape;14065;p27"/>
            <p:cNvSpPr/>
            <p:nvPr/>
          </p:nvSpPr>
          <p:spPr>
            <a:xfrm>
              <a:off x="3275588" y="2848733"/>
              <a:ext cx="14325" cy="8950"/>
            </a:xfrm>
            <a:custGeom>
              <a:avLst/>
              <a:gdLst/>
              <a:ahLst/>
              <a:cxnLst/>
              <a:rect l="l" t="t" r="r" b="b"/>
              <a:pathLst>
                <a:path w="573" h="358" extrusionOk="0">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6" name="Google Shape;14066;p27"/>
            <p:cNvSpPr/>
            <p:nvPr/>
          </p:nvSpPr>
          <p:spPr>
            <a:xfrm>
              <a:off x="329821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7" name="Google Shape;14067;p27"/>
            <p:cNvSpPr/>
            <p:nvPr/>
          </p:nvSpPr>
          <p:spPr>
            <a:xfrm>
              <a:off x="3253563" y="2848733"/>
              <a:ext cx="14325" cy="8950"/>
            </a:xfrm>
            <a:custGeom>
              <a:avLst/>
              <a:gdLst/>
              <a:ahLst/>
              <a:cxnLst/>
              <a:rect l="l" t="t" r="r" b="b"/>
              <a:pathLst>
                <a:path w="573" h="358" extrusionOk="0">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68" name="Google Shape;14068;p27"/>
            <p:cNvSpPr/>
            <p:nvPr/>
          </p:nvSpPr>
          <p:spPr>
            <a:xfrm>
              <a:off x="3364888" y="2848733"/>
              <a:ext cx="11950" cy="8950"/>
            </a:xfrm>
            <a:custGeom>
              <a:avLst/>
              <a:gdLst/>
              <a:ahLst/>
              <a:cxnLst/>
              <a:rect l="l" t="t" r="r" b="b"/>
              <a:pathLst>
                <a:path w="478" h="358" extrusionOk="0">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69" name="Google Shape;14069;p27"/>
          <p:cNvGrpSpPr/>
          <p:nvPr/>
        </p:nvGrpSpPr>
        <p:grpSpPr>
          <a:xfrm>
            <a:off x="3233738" y="2836323"/>
            <a:ext cx="370281" cy="356946"/>
            <a:chOff x="3644113" y="2824758"/>
            <a:chExt cx="309625" cy="298475"/>
          </a:xfrm>
        </p:grpSpPr>
        <p:sp>
          <p:nvSpPr>
            <p:cNvPr id="14070" name="Google Shape;14070;p27"/>
            <p:cNvSpPr/>
            <p:nvPr/>
          </p:nvSpPr>
          <p:spPr>
            <a:xfrm>
              <a:off x="3780463" y="2959483"/>
              <a:ext cx="50625" cy="8950"/>
            </a:xfrm>
            <a:custGeom>
              <a:avLst/>
              <a:gdLst/>
              <a:ahLst/>
              <a:cxnLst/>
              <a:rect l="l" t="t" r="r" b="b"/>
              <a:pathLst>
                <a:path w="2025" h="358" extrusionOk="0">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1" name="Google Shape;14071;p27"/>
            <p:cNvSpPr/>
            <p:nvPr/>
          </p:nvSpPr>
          <p:spPr>
            <a:xfrm>
              <a:off x="3789988" y="2977333"/>
              <a:ext cx="30375" cy="8950"/>
            </a:xfrm>
            <a:custGeom>
              <a:avLst/>
              <a:gdLst/>
              <a:ahLst/>
              <a:cxnLst/>
              <a:rect l="l" t="t" r="r" b="b"/>
              <a:pathLst>
                <a:path w="1215" h="358" extrusionOk="0">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2" name="Google Shape;14072;p27"/>
            <p:cNvSpPr/>
            <p:nvPr/>
          </p:nvSpPr>
          <p:spPr>
            <a:xfrm>
              <a:off x="3644113" y="2824758"/>
              <a:ext cx="309625" cy="298475"/>
            </a:xfrm>
            <a:custGeom>
              <a:avLst/>
              <a:gdLst/>
              <a:ahLst/>
              <a:cxnLst/>
              <a:rect l="l" t="t" r="r" b="b"/>
              <a:pathLst>
                <a:path w="12385" h="11939" extrusionOk="0">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73" name="Google Shape;14073;p27"/>
          <p:cNvGrpSpPr/>
          <p:nvPr/>
        </p:nvGrpSpPr>
        <p:grpSpPr>
          <a:xfrm>
            <a:off x="4022685" y="2836502"/>
            <a:ext cx="356019" cy="352492"/>
            <a:chOff x="4176388" y="2824908"/>
            <a:chExt cx="297700" cy="294750"/>
          </a:xfrm>
        </p:grpSpPr>
        <p:sp>
          <p:nvSpPr>
            <p:cNvPr id="14074" name="Google Shape;14074;p27"/>
            <p:cNvSpPr/>
            <p:nvPr/>
          </p:nvSpPr>
          <p:spPr>
            <a:xfrm>
              <a:off x="4176388" y="2824908"/>
              <a:ext cx="297700" cy="294750"/>
            </a:xfrm>
            <a:custGeom>
              <a:avLst/>
              <a:gdLst/>
              <a:ahLst/>
              <a:cxnLst/>
              <a:rect l="l" t="t" r="r" b="b"/>
              <a:pathLst>
                <a:path w="11908" h="11790" extrusionOk="0">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5" name="Google Shape;14075;p27"/>
            <p:cNvSpPr/>
            <p:nvPr/>
          </p:nvSpPr>
          <p:spPr>
            <a:xfrm>
              <a:off x="4300213" y="2959483"/>
              <a:ext cx="49450" cy="8950"/>
            </a:xfrm>
            <a:custGeom>
              <a:avLst/>
              <a:gdLst/>
              <a:ahLst/>
              <a:cxnLst/>
              <a:rect l="l" t="t" r="r" b="b"/>
              <a:pathLst>
                <a:path w="1978" h="358" extrusionOk="0">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6" name="Google Shape;14076;p27"/>
            <p:cNvSpPr/>
            <p:nvPr/>
          </p:nvSpPr>
          <p:spPr>
            <a:xfrm>
              <a:off x="4310338" y="2977333"/>
              <a:ext cx="29800" cy="8950"/>
            </a:xfrm>
            <a:custGeom>
              <a:avLst/>
              <a:gdLst/>
              <a:ahLst/>
              <a:cxnLst/>
              <a:rect l="l" t="t" r="r" b="b"/>
              <a:pathLst>
                <a:path w="1192" h="358" extrusionOk="0">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7" name="Google Shape;14077;p27"/>
            <p:cNvSpPr/>
            <p:nvPr/>
          </p:nvSpPr>
          <p:spPr>
            <a:xfrm>
              <a:off x="4213888" y="3021983"/>
              <a:ext cx="76225" cy="8950"/>
            </a:xfrm>
            <a:custGeom>
              <a:avLst/>
              <a:gdLst/>
              <a:ahLst/>
              <a:cxnLst/>
              <a:rect l="l" t="t" r="r" b="b"/>
              <a:pathLst>
                <a:path w="3049" h="358" extrusionOk="0">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8" name="Google Shape;14078;p27"/>
            <p:cNvSpPr/>
            <p:nvPr/>
          </p:nvSpPr>
          <p:spPr>
            <a:xfrm>
              <a:off x="4213888" y="3041033"/>
              <a:ext cx="76225" cy="8950"/>
            </a:xfrm>
            <a:custGeom>
              <a:avLst/>
              <a:gdLst/>
              <a:ahLst/>
              <a:cxnLst/>
              <a:rect l="l" t="t" r="r" b="b"/>
              <a:pathLst>
                <a:path w="3049" h="358" extrusionOk="0">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79" name="Google Shape;14079;p27"/>
            <p:cNvSpPr/>
            <p:nvPr/>
          </p:nvSpPr>
          <p:spPr>
            <a:xfrm>
              <a:off x="4230563" y="3059483"/>
              <a:ext cx="43475" cy="8975"/>
            </a:xfrm>
            <a:custGeom>
              <a:avLst/>
              <a:gdLst/>
              <a:ahLst/>
              <a:cxnLst/>
              <a:rect l="l" t="t" r="r" b="b"/>
              <a:pathLst>
                <a:path w="1739" h="359" extrusionOk="0">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0" name="Google Shape;14080;p27"/>
            <p:cNvSpPr/>
            <p:nvPr/>
          </p:nvSpPr>
          <p:spPr>
            <a:xfrm>
              <a:off x="4360338" y="3021383"/>
              <a:ext cx="75050" cy="8950"/>
            </a:xfrm>
            <a:custGeom>
              <a:avLst/>
              <a:gdLst/>
              <a:ahLst/>
              <a:cxnLst/>
              <a:rect l="l" t="t" r="r" b="b"/>
              <a:pathLst>
                <a:path w="3002" h="358" extrusionOk="0">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1" name="Google Shape;14081;p27"/>
            <p:cNvSpPr/>
            <p:nvPr/>
          </p:nvSpPr>
          <p:spPr>
            <a:xfrm>
              <a:off x="4360338" y="3039833"/>
              <a:ext cx="75050" cy="8975"/>
            </a:xfrm>
            <a:custGeom>
              <a:avLst/>
              <a:gdLst/>
              <a:ahLst/>
              <a:cxnLst/>
              <a:rect l="l" t="t" r="r" b="b"/>
              <a:pathLst>
                <a:path w="3002" h="359" extrusionOk="0">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2" name="Google Shape;14082;p27"/>
            <p:cNvSpPr/>
            <p:nvPr/>
          </p:nvSpPr>
          <p:spPr>
            <a:xfrm>
              <a:off x="4375813" y="3059483"/>
              <a:ext cx="42900" cy="8975"/>
            </a:xfrm>
            <a:custGeom>
              <a:avLst/>
              <a:gdLst/>
              <a:ahLst/>
              <a:cxnLst/>
              <a:rect l="l" t="t" r="r" b="b"/>
              <a:pathLst>
                <a:path w="1716" h="359" extrusionOk="0">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3" name="Google Shape;14083;p27"/>
            <p:cNvSpPr/>
            <p:nvPr/>
          </p:nvSpPr>
          <p:spPr>
            <a:xfrm>
              <a:off x="4359738" y="2878508"/>
              <a:ext cx="75650" cy="8950"/>
            </a:xfrm>
            <a:custGeom>
              <a:avLst/>
              <a:gdLst/>
              <a:ahLst/>
              <a:cxnLst/>
              <a:rect l="l" t="t" r="r" b="b"/>
              <a:pathLst>
                <a:path w="3026" h="358" extrusionOk="0">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4" name="Google Shape;14084;p27"/>
            <p:cNvSpPr/>
            <p:nvPr/>
          </p:nvSpPr>
          <p:spPr>
            <a:xfrm>
              <a:off x="4359738" y="2896958"/>
              <a:ext cx="75650" cy="8950"/>
            </a:xfrm>
            <a:custGeom>
              <a:avLst/>
              <a:gdLst/>
              <a:ahLst/>
              <a:cxnLst/>
              <a:rect l="l" t="t" r="r" b="b"/>
              <a:pathLst>
                <a:path w="3026" h="358" extrusionOk="0">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5" name="Google Shape;14085;p27"/>
            <p:cNvSpPr/>
            <p:nvPr/>
          </p:nvSpPr>
          <p:spPr>
            <a:xfrm>
              <a:off x="4375813" y="2916008"/>
              <a:ext cx="42900" cy="8950"/>
            </a:xfrm>
            <a:custGeom>
              <a:avLst/>
              <a:gdLst/>
              <a:ahLst/>
              <a:cxnLst/>
              <a:rect l="l" t="t" r="r" b="b"/>
              <a:pathLst>
                <a:path w="1716" h="358" extrusionOk="0">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6" name="Google Shape;14086;p27"/>
            <p:cNvSpPr/>
            <p:nvPr/>
          </p:nvSpPr>
          <p:spPr>
            <a:xfrm>
              <a:off x="4215663" y="2878508"/>
              <a:ext cx="76250" cy="8950"/>
            </a:xfrm>
            <a:custGeom>
              <a:avLst/>
              <a:gdLst/>
              <a:ahLst/>
              <a:cxnLst/>
              <a:rect l="l" t="t" r="r" b="b"/>
              <a:pathLst>
                <a:path w="3050" h="358" extrusionOk="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7" name="Google Shape;14087;p27"/>
            <p:cNvSpPr/>
            <p:nvPr/>
          </p:nvSpPr>
          <p:spPr>
            <a:xfrm>
              <a:off x="4215663" y="2896958"/>
              <a:ext cx="76250" cy="8950"/>
            </a:xfrm>
            <a:custGeom>
              <a:avLst/>
              <a:gdLst/>
              <a:ahLst/>
              <a:cxnLst/>
              <a:rect l="l" t="t" r="r" b="b"/>
              <a:pathLst>
                <a:path w="3050" h="358" extrusionOk="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88" name="Google Shape;14088;p27"/>
            <p:cNvSpPr/>
            <p:nvPr/>
          </p:nvSpPr>
          <p:spPr>
            <a:xfrm>
              <a:off x="4231738" y="2916008"/>
              <a:ext cx="43500" cy="8950"/>
            </a:xfrm>
            <a:custGeom>
              <a:avLst/>
              <a:gdLst/>
              <a:ahLst/>
              <a:cxnLst/>
              <a:rect l="l" t="t" r="r" b="b"/>
              <a:pathLst>
                <a:path w="1740" h="358" extrusionOk="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89" name="Google Shape;14089;p27"/>
          <p:cNvGrpSpPr/>
          <p:nvPr/>
        </p:nvGrpSpPr>
        <p:grpSpPr>
          <a:xfrm>
            <a:off x="4769597" y="2833722"/>
            <a:ext cx="356019" cy="358112"/>
            <a:chOff x="4673513" y="2822583"/>
            <a:chExt cx="297700" cy="299450"/>
          </a:xfrm>
        </p:grpSpPr>
        <p:sp>
          <p:nvSpPr>
            <p:cNvPr id="14090" name="Google Shape;14090;p27"/>
            <p:cNvSpPr/>
            <p:nvPr/>
          </p:nvSpPr>
          <p:spPr>
            <a:xfrm>
              <a:off x="4673513" y="2824333"/>
              <a:ext cx="297700" cy="297700"/>
            </a:xfrm>
            <a:custGeom>
              <a:avLst/>
              <a:gdLst/>
              <a:ahLst/>
              <a:cxnLst/>
              <a:rect l="l" t="t" r="r" b="b"/>
              <a:pathLst>
                <a:path w="11908" h="11908" extrusionOk="0">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1" name="Google Shape;14091;p27"/>
            <p:cNvSpPr/>
            <p:nvPr/>
          </p:nvSpPr>
          <p:spPr>
            <a:xfrm>
              <a:off x="4782463" y="2822583"/>
              <a:ext cx="169700" cy="141675"/>
            </a:xfrm>
            <a:custGeom>
              <a:avLst/>
              <a:gdLst/>
              <a:ahLst/>
              <a:cxnLst/>
              <a:rect l="l" t="t" r="r" b="b"/>
              <a:pathLst>
                <a:path w="6788" h="5667" extrusionOk="0">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92" name="Google Shape;14092;p27"/>
          <p:cNvGrpSpPr/>
          <p:nvPr/>
        </p:nvGrpSpPr>
        <p:grpSpPr>
          <a:xfrm>
            <a:off x="5512951" y="2843648"/>
            <a:ext cx="357455" cy="338201"/>
            <a:chOff x="5167663" y="2830883"/>
            <a:chExt cx="298900" cy="282800"/>
          </a:xfrm>
        </p:grpSpPr>
        <p:sp>
          <p:nvSpPr>
            <p:cNvPr id="14093" name="Google Shape;14093;p27"/>
            <p:cNvSpPr/>
            <p:nvPr/>
          </p:nvSpPr>
          <p:spPr>
            <a:xfrm>
              <a:off x="5299813" y="2873133"/>
              <a:ext cx="36350" cy="42425"/>
            </a:xfrm>
            <a:custGeom>
              <a:avLst/>
              <a:gdLst/>
              <a:ahLst/>
              <a:cxnLst/>
              <a:rect l="l" t="t" r="r" b="b"/>
              <a:pathLst>
                <a:path w="1454" h="1697" extrusionOk="0">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4" name="Google Shape;14094;p27"/>
            <p:cNvSpPr/>
            <p:nvPr/>
          </p:nvSpPr>
          <p:spPr>
            <a:xfrm>
              <a:off x="5221838" y="3006508"/>
              <a:ext cx="29775" cy="43475"/>
            </a:xfrm>
            <a:custGeom>
              <a:avLst/>
              <a:gdLst/>
              <a:ahLst/>
              <a:cxnLst/>
              <a:rect l="l" t="t" r="r" b="b"/>
              <a:pathLst>
                <a:path w="1191" h="1739" extrusionOk="0">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5" name="Google Shape;14095;p27"/>
            <p:cNvSpPr/>
            <p:nvPr/>
          </p:nvSpPr>
          <p:spPr>
            <a:xfrm>
              <a:off x="5375438" y="3006508"/>
              <a:ext cx="37525" cy="43475"/>
            </a:xfrm>
            <a:custGeom>
              <a:avLst/>
              <a:gdLst/>
              <a:ahLst/>
              <a:cxnLst/>
              <a:rect l="l" t="t" r="r" b="b"/>
              <a:pathLst>
                <a:path w="1501" h="1739" extrusionOk="0">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6" name="Google Shape;14096;p27"/>
            <p:cNvSpPr/>
            <p:nvPr/>
          </p:nvSpPr>
          <p:spPr>
            <a:xfrm>
              <a:off x="5167663" y="2830883"/>
              <a:ext cx="298900" cy="282800"/>
            </a:xfrm>
            <a:custGeom>
              <a:avLst/>
              <a:gdLst/>
              <a:ahLst/>
              <a:cxnLst/>
              <a:rect l="l" t="t" r="r" b="b"/>
              <a:pathLst>
                <a:path w="11956" h="11312" extrusionOk="0">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097" name="Google Shape;14097;p27"/>
          <p:cNvGrpSpPr/>
          <p:nvPr/>
        </p:nvGrpSpPr>
        <p:grpSpPr>
          <a:xfrm>
            <a:off x="6296159" y="2835994"/>
            <a:ext cx="309768" cy="355123"/>
            <a:chOff x="5695138" y="2824483"/>
            <a:chExt cx="259025" cy="296950"/>
          </a:xfrm>
        </p:grpSpPr>
        <p:sp>
          <p:nvSpPr>
            <p:cNvPr id="14098" name="Google Shape;14098;p27"/>
            <p:cNvSpPr/>
            <p:nvPr/>
          </p:nvSpPr>
          <p:spPr>
            <a:xfrm>
              <a:off x="5787438" y="2947558"/>
              <a:ext cx="75025" cy="8950"/>
            </a:xfrm>
            <a:custGeom>
              <a:avLst/>
              <a:gdLst/>
              <a:ahLst/>
              <a:cxnLst/>
              <a:rect l="l" t="t" r="r" b="b"/>
              <a:pathLst>
                <a:path w="3001" h="358" extrusionOk="0">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099" name="Google Shape;14099;p27"/>
            <p:cNvSpPr/>
            <p:nvPr/>
          </p:nvSpPr>
          <p:spPr>
            <a:xfrm>
              <a:off x="5787438" y="2968408"/>
              <a:ext cx="75025" cy="8950"/>
            </a:xfrm>
            <a:custGeom>
              <a:avLst/>
              <a:gdLst/>
              <a:ahLst/>
              <a:cxnLst/>
              <a:rect l="l" t="t" r="r" b="b"/>
              <a:pathLst>
                <a:path w="3001" h="358" extrusionOk="0">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0" name="Google Shape;14100;p27"/>
            <p:cNvSpPr/>
            <p:nvPr/>
          </p:nvSpPr>
          <p:spPr>
            <a:xfrm>
              <a:off x="5804088" y="2989233"/>
              <a:ext cx="42300" cy="8950"/>
            </a:xfrm>
            <a:custGeom>
              <a:avLst/>
              <a:gdLst/>
              <a:ahLst/>
              <a:cxnLst/>
              <a:rect l="l" t="t" r="r" b="b"/>
              <a:pathLst>
                <a:path w="1692" h="358" extrusionOk="0">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1" name="Google Shape;14101;p27"/>
            <p:cNvSpPr/>
            <p:nvPr/>
          </p:nvSpPr>
          <p:spPr>
            <a:xfrm>
              <a:off x="5695138" y="2824483"/>
              <a:ext cx="259025" cy="296950"/>
            </a:xfrm>
            <a:custGeom>
              <a:avLst/>
              <a:gdLst/>
              <a:ahLst/>
              <a:cxnLst/>
              <a:rect l="l" t="t" r="r" b="b"/>
              <a:pathLst>
                <a:path w="10361" h="11878" extrusionOk="0">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02" name="Google Shape;14102;p27"/>
          <p:cNvSpPr/>
          <p:nvPr/>
        </p:nvSpPr>
        <p:spPr>
          <a:xfrm>
            <a:off x="6997425" y="2836465"/>
            <a:ext cx="356019" cy="355332"/>
          </a:xfrm>
          <a:custGeom>
            <a:avLst/>
            <a:gdLst/>
            <a:ahLst/>
            <a:cxnLst/>
            <a:rect l="l" t="t" r="r" b="b"/>
            <a:pathLst>
              <a:path w="11908" h="11885" extrusionOk="0">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3" name="Google Shape;14103;p27"/>
          <p:cNvSpPr/>
          <p:nvPr/>
        </p:nvSpPr>
        <p:spPr>
          <a:xfrm>
            <a:off x="7749323" y="2835777"/>
            <a:ext cx="341071" cy="356019"/>
          </a:xfrm>
          <a:custGeom>
            <a:avLst/>
            <a:gdLst/>
            <a:ahLst/>
            <a:cxnLst/>
            <a:rect l="l" t="t" r="r" b="b"/>
            <a:pathLst>
              <a:path w="11408" h="11908" extrusionOk="0">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04" name="Google Shape;14104;p27"/>
          <p:cNvGrpSpPr/>
          <p:nvPr/>
        </p:nvGrpSpPr>
        <p:grpSpPr>
          <a:xfrm>
            <a:off x="7751534" y="3421058"/>
            <a:ext cx="351056" cy="355302"/>
            <a:chOff x="6657238" y="3313708"/>
            <a:chExt cx="293550" cy="297100"/>
          </a:xfrm>
        </p:grpSpPr>
        <p:sp>
          <p:nvSpPr>
            <p:cNvPr id="14105" name="Google Shape;14105;p27"/>
            <p:cNvSpPr/>
            <p:nvPr/>
          </p:nvSpPr>
          <p:spPr>
            <a:xfrm>
              <a:off x="6657238" y="3508983"/>
              <a:ext cx="70300" cy="101825"/>
            </a:xfrm>
            <a:custGeom>
              <a:avLst/>
              <a:gdLst/>
              <a:ahLst/>
              <a:cxnLst/>
              <a:rect l="l" t="t" r="r" b="b"/>
              <a:pathLst>
                <a:path w="2812"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6" name="Google Shape;14106;p27"/>
            <p:cNvSpPr/>
            <p:nvPr/>
          </p:nvSpPr>
          <p:spPr>
            <a:xfrm>
              <a:off x="6676888"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7" name="Google Shape;14107;p27"/>
            <p:cNvSpPr/>
            <p:nvPr/>
          </p:nvSpPr>
          <p:spPr>
            <a:xfrm>
              <a:off x="6676313" y="3313708"/>
              <a:ext cx="34550" cy="34550"/>
            </a:xfrm>
            <a:custGeom>
              <a:avLst/>
              <a:gdLst/>
              <a:ahLst/>
              <a:cxnLst/>
              <a:rect l="l" t="t" r="r" b="b"/>
              <a:pathLst>
                <a:path w="1382" h="1382" extrusionOk="0">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8" name="Google Shape;14108;p27"/>
            <p:cNvSpPr/>
            <p:nvPr/>
          </p:nvSpPr>
          <p:spPr>
            <a:xfrm>
              <a:off x="6658438" y="3354783"/>
              <a:ext cx="69100" cy="103625"/>
            </a:xfrm>
            <a:custGeom>
              <a:avLst/>
              <a:gdLst/>
              <a:ahLst/>
              <a:cxnLst/>
              <a:rect l="l" t="t" r="r" b="b"/>
              <a:pathLst>
                <a:path w="2764" h="4145" extrusionOk="0">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09" name="Google Shape;14109;p27"/>
            <p:cNvSpPr/>
            <p:nvPr/>
          </p:nvSpPr>
          <p:spPr>
            <a:xfrm>
              <a:off x="6731663"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0" name="Google Shape;14110;p27"/>
            <p:cNvSpPr/>
            <p:nvPr/>
          </p:nvSpPr>
          <p:spPr>
            <a:xfrm>
              <a:off x="6751313" y="3468508"/>
              <a:ext cx="33975" cy="34550"/>
            </a:xfrm>
            <a:custGeom>
              <a:avLst/>
              <a:gdLst/>
              <a:ahLst/>
              <a:cxnLst/>
              <a:rect l="l" t="t" r="r" b="b"/>
              <a:pathLst>
                <a:path w="1359" h="1382" extrusionOk="0">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1" name="Google Shape;14111;p27"/>
            <p:cNvSpPr/>
            <p:nvPr/>
          </p:nvSpPr>
          <p:spPr>
            <a:xfrm>
              <a:off x="6751313" y="3313708"/>
              <a:ext cx="33975" cy="34550"/>
            </a:xfrm>
            <a:custGeom>
              <a:avLst/>
              <a:gdLst/>
              <a:ahLst/>
              <a:cxnLst/>
              <a:rect l="l" t="t" r="r" b="b"/>
              <a:pathLst>
                <a:path w="1359" h="1382" extrusionOk="0">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2" name="Google Shape;14112;p27"/>
            <p:cNvSpPr/>
            <p:nvPr/>
          </p:nvSpPr>
          <p:spPr>
            <a:xfrm>
              <a:off x="6732863" y="3354783"/>
              <a:ext cx="69075" cy="103625"/>
            </a:xfrm>
            <a:custGeom>
              <a:avLst/>
              <a:gdLst/>
              <a:ahLst/>
              <a:cxnLst/>
              <a:rect l="l" t="t" r="r" b="b"/>
              <a:pathLst>
                <a:path w="2763" h="4145" extrusionOk="0">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3" name="Google Shape;14113;p27"/>
            <p:cNvSpPr/>
            <p:nvPr/>
          </p:nvSpPr>
          <p:spPr>
            <a:xfrm>
              <a:off x="6806088" y="3508983"/>
              <a:ext cx="70275" cy="101825"/>
            </a:xfrm>
            <a:custGeom>
              <a:avLst/>
              <a:gdLst/>
              <a:ahLst/>
              <a:cxnLst/>
              <a:rect l="l" t="t" r="r" b="b"/>
              <a:pathLst>
                <a:path w="2811" h="4073" extrusionOk="0">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4" name="Google Shape;14114;p27"/>
            <p:cNvSpPr/>
            <p:nvPr/>
          </p:nvSpPr>
          <p:spPr>
            <a:xfrm>
              <a:off x="6825738" y="3468508"/>
              <a:ext cx="33950" cy="34550"/>
            </a:xfrm>
            <a:custGeom>
              <a:avLst/>
              <a:gdLst/>
              <a:ahLst/>
              <a:cxnLst/>
              <a:rect l="l" t="t" r="r" b="b"/>
              <a:pathLst>
                <a:path w="1358" h="1382" extrusionOk="0">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5" name="Google Shape;14115;p27"/>
            <p:cNvSpPr/>
            <p:nvPr/>
          </p:nvSpPr>
          <p:spPr>
            <a:xfrm>
              <a:off x="6825738"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6" name="Google Shape;14116;p27"/>
            <p:cNvSpPr/>
            <p:nvPr/>
          </p:nvSpPr>
          <p:spPr>
            <a:xfrm>
              <a:off x="6807288" y="3354783"/>
              <a:ext cx="69075" cy="103625"/>
            </a:xfrm>
            <a:custGeom>
              <a:avLst/>
              <a:gdLst/>
              <a:ahLst/>
              <a:cxnLst/>
              <a:rect l="l" t="t" r="r" b="b"/>
              <a:pathLst>
                <a:path w="2763" h="4145" extrusionOk="0">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7" name="Google Shape;14117;p27"/>
            <p:cNvSpPr/>
            <p:nvPr/>
          </p:nvSpPr>
          <p:spPr>
            <a:xfrm>
              <a:off x="6880513" y="3508983"/>
              <a:ext cx="70275" cy="101825"/>
            </a:xfrm>
            <a:custGeom>
              <a:avLst/>
              <a:gdLst/>
              <a:ahLst/>
              <a:cxnLst/>
              <a:rect l="l" t="t" r="r" b="b"/>
              <a:pathLst>
                <a:path w="2811" h="4073" extrusionOk="0">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8" name="Google Shape;14118;p27"/>
            <p:cNvSpPr/>
            <p:nvPr/>
          </p:nvSpPr>
          <p:spPr>
            <a:xfrm>
              <a:off x="6900163" y="3468508"/>
              <a:ext cx="33950" cy="34550"/>
            </a:xfrm>
            <a:custGeom>
              <a:avLst/>
              <a:gdLst/>
              <a:ahLst/>
              <a:cxnLst/>
              <a:rect l="l" t="t" r="r" b="b"/>
              <a:pathLst>
                <a:path w="1358" h="1382" extrusionOk="0">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19" name="Google Shape;14119;p27"/>
            <p:cNvSpPr/>
            <p:nvPr/>
          </p:nvSpPr>
          <p:spPr>
            <a:xfrm>
              <a:off x="6900163" y="3313708"/>
              <a:ext cx="33950" cy="34550"/>
            </a:xfrm>
            <a:custGeom>
              <a:avLst/>
              <a:gdLst/>
              <a:ahLst/>
              <a:cxnLst/>
              <a:rect l="l" t="t" r="r" b="b"/>
              <a:pathLst>
                <a:path w="1358" h="1382" extrusionOk="0">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0" name="Google Shape;14120;p27"/>
            <p:cNvSpPr/>
            <p:nvPr/>
          </p:nvSpPr>
          <p:spPr>
            <a:xfrm>
              <a:off x="6881713" y="3354783"/>
              <a:ext cx="69075" cy="103625"/>
            </a:xfrm>
            <a:custGeom>
              <a:avLst/>
              <a:gdLst/>
              <a:ahLst/>
              <a:cxnLst/>
              <a:rect l="l" t="t" r="r" b="b"/>
              <a:pathLst>
                <a:path w="2763" h="4145" extrusionOk="0">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21" name="Google Shape;14121;p27"/>
          <p:cNvSpPr/>
          <p:nvPr/>
        </p:nvSpPr>
        <p:spPr>
          <a:xfrm>
            <a:off x="7126312" y="3574088"/>
            <a:ext cx="103984" cy="10703"/>
          </a:xfrm>
          <a:custGeom>
            <a:avLst/>
            <a:gdLst/>
            <a:ahLst/>
            <a:cxnLst/>
            <a:rect l="l" t="t" r="r" b="b"/>
            <a:pathLst>
              <a:path w="3478" h="358" extrusionOk="0">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2" name="Google Shape;14122;p27"/>
          <p:cNvSpPr/>
          <p:nvPr/>
        </p:nvSpPr>
        <p:spPr>
          <a:xfrm>
            <a:off x="7126312" y="3600427"/>
            <a:ext cx="103984" cy="10733"/>
          </a:xfrm>
          <a:custGeom>
            <a:avLst/>
            <a:gdLst/>
            <a:ahLst/>
            <a:cxnLst/>
            <a:rect l="l" t="t" r="r" b="b"/>
            <a:pathLst>
              <a:path w="3478" h="359" extrusionOk="0">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3" name="Google Shape;14123;p27"/>
          <p:cNvSpPr/>
          <p:nvPr/>
        </p:nvSpPr>
        <p:spPr>
          <a:xfrm>
            <a:off x="7149811" y="3625362"/>
            <a:ext cx="56985" cy="10703"/>
          </a:xfrm>
          <a:custGeom>
            <a:avLst/>
            <a:gdLst/>
            <a:ahLst/>
            <a:cxnLst/>
            <a:rect l="l" t="t" r="r" b="b"/>
            <a:pathLst>
              <a:path w="1906" h="358" extrusionOk="0">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4" name="Google Shape;14124;p27"/>
          <p:cNvSpPr/>
          <p:nvPr/>
        </p:nvSpPr>
        <p:spPr>
          <a:xfrm>
            <a:off x="7007411" y="3422450"/>
            <a:ext cx="337513" cy="355302"/>
          </a:xfrm>
          <a:custGeom>
            <a:avLst/>
            <a:gdLst/>
            <a:ahLst/>
            <a:cxnLst/>
            <a:rect l="l" t="t" r="r" b="b"/>
            <a:pathLst>
              <a:path w="11289" h="11884" extrusionOk="0">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25" name="Google Shape;14125;p27"/>
          <p:cNvGrpSpPr/>
          <p:nvPr/>
        </p:nvGrpSpPr>
        <p:grpSpPr>
          <a:xfrm>
            <a:off x="6273377" y="3422493"/>
            <a:ext cx="356019" cy="355302"/>
            <a:chOff x="5676088" y="3314908"/>
            <a:chExt cx="297700" cy="297100"/>
          </a:xfrm>
        </p:grpSpPr>
        <p:sp>
          <p:nvSpPr>
            <p:cNvPr id="14126" name="Google Shape;14126;p27"/>
            <p:cNvSpPr/>
            <p:nvPr/>
          </p:nvSpPr>
          <p:spPr>
            <a:xfrm>
              <a:off x="5751113" y="3426508"/>
              <a:ext cx="203050" cy="108700"/>
            </a:xfrm>
            <a:custGeom>
              <a:avLst/>
              <a:gdLst/>
              <a:ahLst/>
              <a:cxnLst/>
              <a:rect l="l" t="t" r="r" b="b"/>
              <a:pathLst>
                <a:path w="8122" h="4348" extrusionOk="0">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27" name="Google Shape;14127;p27"/>
            <p:cNvSpPr/>
            <p:nvPr/>
          </p:nvSpPr>
          <p:spPr>
            <a:xfrm>
              <a:off x="5676088" y="3314908"/>
              <a:ext cx="297700" cy="297100"/>
            </a:xfrm>
            <a:custGeom>
              <a:avLst/>
              <a:gdLst/>
              <a:ahLst/>
              <a:cxnLst/>
              <a:rect l="l" t="t" r="r" b="b"/>
              <a:pathLst>
                <a:path w="11908" h="11884" extrusionOk="0">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28" name="Google Shape;14128;p27"/>
          <p:cNvGrpSpPr/>
          <p:nvPr/>
        </p:nvGrpSpPr>
        <p:grpSpPr>
          <a:xfrm>
            <a:off x="5513639" y="3420341"/>
            <a:ext cx="356049" cy="355332"/>
            <a:chOff x="5168238" y="3313108"/>
            <a:chExt cx="297725" cy="297125"/>
          </a:xfrm>
        </p:grpSpPr>
        <p:sp>
          <p:nvSpPr>
            <p:cNvPr id="14129" name="Google Shape;14129;p27"/>
            <p:cNvSpPr/>
            <p:nvPr/>
          </p:nvSpPr>
          <p:spPr>
            <a:xfrm>
              <a:off x="5374238" y="3513858"/>
              <a:ext cx="28600" cy="41000"/>
            </a:xfrm>
            <a:custGeom>
              <a:avLst/>
              <a:gdLst/>
              <a:ahLst/>
              <a:cxnLst/>
              <a:rect l="l" t="t" r="r" b="b"/>
              <a:pathLst>
                <a:path w="1144" h="1640" extrusionOk="0">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0" name="Google Shape;14130;p27"/>
            <p:cNvSpPr/>
            <p:nvPr/>
          </p:nvSpPr>
          <p:spPr>
            <a:xfrm>
              <a:off x="5374238" y="3367883"/>
              <a:ext cx="26825" cy="42300"/>
            </a:xfrm>
            <a:custGeom>
              <a:avLst/>
              <a:gdLst/>
              <a:ahLst/>
              <a:cxnLst/>
              <a:rect l="l" t="t" r="r" b="b"/>
              <a:pathLst>
                <a:path w="1073" h="1692" extrusionOk="0">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1" name="Google Shape;14131;p27"/>
            <p:cNvSpPr/>
            <p:nvPr/>
          </p:nvSpPr>
          <p:spPr>
            <a:xfrm>
              <a:off x="5234338" y="3369683"/>
              <a:ext cx="17275" cy="40775"/>
            </a:xfrm>
            <a:custGeom>
              <a:avLst/>
              <a:gdLst/>
              <a:ahLst/>
              <a:cxnLst/>
              <a:rect l="l" t="t" r="r" b="b"/>
              <a:pathLst>
                <a:path w="691" h="1631" extrusionOk="0">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2" name="Google Shape;14132;p27"/>
            <p:cNvSpPr/>
            <p:nvPr/>
          </p:nvSpPr>
          <p:spPr>
            <a:xfrm>
              <a:off x="5231363" y="3512558"/>
              <a:ext cx="25625" cy="41700"/>
            </a:xfrm>
            <a:custGeom>
              <a:avLst/>
              <a:gdLst/>
              <a:ahLst/>
              <a:cxnLst/>
              <a:rect l="l" t="t" r="r" b="b"/>
              <a:pathLst>
                <a:path w="1025" h="1668" extrusionOk="0">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3" name="Google Shape;14133;p27"/>
            <p:cNvSpPr/>
            <p:nvPr/>
          </p:nvSpPr>
          <p:spPr>
            <a:xfrm>
              <a:off x="5168238" y="3313108"/>
              <a:ext cx="297725" cy="297125"/>
            </a:xfrm>
            <a:custGeom>
              <a:avLst/>
              <a:gdLst/>
              <a:ahLst/>
              <a:cxnLst/>
              <a:rect l="l" t="t" r="r" b="b"/>
              <a:pathLst>
                <a:path w="11909" h="11885" extrusionOk="0">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34" name="Google Shape;14134;p27"/>
          <p:cNvSpPr/>
          <p:nvPr/>
        </p:nvSpPr>
        <p:spPr>
          <a:xfrm>
            <a:off x="4760267" y="3419579"/>
            <a:ext cx="366005" cy="355780"/>
          </a:xfrm>
          <a:custGeom>
            <a:avLst/>
            <a:gdLst/>
            <a:ahLst/>
            <a:cxnLst/>
            <a:rect l="l" t="t" r="r" b="b"/>
            <a:pathLst>
              <a:path w="12242" h="11900" extrusionOk="0">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35" name="Google Shape;14135;p27"/>
          <p:cNvGrpSpPr/>
          <p:nvPr/>
        </p:nvGrpSpPr>
        <p:grpSpPr>
          <a:xfrm>
            <a:off x="4024091" y="3421058"/>
            <a:ext cx="351056" cy="355302"/>
            <a:chOff x="4177563" y="3313708"/>
            <a:chExt cx="293550" cy="297100"/>
          </a:xfrm>
        </p:grpSpPr>
        <p:sp>
          <p:nvSpPr>
            <p:cNvPr id="14136" name="Google Shape;14136;p27"/>
            <p:cNvSpPr/>
            <p:nvPr/>
          </p:nvSpPr>
          <p:spPr>
            <a:xfrm>
              <a:off x="4281763" y="3352408"/>
              <a:ext cx="165525" cy="8950"/>
            </a:xfrm>
            <a:custGeom>
              <a:avLst/>
              <a:gdLst/>
              <a:ahLst/>
              <a:cxnLst/>
              <a:rect l="l" t="t" r="r" b="b"/>
              <a:pathLst>
                <a:path w="6621" h="358" extrusionOk="0">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7" name="Google Shape;14137;p27"/>
            <p:cNvSpPr/>
            <p:nvPr/>
          </p:nvSpPr>
          <p:spPr>
            <a:xfrm>
              <a:off x="4281763" y="3372658"/>
              <a:ext cx="120875" cy="8950"/>
            </a:xfrm>
            <a:custGeom>
              <a:avLst/>
              <a:gdLst/>
              <a:ahLst/>
              <a:cxnLst/>
              <a:rect l="l" t="t" r="r" b="b"/>
              <a:pathLst>
                <a:path w="4835" h="358" extrusionOk="0">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8" name="Google Shape;14138;p27"/>
            <p:cNvSpPr/>
            <p:nvPr/>
          </p:nvSpPr>
          <p:spPr>
            <a:xfrm>
              <a:off x="4281763" y="3442908"/>
              <a:ext cx="165525" cy="8950"/>
            </a:xfrm>
            <a:custGeom>
              <a:avLst/>
              <a:gdLst/>
              <a:ahLst/>
              <a:cxnLst/>
              <a:rect l="l" t="t" r="r" b="b"/>
              <a:pathLst>
                <a:path w="6621" h="358" extrusionOk="0">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39" name="Google Shape;14139;p27"/>
            <p:cNvSpPr/>
            <p:nvPr/>
          </p:nvSpPr>
          <p:spPr>
            <a:xfrm>
              <a:off x="4281763" y="3463733"/>
              <a:ext cx="120875" cy="8975"/>
            </a:xfrm>
            <a:custGeom>
              <a:avLst/>
              <a:gdLst/>
              <a:ahLst/>
              <a:cxnLst/>
              <a:rect l="l" t="t" r="r" b="b"/>
              <a:pathLst>
                <a:path w="4835" h="359" extrusionOk="0">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0" name="Google Shape;14140;p27"/>
            <p:cNvSpPr/>
            <p:nvPr/>
          </p:nvSpPr>
          <p:spPr>
            <a:xfrm>
              <a:off x="4238888" y="3339908"/>
              <a:ext cx="18475" cy="48275"/>
            </a:xfrm>
            <a:custGeom>
              <a:avLst/>
              <a:gdLst/>
              <a:ahLst/>
              <a:cxnLst/>
              <a:rect l="l" t="t" r="r" b="b"/>
              <a:pathLst>
                <a:path w="739" h="1931" extrusionOk="0">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1" name="Google Shape;14141;p27"/>
            <p:cNvSpPr/>
            <p:nvPr/>
          </p:nvSpPr>
          <p:spPr>
            <a:xfrm>
              <a:off x="4200188" y="3338908"/>
              <a:ext cx="32175" cy="50700"/>
            </a:xfrm>
            <a:custGeom>
              <a:avLst/>
              <a:gdLst/>
              <a:ahLst/>
              <a:cxnLst/>
              <a:rect l="l" t="t" r="r" b="b"/>
              <a:pathLst>
                <a:path w="1287" h="2028" extrusionOk="0">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2" name="Google Shape;14142;p27"/>
            <p:cNvSpPr/>
            <p:nvPr/>
          </p:nvSpPr>
          <p:spPr>
            <a:xfrm>
              <a:off x="4236513" y="3431583"/>
              <a:ext cx="30375" cy="47650"/>
            </a:xfrm>
            <a:custGeom>
              <a:avLst/>
              <a:gdLst/>
              <a:ahLst/>
              <a:cxnLst/>
              <a:rect l="l" t="t" r="r" b="b"/>
              <a:pathLst>
                <a:path w="1215" h="1906" extrusionOk="0">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3" name="Google Shape;14143;p27"/>
            <p:cNvSpPr/>
            <p:nvPr/>
          </p:nvSpPr>
          <p:spPr>
            <a:xfrm>
              <a:off x="4200188" y="3431008"/>
              <a:ext cx="30400" cy="47675"/>
            </a:xfrm>
            <a:custGeom>
              <a:avLst/>
              <a:gdLst/>
              <a:ahLst/>
              <a:cxnLst/>
              <a:rect l="l" t="t" r="r" b="b"/>
              <a:pathLst>
                <a:path w="1216" h="1907" extrusionOk="0">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4" name="Google Shape;14144;p27"/>
            <p:cNvSpPr/>
            <p:nvPr/>
          </p:nvSpPr>
          <p:spPr>
            <a:xfrm>
              <a:off x="4237113" y="3522083"/>
              <a:ext cx="29200" cy="47050"/>
            </a:xfrm>
            <a:custGeom>
              <a:avLst/>
              <a:gdLst/>
              <a:ahLst/>
              <a:cxnLst/>
              <a:rect l="l" t="t" r="r" b="b"/>
              <a:pathLst>
                <a:path w="1168" h="1882" extrusionOk="0">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5" name="Google Shape;14145;p27"/>
            <p:cNvSpPr/>
            <p:nvPr/>
          </p:nvSpPr>
          <p:spPr>
            <a:xfrm>
              <a:off x="4200188" y="3521483"/>
              <a:ext cx="30400" cy="47650"/>
            </a:xfrm>
            <a:custGeom>
              <a:avLst/>
              <a:gdLst/>
              <a:ahLst/>
              <a:cxnLst/>
              <a:rect l="l" t="t" r="r" b="b"/>
              <a:pathLst>
                <a:path w="1216" h="1906" extrusionOk="0">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6" name="Google Shape;14146;p27"/>
            <p:cNvSpPr/>
            <p:nvPr/>
          </p:nvSpPr>
          <p:spPr>
            <a:xfrm>
              <a:off x="4281763" y="3533408"/>
              <a:ext cx="165525" cy="8950"/>
            </a:xfrm>
            <a:custGeom>
              <a:avLst/>
              <a:gdLst/>
              <a:ahLst/>
              <a:cxnLst/>
              <a:rect l="l" t="t" r="r" b="b"/>
              <a:pathLst>
                <a:path w="6621" h="358" extrusionOk="0">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7" name="Google Shape;14147;p27"/>
            <p:cNvSpPr/>
            <p:nvPr/>
          </p:nvSpPr>
          <p:spPr>
            <a:xfrm>
              <a:off x="4281763" y="3554233"/>
              <a:ext cx="120875" cy="8950"/>
            </a:xfrm>
            <a:custGeom>
              <a:avLst/>
              <a:gdLst/>
              <a:ahLst/>
              <a:cxnLst/>
              <a:rect l="l" t="t" r="r" b="b"/>
              <a:pathLst>
                <a:path w="4835" h="358" extrusionOk="0">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48" name="Google Shape;14148;p27"/>
            <p:cNvSpPr/>
            <p:nvPr/>
          </p:nvSpPr>
          <p:spPr>
            <a:xfrm>
              <a:off x="4177563" y="3313708"/>
              <a:ext cx="293550" cy="297100"/>
            </a:xfrm>
            <a:custGeom>
              <a:avLst/>
              <a:gdLst/>
              <a:ahLst/>
              <a:cxnLst/>
              <a:rect l="l" t="t" r="r" b="b"/>
              <a:pathLst>
                <a:path w="11742" h="11884" extrusionOk="0">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149" name="Google Shape;14149;p27"/>
          <p:cNvSpPr/>
          <p:nvPr/>
        </p:nvSpPr>
        <p:spPr>
          <a:xfrm>
            <a:off x="3247951" y="3420895"/>
            <a:ext cx="356019" cy="356139"/>
          </a:xfrm>
          <a:custGeom>
            <a:avLst/>
            <a:gdLst/>
            <a:ahLst/>
            <a:cxnLst/>
            <a:rect l="l" t="t" r="r" b="b"/>
            <a:pathLst>
              <a:path w="11908" h="11912" extrusionOk="0">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nvGrpSpPr>
          <p:cNvPr id="14150" name="Google Shape;14150;p27"/>
          <p:cNvGrpSpPr/>
          <p:nvPr/>
        </p:nvGrpSpPr>
        <p:grpSpPr>
          <a:xfrm>
            <a:off x="2543093" y="3421058"/>
            <a:ext cx="354584" cy="354614"/>
            <a:chOff x="3194038" y="3313708"/>
            <a:chExt cx="296500" cy="296525"/>
          </a:xfrm>
        </p:grpSpPr>
        <p:sp>
          <p:nvSpPr>
            <p:cNvPr id="14151" name="Google Shape;14151;p27"/>
            <p:cNvSpPr/>
            <p:nvPr/>
          </p:nvSpPr>
          <p:spPr>
            <a:xfrm>
              <a:off x="3213088" y="3332633"/>
              <a:ext cx="124450" cy="122800"/>
            </a:xfrm>
            <a:custGeom>
              <a:avLst/>
              <a:gdLst/>
              <a:ahLst/>
              <a:cxnLst/>
              <a:rect l="l" t="t" r="r" b="b"/>
              <a:pathLst>
                <a:path w="4978" h="4912" extrusionOk="0">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2" name="Google Shape;14152;p27"/>
            <p:cNvSpPr/>
            <p:nvPr/>
          </p:nvSpPr>
          <p:spPr>
            <a:xfrm>
              <a:off x="3349413" y="3468508"/>
              <a:ext cx="122675" cy="123850"/>
            </a:xfrm>
            <a:custGeom>
              <a:avLst/>
              <a:gdLst/>
              <a:ahLst/>
              <a:cxnLst/>
              <a:rect l="l" t="t" r="r" b="b"/>
              <a:pathLst>
                <a:path w="4907" h="4954" extrusionOk="0">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3" name="Google Shape;14153;p27"/>
            <p:cNvSpPr/>
            <p:nvPr/>
          </p:nvSpPr>
          <p:spPr>
            <a:xfrm>
              <a:off x="3349413" y="3313708"/>
              <a:ext cx="141125" cy="142325"/>
            </a:xfrm>
            <a:custGeom>
              <a:avLst/>
              <a:gdLst/>
              <a:ahLst/>
              <a:cxnLst/>
              <a:rect l="l" t="t" r="r" b="b"/>
              <a:pathLst>
                <a:path w="5645" h="5693" extrusionOk="0">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4" name="Google Shape;14154;p27"/>
            <p:cNvSpPr/>
            <p:nvPr/>
          </p:nvSpPr>
          <p:spPr>
            <a:xfrm>
              <a:off x="3194038" y="3468508"/>
              <a:ext cx="142300" cy="141725"/>
            </a:xfrm>
            <a:custGeom>
              <a:avLst/>
              <a:gdLst/>
              <a:ahLst/>
              <a:cxnLst/>
              <a:rect l="l" t="t" r="r" b="b"/>
              <a:pathLst>
                <a:path w="5692" h="5669" extrusionOk="0">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5" name="Google Shape;14155;p27"/>
            <p:cNvSpPr/>
            <p:nvPr/>
          </p:nvSpPr>
          <p:spPr>
            <a:xfrm>
              <a:off x="3386938" y="3362533"/>
              <a:ext cx="66100" cy="8950"/>
            </a:xfrm>
            <a:custGeom>
              <a:avLst/>
              <a:gdLst/>
              <a:ahLst/>
              <a:cxnLst/>
              <a:rect l="l" t="t" r="r" b="b"/>
              <a:pathLst>
                <a:path w="2644" h="358" extrusionOk="0">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6" name="Google Shape;14156;p27"/>
            <p:cNvSpPr/>
            <p:nvPr/>
          </p:nvSpPr>
          <p:spPr>
            <a:xfrm>
              <a:off x="3386338" y="3380383"/>
              <a:ext cx="67300" cy="8950"/>
            </a:xfrm>
            <a:custGeom>
              <a:avLst/>
              <a:gdLst/>
              <a:ahLst/>
              <a:cxnLst/>
              <a:rect l="l" t="t" r="r" b="b"/>
              <a:pathLst>
                <a:path w="2692" h="358" extrusionOk="0">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7" name="Google Shape;14157;p27"/>
            <p:cNvSpPr/>
            <p:nvPr/>
          </p:nvSpPr>
          <p:spPr>
            <a:xfrm>
              <a:off x="3400613" y="3398858"/>
              <a:ext cx="38725" cy="8950"/>
            </a:xfrm>
            <a:custGeom>
              <a:avLst/>
              <a:gdLst/>
              <a:ahLst/>
              <a:cxnLst/>
              <a:rect l="l" t="t" r="r" b="b"/>
              <a:pathLst>
                <a:path w="1549" h="358" extrusionOk="0">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8" name="Google Shape;14158;p27"/>
            <p:cNvSpPr/>
            <p:nvPr/>
          </p:nvSpPr>
          <p:spPr>
            <a:xfrm>
              <a:off x="3232138" y="3517333"/>
              <a:ext cx="66700" cy="8950"/>
            </a:xfrm>
            <a:custGeom>
              <a:avLst/>
              <a:gdLst/>
              <a:ahLst/>
              <a:cxnLst/>
              <a:rect l="l" t="t" r="r" b="b"/>
              <a:pathLst>
                <a:path w="2668" h="358" extrusionOk="0">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59" name="Google Shape;14159;p27"/>
            <p:cNvSpPr/>
            <p:nvPr/>
          </p:nvSpPr>
          <p:spPr>
            <a:xfrm>
              <a:off x="3231538" y="3535783"/>
              <a:ext cx="67300" cy="8950"/>
            </a:xfrm>
            <a:custGeom>
              <a:avLst/>
              <a:gdLst/>
              <a:ahLst/>
              <a:cxnLst/>
              <a:rect l="l" t="t" r="r" b="b"/>
              <a:pathLst>
                <a:path w="2692" h="358" extrusionOk="0">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0" name="Google Shape;14160;p27"/>
            <p:cNvSpPr/>
            <p:nvPr/>
          </p:nvSpPr>
          <p:spPr>
            <a:xfrm>
              <a:off x="3245813" y="3553633"/>
              <a:ext cx="38725" cy="8950"/>
            </a:xfrm>
            <a:custGeom>
              <a:avLst/>
              <a:gdLst/>
              <a:ahLst/>
              <a:cxnLst/>
              <a:rect l="l" t="t" r="r" b="b"/>
              <a:pathLst>
                <a:path w="1549" h="358" extrusionOk="0">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61" name="Google Shape;14161;p27"/>
          <p:cNvGrpSpPr/>
          <p:nvPr/>
        </p:nvGrpSpPr>
        <p:grpSpPr>
          <a:xfrm>
            <a:off x="1778362" y="3430745"/>
            <a:ext cx="359577" cy="338051"/>
            <a:chOff x="2682013" y="3321808"/>
            <a:chExt cx="300675" cy="282675"/>
          </a:xfrm>
        </p:grpSpPr>
        <p:sp>
          <p:nvSpPr>
            <p:cNvPr id="14162" name="Google Shape;14162;p27"/>
            <p:cNvSpPr/>
            <p:nvPr/>
          </p:nvSpPr>
          <p:spPr>
            <a:xfrm>
              <a:off x="2682613" y="3321808"/>
              <a:ext cx="202450" cy="86000"/>
            </a:xfrm>
            <a:custGeom>
              <a:avLst/>
              <a:gdLst/>
              <a:ahLst/>
              <a:cxnLst/>
              <a:rect l="l" t="t" r="r" b="b"/>
              <a:pathLst>
                <a:path w="8098" h="3440" extrusionOk="0">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3" name="Google Shape;14163;p27"/>
            <p:cNvSpPr/>
            <p:nvPr/>
          </p:nvSpPr>
          <p:spPr>
            <a:xfrm>
              <a:off x="2682613" y="3419283"/>
              <a:ext cx="252450" cy="86750"/>
            </a:xfrm>
            <a:custGeom>
              <a:avLst/>
              <a:gdLst/>
              <a:ahLst/>
              <a:cxnLst/>
              <a:rect l="l" t="t" r="r" b="b"/>
              <a:pathLst>
                <a:path w="10098" h="3470" extrusionOk="0">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4" name="Google Shape;14164;p27"/>
            <p:cNvSpPr/>
            <p:nvPr/>
          </p:nvSpPr>
          <p:spPr>
            <a:xfrm>
              <a:off x="2682013" y="3517908"/>
              <a:ext cx="300675" cy="86575"/>
            </a:xfrm>
            <a:custGeom>
              <a:avLst/>
              <a:gdLst/>
              <a:ahLst/>
              <a:cxnLst/>
              <a:rect l="l" t="t" r="r" b="b"/>
              <a:pathLst>
                <a:path w="12027" h="3463" extrusionOk="0">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65" name="Google Shape;14165;p27"/>
          <p:cNvGrpSpPr/>
          <p:nvPr/>
        </p:nvGrpSpPr>
        <p:grpSpPr>
          <a:xfrm>
            <a:off x="1091246" y="3420341"/>
            <a:ext cx="291261" cy="356737"/>
            <a:chOff x="2234888" y="3313108"/>
            <a:chExt cx="243550" cy="298300"/>
          </a:xfrm>
        </p:grpSpPr>
        <p:sp>
          <p:nvSpPr>
            <p:cNvPr id="14166" name="Google Shape;14166;p27"/>
            <p:cNvSpPr/>
            <p:nvPr/>
          </p:nvSpPr>
          <p:spPr>
            <a:xfrm>
              <a:off x="2373013" y="3497083"/>
              <a:ext cx="104825" cy="114325"/>
            </a:xfrm>
            <a:custGeom>
              <a:avLst/>
              <a:gdLst/>
              <a:ahLst/>
              <a:cxnLst/>
              <a:rect l="l" t="t" r="r" b="b"/>
              <a:pathLst>
                <a:path w="4193" h="4573" extrusionOk="0">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7" name="Google Shape;14167;p27"/>
            <p:cNvSpPr/>
            <p:nvPr/>
          </p:nvSpPr>
          <p:spPr>
            <a:xfrm>
              <a:off x="2403388" y="3432158"/>
              <a:ext cx="29800" cy="46500"/>
            </a:xfrm>
            <a:custGeom>
              <a:avLst/>
              <a:gdLst/>
              <a:ahLst/>
              <a:cxnLst/>
              <a:rect l="l" t="t" r="r" b="b"/>
              <a:pathLst>
                <a:path w="1192" h="1860" extrusionOk="0">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8" name="Google Shape;14168;p27"/>
            <p:cNvSpPr/>
            <p:nvPr/>
          </p:nvSpPr>
          <p:spPr>
            <a:xfrm>
              <a:off x="2367063" y="3431983"/>
              <a:ext cx="32175" cy="44275"/>
            </a:xfrm>
            <a:custGeom>
              <a:avLst/>
              <a:gdLst/>
              <a:ahLst/>
              <a:cxnLst/>
              <a:rect l="l" t="t" r="r" b="b"/>
              <a:pathLst>
                <a:path w="1287" h="1771" extrusionOk="0">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69" name="Google Shape;14169;p27"/>
            <p:cNvSpPr/>
            <p:nvPr/>
          </p:nvSpPr>
          <p:spPr>
            <a:xfrm>
              <a:off x="2448638" y="3430508"/>
              <a:ext cx="25025" cy="46350"/>
            </a:xfrm>
            <a:custGeom>
              <a:avLst/>
              <a:gdLst/>
              <a:ahLst/>
              <a:cxnLst/>
              <a:rect l="l" t="t" r="r" b="b"/>
              <a:pathLst>
                <a:path w="1001" h="1854" extrusionOk="0">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0" name="Google Shape;14170;p27"/>
            <p:cNvSpPr/>
            <p:nvPr/>
          </p:nvSpPr>
          <p:spPr>
            <a:xfrm>
              <a:off x="2443863" y="3435158"/>
              <a:ext cx="10150" cy="10150"/>
            </a:xfrm>
            <a:custGeom>
              <a:avLst/>
              <a:gdLst/>
              <a:ahLst/>
              <a:cxnLst/>
              <a:rect l="l" t="t" r="r" b="b"/>
              <a:pathLst>
                <a:path w="406" h="406" extrusionOk="0">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1" name="Google Shape;14171;p27"/>
            <p:cNvSpPr/>
            <p:nvPr/>
          </p:nvSpPr>
          <p:spPr>
            <a:xfrm>
              <a:off x="2468288" y="3464333"/>
              <a:ext cx="10150" cy="10150"/>
            </a:xfrm>
            <a:custGeom>
              <a:avLst/>
              <a:gdLst/>
              <a:ahLst/>
              <a:cxnLst/>
              <a:rect l="l" t="t" r="r" b="b"/>
              <a:pathLst>
                <a:path w="406" h="406" extrusionOk="0">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2" name="Google Shape;14172;p27"/>
            <p:cNvSpPr/>
            <p:nvPr/>
          </p:nvSpPr>
          <p:spPr>
            <a:xfrm>
              <a:off x="2234888" y="3380983"/>
              <a:ext cx="107800" cy="230350"/>
            </a:xfrm>
            <a:custGeom>
              <a:avLst/>
              <a:gdLst/>
              <a:ahLst/>
              <a:cxnLst/>
              <a:rect l="l" t="t" r="r" b="b"/>
              <a:pathLst>
                <a:path w="4312" h="9214" extrusionOk="0">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3" name="Google Shape;14173;p27"/>
            <p:cNvSpPr/>
            <p:nvPr/>
          </p:nvSpPr>
          <p:spPr>
            <a:xfrm>
              <a:off x="2259913" y="3313108"/>
              <a:ext cx="58375" cy="58375"/>
            </a:xfrm>
            <a:custGeom>
              <a:avLst/>
              <a:gdLst/>
              <a:ahLst/>
              <a:cxnLst/>
              <a:rect l="l" t="t" r="r" b="b"/>
              <a:pathLst>
                <a:path w="2335" h="2335" extrusionOk="0">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74" name="Google Shape;14174;p27"/>
          <p:cNvGrpSpPr/>
          <p:nvPr/>
        </p:nvGrpSpPr>
        <p:grpSpPr>
          <a:xfrm>
            <a:off x="1058508" y="3989230"/>
            <a:ext cx="357455" cy="356019"/>
            <a:chOff x="2207513" y="3788808"/>
            <a:chExt cx="298900" cy="297700"/>
          </a:xfrm>
        </p:grpSpPr>
        <p:sp>
          <p:nvSpPr>
            <p:cNvPr id="14175" name="Google Shape;14175;p27"/>
            <p:cNvSpPr/>
            <p:nvPr/>
          </p:nvSpPr>
          <p:spPr>
            <a:xfrm>
              <a:off x="2208113" y="3788808"/>
              <a:ext cx="298300" cy="297700"/>
            </a:xfrm>
            <a:custGeom>
              <a:avLst/>
              <a:gdLst/>
              <a:ahLst/>
              <a:cxnLst/>
              <a:rect l="l" t="t" r="r" b="b"/>
              <a:pathLst>
                <a:path w="11932" h="11908" extrusionOk="0">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6" name="Google Shape;14176;p27"/>
            <p:cNvSpPr/>
            <p:nvPr/>
          </p:nvSpPr>
          <p:spPr>
            <a:xfrm>
              <a:off x="2207513" y="3944183"/>
              <a:ext cx="142325" cy="142325"/>
            </a:xfrm>
            <a:custGeom>
              <a:avLst/>
              <a:gdLst/>
              <a:ahLst/>
              <a:cxnLst/>
              <a:rect l="l" t="t" r="r" b="b"/>
              <a:pathLst>
                <a:path w="5693" h="5693" extrusionOk="0">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7" name="Google Shape;14177;p27"/>
            <p:cNvSpPr/>
            <p:nvPr/>
          </p:nvSpPr>
          <p:spPr>
            <a:xfrm>
              <a:off x="2280138" y="3861433"/>
              <a:ext cx="153050" cy="153625"/>
            </a:xfrm>
            <a:custGeom>
              <a:avLst/>
              <a:gdLst/>
              <a:ahLst/>
              <a:cxnLst/>
              <a:rect l="l" t="t" r="r" b="b"/>
              <a:pathLst>
                <a:path w="6122" h="6145" extrusionOk="0">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8" name="Google Shape;14178;p27"/>
            <p:cNvSpPr/>
            <p:nvPr/>
          </p:nvSpPr>
          <p:spPr>
            <a:xfrm>
              <a:off x="2323013" y="3915033"/>
              <a:ext cx="67300" cy="8950"/>
            </a:xfrm>
            <a:custGeom>
              <a:avLst/>
              <a:gdLst/>
              <a:ahLst/>
              <a:cxnLst/>
              <a:rect l="l" t="t" r="r" b="b"/>
              <a:pathLst>
                <a:path w="2692" h="358" extrusionOk="0">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79" name="Google Shape;14179;p27"/>
            <p:cNvSpPr/>
            <p:nvPr/>
          </p:nvSpPr>
          <p:spPr>
            <a:xfrm>
              <a:off x="2323013" y="3934083"/>
              <a:ext cx="67300" cy="8950"/>
            </a:xfrm>
            <a:custGeom>
              <a:avLst/>
              <a:gdLst/>
              <a:ahLst/>
              <a:cxnLst/>
              <a:rect l="l" t="t" r="r" b="b"/>
              <a:pathLst>
                <a:path w="2692" h="358" extrusionOk="0">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0" name="Google Shape;14180;p27"/>
            <p:cNvSpPr/>
            <p:nvPr/>
          </p:nvSpPr>
          <p:spPr>
            <a:xfrm>
              <a:off x="2337313" y="3951933"/>
              <a:ext cx="38725" cy="8950"/>
            </a:xfrm>
            <a:custGeom>
              <a:avLst/>
              <a:gdLst/>
              <a:ahLst/>
              <a:cxnLst/>
              <a:rect l="l" t="t" r="r" b="b"/>
              <a:pathLst>
                <a:path w="1549" h="358" extrusionOk="0">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81" name="Google Shape;14181;p27"/>
          <p:cNvGrpSpPr/>
          <p:nvPr/>
        </p:nvGrpSpPr>
        <p:grpSpPr>
          <a:xfrm>
            <a:off x="1781920" y="3990486"/>
            <a:ext cx="353897" cy="354046"/>
            <a:chOff x="2684988" y="3789858"/>
            <a:chExt cx="295925" cy="296050"/>
          </a:xfrm>
        </p:grpSpPr>
        <p:sp>
          <p:nvSpPr>
            <p:cNvPr id="14182" name="Google Shape;14182;p27"/>
            <p:cNvSpPr/>
            <p:nvPr/>
          </p:nvSpPr>
          <p:spPr>
            <a:xfrm>
              <a:off x="2760613" y="3789858"/>
              <a:ext cx="144700" cy="162700"/>
            </a:xfrm>
            <a:custGeom>
              <a:avLst/>
              <a:gdLst/>
              <a:ahLst/>
              <a:cxnLst/>
              <a:rect l="l" t="t" r="r" b="b"/>
              <a:pathLst>
                <a:path w="5788" h="6508" extrusionOk="0">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3" name="Google Shape;14183;p27"/>
            <p:cNvSpPr/>
            <p:nvPr/>
          </p:nvSpPr>
          <p:spPr>
            <a:xfrm>
              <a:off x="2684988" y="3923058"/>
              <a:ext cx="144100" cy="162850"/>
            </a:xfrm>
            <a:custGeom>
              <a:avLst/>
              <a:gdLst/>
              <a:ahLst/>
              <a:cxnLst/>
              <a:rect l="l" t="t" r="r" b="b"/>
              <a:pathLst>
                <a:path w="5764" h="6514" extrusionOk="0">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4" name="Google Shape;14184;p27"/>
            <p:cNvSpPr/>
            <p:nvPr/>
          </p:nvSpPr>
          <p:spPr>
            <a:xfrm>
              <a:off x="2836813" y="3922458"/>
              <a:ext cx="144100" cy="162275"/>
            </a:xfrm>
            <a:custGeom>
              <a:avLst/>
              <a:gdLst/>
              <a:ahLst/>
              <a:cxnLst/>
              <a:rect l="l" t="t" r="r" b="b"/>
              <a:pathLst>
                <a:path w="5764" h="6491" extrusionOk="0">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5" name="Google Shape;14185;p27"/>
            <p:cNvSpPr/>
            <p:nvPr/>
          </p:nvSpPr>
          <p:spPr>
            <a:xfrm>
              <a:off x="2796338" y="3848333"/>
              <a:ext cx="73850" cy="8975"/>
            </a:xfrm>
            <a:custGeom>
              <a:avLst/>
              <a:gdLst/>
              <a:ahLst/>
              <a:cxnLst/>
              <a:rect l="l" t="t" r="r" b="b"/>
              <a:pathLst>
                <a:path w="2954" h="359" extrusionOk="0">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6" name="Google Shape;14186;p27"/>
            <p:cNvSpPr/>
            <p:nvPr/>
          </p:nvSpPr>
          <p:spPr>
            <a:xfrm>
              <a:off x="2796338" y="3866808"/>
              <a:ext cx="73850" cy="8950"/>
            </a:xfrm>
            <a:custGeom>
              <a:avLst/>
              <a:gdLst/>
              <a:ahLst/>
              <a:cxnLst/>
              <a:rect l="l" t="t" r="r" b="b"/>
              <a:pathLst>
                <a:path w="2954" h="358" extrusionOk="0">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7" name="Google Shape;14187;p27"/>
            <p:cNvSpPr/>
            <p:nvPr/>
          </p:nvSpPr>
          <p:spPr>
            <a:xfrm>
              <a:off x="2812413" y="3885258"/>
              <a:ext cx="41700" cy="8950"/>
            </a:xfrm>
            <a:custGeom>
              <a:avLst/>
              <a:gdLst/>
              <a:ahLst/>
              <a:cxnLst/>
              <a:rect l="l" t="t" r="r" b="b"/>
              <a:pathLst>
                <a:path w="1668" h="358" extrusionOk="0">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8" name="Google Shape;14188;p27"/>
            <p:cNvSpPr/>
            <p:nvPr/>
          </p:nvSpPr>
          <p:spPr>
            <a:xfrm>
              <a:off x="2873138" y="3981708"/>
              <a:ext cx="73850" cy="8950"/>
            </a:xfrm>
            <a:custGeom>
              <a:avLst/>
              <a:gdLst/>
              <a:ahLst/>
              <a:cxnLst/>
              <a:rect l="l" t="t" r="r" b="b"/>
              <a:pathLst>
                <a:path w="2954" h="358" extrusionOk="0">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89" name="Google Shape;14189;p27"/>
            <p:cNvSpPr/>
            <p:nvPr/>
          </p:nvSpPr>
          <p:spPr>
            <a:xfrm>
              <a:off x="2873138" y="4000158"/>
              <a:ext cx="74425" cy="8950"/>
            </a:xfrm>
            <a:custGeom>
              <a:avLst/>
              <a:gdLst/>
              <a:ahLst/>
              <a:cxnLst/>
              <a:rect l="l" t="t" r="r" b="b"/>
              <a:pathLst>
                <a:path w="2977" h="358" extrusionOk="0">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0" name="Google Shape;14190;p27"/>
            <p:cNvSpPr/>
            <p:nvPr/>
          </p:nvSpPr>
          <p:spPr>
            <a:xfrm>
              <a:off x="2888613" y="4018608"/>
              <a:ext cx="41100" cy="8950"/>
            </a:xfrm>
            <a:custGeom>
              <a:avLst/>
              <a:gdLst/>
              <a:ahLst/>
              <a:cxnLst/>
              <a:rect l="l" t="t" r="r" b="b"/>
              <a:pathLst>
                <a:path w="1644" h="358" extrusionOk="0">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1" name="Google Shape;14191;p27"/>
            <p:cNvSpPr/>
            <p:nvPr/>
          </p:nvSpPr>
          <p:spPr>
            <a:xfrm>
              <a:off x="2720113" y="3981708"/>
              <a:ext cx="73250" cy="8950"/>
            </a:xfrm>
            <a:custGeom>
              <a:avLst/>
              <a:gdLst/>
              <a:ahLst/>
              <a:cxnLst/>
              <a:rect l="l" t="t" r="r" b="b"/>
              <a:pathLst>
                <a:path w="2930" h="358" extrusionOk="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2" name="Google Shape;14192;p27"/>
            <p:cNvSpPr/>
            <p:nvPr/>
          </p:nvSpPr>
          <p:spPr>
            <a:xfrm>
              <a:off x="2720113" y="4000158"/>
              <a:ext cx="74450" cy="8950"/>
            </a:xfrm>
            <a:custGeom>
              <a:avLst/>
              <a:gdLst/>
              <a:ahLst/>
              <a:cxnLst/>
              <a:rect l="l" t="t" r="r" b="b"/>
              <a:pathLst>
                <a:path w="2978" h="358" extrusionOk="0">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3" name="Google Shape;14193;p27"/>
            <p:cNvSpPr/>
            <p:nvPr/>
          </p:nvSpPr>
          <p:spPr>
            <a:xfrm>
              <a:off x="2735588" y="4018608"/>
              <a:ext cx="41125" cy="8950"/>
            </a:xfrm>
            <a:custGeom>
              <a:avLst/>
              <a:gdLst/>
              <a:ahLst/>
              <a:cxnLst/>
              <a:rect l="l" t="t" r="r" b="b"/>
              <a:pathLst>
                <a:path w="1645" h="358" extrusionOk="0">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194" name="Google Shape;14194;p27"/>
          <p:cNvGrpSpPr/>
          <p:nvPr/>
        </p:nvGrpSpPr>
        <p:grpSpPr>
          <a:xfrm>
            <a:off x="2544498" y="4004837"/>
            <a:ext cx="356019" cy="326899"/>
            <a:chOff x="3195213" y="3801858"/>
            <a:chExt cx="297700" cy="273350"/>
          </a:xfrm>
        </p:grpSpPr>
        <p:sp>
          <p:nvSpPr>
            <p:cNvPr id="14195" name="Google Shape;14195;p27"/>
            <p:cNvSpPr/>
            <p:nvPr/>
          </p:nvSpPr>
          <p:spPr>
            <a:xfrm>
              <a:off x="3195213" y="3801858"/>
              <a:ext cx="297700" cy="273350"/>
            </a:xfrm>
            <a:custGeom>
              <a:avLst/>
              <a:gdLst/>
              <a:ahLst/>
              <a:cxnLst/>
              <a:rect l="l" t="t" r="r" b="b"/>
              <a:pathLst>
                <a:path w="11908" h="10934" extrusionOk="0">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6" name="Google Shape;14196;p27"/>
            <p:cNvSpPr/>
            <p:nvPr/>
          </p:nvSpPr>
          <p:spPr>
            <a:xfrm>
              <a:off x="3445263" y="4003733"/>
              <a:ext cx="26225" cy="44075"/>
            </a:xfrm>
            <a:custGeom>
              <a:avLst/>
              <a:gdLst/>
              <a:ahLst/>
              <a:cxnLst/>
              <a:rect l="l" t="t" r="r" b="b"/>
              <a:pathLst>
                <a:path w="1049" h="1763" extrusionOk="0">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7" name="Google Shape;14197;p27"/>
            <p:cNvSpPr/>
            <p:nvPr/>
          </p:nvSpPr>
          <p:spPr>
            <a:xfrm>
              <a:off x="3412538" y="4003583"/>
              <a:ext cx="27400" cy="42750"/>
            </a:xfrm>
            <a:custGeom>
              <a:avLst/>
              <a:gdLst/>
              <a:ahLst/>
              <a:cxnLst/>
              <a:rect l="l" t="t" r="r" b="b"/>
              <a:pathLst>
                <a:path w="1096" h="1710" extrusionOk="0">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8" name="Google Shape;14198;p27"/>
            <p:cNvSpPr/>
            <p:nvPr/>
          </p:nvSpPr>
          <p:spPr>
            <a:xfrm>
              <a:off x="3244638" y="4003733"/>
              <a:ext cx="27400" cy="41700"/>
            </a:xfrm>
            <a:custGeom>
              <a:avLst/>
              <a:gdLst/>
              <a:ahLst/>
              <a:cxnLst/>
              <a:rect l="l" t="t" r="r" b="b"/>
              <a:pathLst>
                <a:path w="1096" h="1668" extrusionOk="0">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199" name="Google Shape;14199;p27"/>
            <p:cNvSpPr/>
            <p:nvPr/>
          </p:nvSpPr>
          <p:spPr>
            <a:xfrm>
              <a:off x="3214263" y="4002858"/>
              <a:ext cx="27425" cy="42850"/>
            </a:xfrm>
            <a:custGeom>
              <a:avLst/>
              <a:gdLst/>
              <a:ahLst/>
              <a:cxnLst/>
              <a:rect l="l" t="t" r="r" b="b"/>
              <a:pathLst>
                <a:path w="1097" h="1714" extrusionOk="0">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0" name="Google Shape;14200;p27"/>
            <p:cNvSpPr/>
            <p:nvPr/>
          </p:nvSpPr>
          <p:spPr>
            <a:xfrm>
              <a:off x="3350613" y="3828708"/>
              <a:ext cx="17275" cy="44175"/>
            </a:xfrm>
            <a:custGeom>
              <a:avLst/>
              <a:gdLst/>
              <a:ahLst/>
              <a:cxnLst/>
              <a:rect l="l" t="t" r="r" b="b"/>
              <a:pathLst>
                <a:path w="691" h="1767" extrusionOk="0">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1" name="Google Shape;14201;p27"/>
            <p:cNvSpPr/>
            <p:nvPr/>
          </p:nvSpPr>
          <p:spPr>
            <a:xfrm>
              <a:off x="3316663" y="3827458"/>
              <a:ext cx="29200" cy="44875"/>
            </a:xfrm>
            <a:custGeom>
              <a:avLst/>
              <a:gdLst/>
              <a:ahLst/>
              <a:cxnLst/>
              <a:rect l="l" t="t" r="r" b="b"/>
              <a:pathLst>
                <a:path w="1168" h="1795" extrusionOk="0">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02" name="Google Shape;14202;p27"/>
          <p:cNvGrpSpPr/>
          <p:nvPr/>
        </p:nvGrpSpPr>
        <p:grpSpPr>
          <a:xfrm>
            <a:off x="3247999" y="3991263"/>
            <a:ext cx="356019" cy="356139"/>
            <a:chOff x="3656038" y="3790508"/>
            <a:chExt cx="297700" cy="297800"/>
          </a:xfrm>
        </p:grpSpPr>
        <p:sp>
          <p:nvSpPr>
            <p:cNvPr id="14203" name="Google Shape;14203;p27"/>
            <p:cNvSpPr/>
            <p:nvPr/>
          </p:nvSpPr>
          <p:spPr>
            <a:xfrm>
              <a:off x="3871563" y="3876333"/>
              <a:ext cx="28600" cy="39900"/>
            </a:xfrm>
            <a:custGeom>
              <a:avLst/>
              <a:gdLst/>
              <a:ahLst/>
              <a:cxnLst/>
              <a:rect l="l" t="t" r="r" b="b"/>
              <a:pathLst>
                <a:path w="1144" h="1596" extrusionOk="0">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4" name="Google Shape;14204;p27"/>
            <p:cNvSpPr/>
            <p:nvPr/>
          </p:nvSpPr>
          <p:spPr>
            <a:xfrm>
              <a:off x="3799513" y="3812033"/>
              <a:ext cx="35150" cy="40625"/>
            </a:xfrm>
            <a:custGeom>
              <a:avLst/>
              <a:gdLst/>
              <a:ahLst/>
              <a:cxnLst/>
              <a:rect l="l" t="t" r="r" b="b"/>
              <a:pathLst>
                <a:path w="1406" h="1625" extrusionOk="0">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5" name="Google Shape;14205;p27"/>
            <p:cNvSpPr/>
            <p:nvPr/>
          </p:nvSpPr>
          <p:spPr>
            <a:xfrm>
              <a:off x="3916788" y="4003133"/>
              <a:ext cx="30400" cy="39325"/>
            </a:xfrm>
            <a:custGeom>
              <a:avLst/>
              <a:gdLst/>
              <a:ahLst/>
              <a:cxnLst/>
              <a:rect l="l" t="t" r="r" b="b"/>
              <a:pathLst>
                <a:path w="1216" h="1573" extrusionOk="0">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6" name="Google Shape;14206;p27"/>
            <p:cNvSpPr/>
            <p:nvPr/>
          </p:nvSpPr>
          <p:spPr>
            <a:xfrm>
              <a:off x="3833438" y="3939933"/>
              <a:ext cx="34575" cy="39425"/>
            </a:xfrm>
            <a:custGeom>
              <a:avLst/>
              <a:gdLst/>
              <a:ahLst/>
              <a:cxnLst/>
              <a:rect l="l" t="t" r="r" b="b"/>
              <a:pathLst>
                <a:path w="1383" h="1577" extrusionOk="0">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07" name="Google Shape;14207;p27"/>
            <p:cNvSpPr/>
            <p:nvPr/>
          </p:nvSpPr>
          <p:spPr>
            <a:xfrm>
              <a:off x="3656038" y="3790508"/>
              <a:ext cx="297700" cy="297800"/>
            </a:xfrm>
            <a:custGeom>
              <a:avLst/>
              <a:gdLst/>
              <a:ahLst/>
              <a:cxnLst/>
              <a:rect l="l" t="t" r="r" b="b"/>
              <a:pathLst>
                <a:path w="11908" h="11912" extrusionOk="0">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08" name="Google Shape;14208;p27"/>
          <p:cNvGrpSpPr/>
          <p:nvPr/>
        </p:nvGrpSpPr>
        <p:grpSpPr>
          <a:xfrm>
            <a:off x="4031151" y="3989898"/>
            <a:ext cx="355330" cy="353179"/>
            <a:chOff x="3688251" y="4146473"/>
            <a:chExt cx="355330" cy="353179"/>
          </a:xfrm>
        </p:grpSpPr>
        <p:sp>
          <p:nvSpPr>
            <p:cNvPr id="14209" name="Google Shape;14209;p27"/>
            <p:cNvSpPr/>
            <p:nvPr/>
          </p:nvSpPr>
          <p:spPr>
            <a:xfrm>
              <a:off x="3688251" y="4152153"/>
              <a:ext cx="348216" cy="347499"/>
            </a:xfrm>
            <a:custGeom>
              <a:avLst/>
              <a:gdLst/>
              <a:ahLst/>
              <a:cxnLst/>
              <a:rect l="l" t="t" r="r" b="b"/>
              <a:pathLst>
                <a:path w="11647" h="11623" extrusionOk="0">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0" name="Google Shape;14210;p27"/>
            <p:cNvSpPr/>
            <p:nvPr/>
          </p:nvSpPr>
          <p:spPr>
            <a:xfrm>
              <a:off x="3886200" y="4146473"/>
              <a:ext cx="157380" cy="157380"/>
            </a:xfrm>
            <a:custGeom>
              <a:avLst/>
              <a:gdLst/>
              <a:ahLst/>
              <a:cxnLst/>
              <a:rect l="l" t="t" r="r" b="b"/>
              <a:pathLst>
                <a:path w="5264" h="5264" extrusionOk="0">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1" name="Google Shape;14211;p27"/>
          <p:cNvGrpSpPr/>
          <p:nvPr/>
        </p:nvGrpSpPr>
        <p:grpSpPr>
          <a:xfrm>
            <a:off x="4769597" y="3989948"/>
            <a:ext cx="356019" cy="356019"/>
            <a:chOff x="4673513" y="3789408"/>
            <a:chExt cx="297700" cy="297700"/>
          </a:xfrm>
        </p:grpSpPr>
        <p:sp>
          <p:nvSpPr>
            <p:cNvPr id="14212" name="Google Shape;14212;p27"/>
            <p:cNvSpPr/>
            <p:nvPr/>
          </p:nvSpPr>
          <p:spPr>
            <a:xfrm>
              <a:off x="4709213" y="3803083"/>
              <a:ext cx="255450" cy="176850"/>
            </a:xfrm>
            <a:custGeom>
              <a:avLst/>
              <a:gdLst/>
              <a:ahLst/>
              <a:cxnLst/>
              <a:rect l="l" t="t" r="r" b="b"/>
              <a:pathLst>
                <a:path w="10218" h="7074" extrusionOk="0">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3" name="Google Shape;14213;p27"/>
            <p:cNvSpPr/>
            <p:nvPr/>
          </p:nvSpPr>
          <p:spPr>
            <a:xfrm>
              <a:off x="4710413" y="3887633"/>
              <a:ext cx="254850" cy="152450"/>
            </a:xfrm>
            <a:custGeom>
              <a:avLst/>
              <a:gdLst/>
              <a:ahLst/>
              <a:cxnLst/>
              <a:rect l="l" t="t" r="r" b="b"/>
              <a:pathLst>
                <a:path w="10194" h="6098" extrusionOk="0">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4" name="Google Shape;14214;p27"/>
            <p:cNvSpPr/>
            <p:nvPr/>
          </p:nvSpPr>
          <p:spPr>
            <a:xfrm>
              <a:off x="4673513" y="3789408"/>
              <a:ext cx="297700" cy="297700"/>
            </a:xfrm>
            <a:custGeom>
              <a:avLst/>
              <a:gdLst/>
              <a:ahLst/>
              <a:cxnLst/>
              <a:rect l="l" t="t" r="r" b="b"/>
              <a:pathLst>
                <a:path w="11908" h="11908" extrusionOk="0">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5" name="Google Shape;14215;p27"/>
          <p:cNvGrpSpPr/>
          <p:nvPr/>
        </p:nvGrpSpPr>
        <p:grpSpPr>
          <a:xfrm>
            <a:off x="5522189" y="3989948"/>
            <a:ext cx="356019" cy="353179"/>
            <a:chOff x="5175388" y="3789408"/>
            <a:chExt cx="297700" cy="295325"/>
          </a:xfrm>
        </p:grpSpPr>
        <p:sp>
          <p:nvSpPr>
            <p:cNvPr id="14216" name="Google Shape;14216;p27"/>
            <p:cNvSpPr/>
            <p:nvPr/>
          </p:nvSpPr>
          <p:spPr>
            <a:xfrm>
              <a:off x="5176588" y="3789408"/>
              <a:ext cx="296500" cy="91700"/>
            </a:xfrm>
            <a:custGeom>
              <a:avLst/>
              <a:gdLst/>
              <a:ahLst/>
              <a:cxnLst/>
              <a:rect l="l" t="t" r="r" b="b"/>
              <a:pathLst>
                <a:path w="11860" h="3668" extrusionOk="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7" name="Google Shape;14217;p27"/>
            <p:cNvSpPr/>
            <p:nvPr/>
          </p:nvSpPr>
          <p:spPr>
            <a:xfrm>
              <a:off x="5175388" y="3892983"/>
              <a:ext cx="297700" cy="90525"/>
            </a:xfrm>
            <a:custGeom>
              <a:avLst/>
              <a:gdLst/>
              <a:ahLst/>
              <a:cxnLst/>
              <a:rect l="l" t="t" r="r" b="b"/>
              <a:pathLst>
                <a:path w="11908" h="3621" extrusionOk="0">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18" name="Google Shape;14218;p27"/>
            <p:cNvSpPr/>
            <p:nvPr/>
          </p:nvSpPr>
          <p:spPr>
            <a:xfrm>
              <a:off x="5175388" y="3994808"/>
              <a:ext cx="297700" cy="89925"/>
            </a:xfrm>
            <a:custGeom>
              <a:avLst/>
              <a:gdLst/>
              <a:ahLst/>
              <a:cxnLst/>
              <a:rect l="l" t="t" r="r" b="b"/>
              <a:pathLst>
                <a:path w="11908" h="3597" extrusionOk="0">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19" name="Google Shape;14219;p27"/>
          <p:cNvGrpSpPr/>
          <p:nvPr/>
        </p:nvGrpSpPr>
        <p:grpSpPr>
          <a:xfrm>
            <a:off x="6273377" y="3989230"/>
            <a:ext cx="364570" cy="355750"/>
            <a:chOff x="5676088" y="3788808"/>
            <a:chExt cx="304850" cy="297475"/>
          </a:xfrm>
        </p:grpSpPr>
        <p:sp>
          <p:nvSpPr>
            <p:cNvPr id="14220" name="Google Shape;14220;p27"/>
            <p:cNvSpPr/>
            <p:nvPr/>
          </p:nvSpPr>
          <p:spPr>
            <a:xfrm>
              <a:off x="5676088" y="3788808"/>
              <a:ext cx="304850" cy="297475"/>
            </a:xfrm>
            <a:custGeom>
              <a:avLst/>
              <a:gdLst/>
              <a:ahLst/>
              <a:cxnLst/>
              <a:rect l="l" t="t" r="r" b="b"/>
              <a:pathLst>
                <a:path w="12194" h="11899" extrusionOk="0">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1" name="Google Shape;14221;p27"/>
            <p:cNvSpPr/>
            <p:nvPr/>
          </p:nvSpPr>
          <p:spPr>
            <a:xfrm>
              <a:off x="5861263" y="3905883"/>
              <a:ext cx="30975" cy="62750"/>
            </a:xfrm>
            <a:custGeom>
              <a:avLst/>
              <a:gdLst/>
              <a:ahLst/>
              <a:cxnLst/>
              <a:rect l="l" t="t" r="r" b="b"/>
              <a:pathLst>
                <a:path w="1239" h="2510" extrusionOk="0">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2" name="Google Shape;14222;p27"/>
            <p:cNvSpPr/>
            <p:nvPr/>
          </p:nvSpPr>
          <p:spPr>
            <a:xfrm>
              <a:off x="5747538" y="3906083"/>
              <a:ext cx="42300" cy="66725"/>
            </a:xfrm>
            <a:custGeom>
              <a:avLst/>
              <a:gdLst/>
              <a:ahLst/>
              <a:cxnLst/>
              <a:rect l="l" t="t" r="r" b="b"/>
              <a:pathLst>
                <a:path w="1692" h="2669" extrusionOk="0">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3" name="Google Shape;14223;p27"/>
            <p:cNvSpPr/>
            <p:nvPr/>
          </p:nvSpPr>
          <p:spPr>
            <a:xfrm>
              <a:off x="5798738" y="3904308"/>
              <a:ext cx="41100" cy="67075"/>
            </a:xfrm>
            <a:custGeom>
              <a:avLst/>
              <a:gdLst/>
              <a:ahLst/>
              <a:cxnLst/>
              <a:rect l="l" t="t" r="r" b="b"/>
              <a:pathLst>
                <a:path w="1644" h="2683" extrusionOk="0">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4" name="Google Shape;14224;p27"/>
            <p:cNvSpPr/>
            <p:nvPr/>
          </p:nvSpPr>
          <p:spPr>
            <a:xfrm>
              <a:off x="5851713" y="3909058"/>
              <a:ext cx="14925" cy="14925"/>
            </a:xfrm>
            <a:custGeom>
              <a:avLst/>
              <a:gdLst/>
              <a:ahLst/>
              <a:cxnLst/>
              <a:rect l="l" t="t" r="r" b="b"/>
              <a:pathLst>
                <a:path w="597" h="597" extrusionOk="0">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5" name="Google Shape;14225;p27"/>
            <p:cNvSpPr/>
            <p:nvPr/>
          </p:nvSpPr>
          <p:spPr>
            <a:xfrm>
              <a:off x="5888038" y="3951933"/>
              <a:ext cx="14925" cy="14900"/>
            </a:xfrm>
            <a:custGeom>
              <a:avLst/>
              <a:gdLst/>
              <a:ahLst/>
              <a:cxnLst/>
              <a:rect l="l" t="t" r="r" b="b"/>
              <a:pathLst>
                <a:path w="597" h="596" extrusionOk="0">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26" name="Google Shape;14226;p27"/>
          <p:cNvGrpSpPr/>
          <p:nvPr/>
        </p:nvGrpSpPr>
        <p:grpSpPr>
          <a:xfrm>
            <a:off x="6997507" y="3989948"/>
            <a:ext cx="356019" cy="356737"/>
            <a:chOff x="6154163" y="3789408"/>
            <a:chExt cx="297700" cy="298300"/>
          </a:xfrm>
        </p:grpSpPr>
        <p:sp>
          <p:nvSpPr>
            <p:cNvPr id="14227" name="Google Shape;14227;p27"/>
            <p:cNvSpPr/>
            <p:nvPr/>
          </p:nvSpPr>
          <p:spPr>
            <a:xfrm>
              <a:off x="6283363" y="3813208"/>
              <a:ext cx="15500" cy="8975"/>
            </a:xfrm>
            <a:custGeom>
              <a:avLst/>
              <a:gdLst/>
              <a:ahLst/>
              <a:cxnLst/>
              <a:rect l="l" t="t" r="r" b="b"/>
              <a:pathLst>
                <a:path w="620" h="359" extrusionOk="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8" name="Google Shape;14228;p27"/>
            <p:cNvSpPr/>
            <p:nvPr/>
          </p:nvSpPr>
          <p:spPr>
            <a:xfrm>
              <a:off x="6260138" y="3813208"/>
              <a:ext cx="14925" cy="8975"/>
            </a:xfrm>
            <a:custGeom>
              <a:avLst/>
              <a:gdLst/>
              <a:ahLst/>
              <a:cxnLst/>
              <a:rect l="l" t="t" r="r" b="b"/>
              <a:pathLst>
                <a:path w="597" h="359" extrusionOk="0">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29" name="Google Shape;14229;p27"/>
            <p:cNvSpPr/>
            <p:nvPr/>
          </p:nvSpPr>
          <p:spPr>
            <a:xfrm>
              <a:off x="6376238" y="3813208"/>
              <a:ext cx="14900" cy="8975"/>
            </a:xfrm>
            <a:custGeom>
              <a:avLst/>
              <a:gdLst/>
              <a:ahLst/>
              <a:cxnLst/>
              <a:rect l="l" t="t" r="r" b="b"/>
              <a:pathLst>
                <a:path w="596" h="359" extrusionOk="0">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0" name="Google Shape;14230;p27"/>
            <p:cNvSpPr/>
            <p:nvPr/>
          </p:nvSpPr>
          <p:spPr>
            <a:xfrm>
              <a:off x="6329813" y="3813208"/>
              <a:ext cx="14900" cy="8975"/>
            </a:xfrm>
            <a:custGeom>
              <a:avLst/>
              <a:gdLst/>
              <a:ahLst/>
              <a:cxnLst/>
              <a:rect l="l" t="t" r="r" b="b"/>
              <a:pathLst>
                <a:path w="596" h="359" extrusionOk="0">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1" name="Google Shape;14231;p27"/>
            <p:cNvSpPr/>
            <p:nvPr/>
          </p:nvSpPr>
          <p:spPr>
            <a:xfrm>
              <a:off x="63530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2" name="Google Shape;14232;p27"/>
            <p:cNvSpPr/>
            <p:nvPr/>
          </p:nvSpPr>
          <p:spPr>
            <a:xfrm>
              <a:off x="6305988" y="3813208"/>
              <a:ext cx="16100" cy="8975"/>
            </a:xfrm>
            <a:custGeom>
              <a:avLst/>
              <a:gdLst/>
              <a:ahLst/>
              <a:cxnLst/>
              <a:rect l="l" t="t" r="r" b="b"/>
              <a:pathLst>
                <a:path w="644" h="359" extrusionOk="0">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3" name="Google Shape;14233;p27"/>
            <p:cNvSpPr/>
            <p:nvPr/>
          </p:nvSpPr>
          <p:spPr>
            <a:xfrm>
              <a:off x="6191088" y="3813208"/>
              <a:ext cx="14900" cy="8975"/>
            </a:xfrm>
            <a:custGeom>
              <a:avLst/>
              <a:gdLst/>
              <a:ahLst/>
              <a:cxnLst/>
              <a:rect l="l" t="t" r="r" b="b"/>
              <a:pathLst>
                <a:path w="596" h="359" extrusionOk="0">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4" name="Google Shape;14234;p27"/>
            <p:cNvSpPr/>
            <p:nvPr/>
          </p:nvSpPr>
          <p:spPr>
            <a:xfrm>
              <a:off x="6213713" y="3813208"/>
              <a:ext cx="14900" cy="8975"/>
            </a:xfrm>
            <a:custGeom>
              <a:avLst/>
              <a:gdLst/>
              <a:ahLst/>
              <a:cxnLst/>
              <a:rect l="l" t="t" r="r" b="b"/>
              <a:pathLst>
                <a:path w="596" h="359" extrusionOk="0">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5" name="Google Shape;14235;p27"/>
            <p:cNvSpPr/>
            <p:nvPr/>
          </p:nvSpPr>
          <p:spPr>
            <a:xfrm>
              <a:off x="6236913" y="3813208"/>
              <a:ext cx="14925" cy="8975"/>
            </a:xfrm>
            <a:custGeom>
              <a:avLst/>
              <a:gdLst/>
              <a:ahLst/>
              <a:cxnLst/>
              <a:rect l="l" t="t" r="r" b="b"/>
              <a:pathLst>
                <a:path w="597" h="359" extrusionOk="0">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6" name="Google Shape;14236;p27"/>
            <p:cNvSpPr/>
            <p:nvPr/>
          </p:nvSpPr>
          <p:spPr>
            <a:xfrm>
              <a:off x="63071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7" name="Google Shape;14237;p27"/>
            <p:cNvSpPr/>
            <p:nvPr/>
          </p:nvSpPr>
          <p:spPr>
            <a:xfrm>
              <a:off x="6191088" y="3873358"/>
              <a:ext cx="14900" cy="8950"/>
            </a:xfrm>
            <a:custGeom>
              <a:avLst/>
              <a:gdLst/>
              <a:ahLst/>
              <a:cxnLst/>
              <a:rect l="l" t="t" r="r" b="b"/>
              <a:pathLst>
                <a:path w="596" h="358" extrusionOk="0">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8" name="Google Shape;14238;p27"/>
            <p:cNvSpPr/>
            <p:nvPr/>
          </p:nvSpPr>
          <p:spPr>
            <a:xfrm>
              <a:off x="6236913" y="3873358"/>
              <a:ext cx="14925" cy="8950"/>
            </a:xfrm>
            <a:custGeom>
              <a:avLst/>
              <a:gdLst/>
              <a:ahLst/>
              <a:cxnLst/>
              <a:rect l="l" t="t" r="r" b="b"/>
              <a:pathLst>
                <a:path w="597" h="358" extrusionOk="0">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39" name="Google Shape;14239;p27"/>
            <p:cNvSpPr/>
            <p:nvPr/>
          </p:nvSpPr>
          <p:spPr>
            <a:xfrm>
              <a:off x="6260738" y="3873358"/>
              <a:ext cx="14325" cy="8950"/>
            </a:xfrm>
            <a:custGeom>
              <a:avLst/>
              <a:gdLst/>
              <a:ahLst/>
              <a:cxnLst/>
              <a:rect l="l" t="t" r="r" b="b"/>
              <a:pathLst>
                <a:path w="573" h="358" extrusionOk="0">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0" name="Google Shape;14240;p27"/>
            <p:cNvSpPr/>
            <p:nvPr/>
          </p:nvSpPr>
          <p:spPr>
            <a:xfrm>
              <a:off x="6213713" y="3873358"/>
              <a:ext cx="14900" cy="8950"/>
            </a:xfrm>
            <a:custGeom>
              <a:avLst/>
              <a:gdLst/>
              <a:ahLst/>
              <a:cxnLst/>
              <a:rect l="l" t="t" r="r" b="b"/>
              <a:pathLst>
                <a:path w="596" h="358" extrusionOk="0">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1" name="Google Shape;14241;p27"/>
            <p:cNvSpPr/>
            <p:nvPr/>
          </p:nvSpPr>
          <p:spPr>
            <a:xfrm>
              <a:off x="6283963" y="3873358"/>
              <a:ext cx="14900" cy="8950"/>
            </a:xfrm>
            <a:custGeom>
              <a:avLst/>
              <a:gdLst/>
              <a:ahLst/>
              <a:cxnLst/>
              <a:rect l="l" t="t" r="r" b="b"/>
              <a:pathLst>
                <a:path w="596" h="358" extrusionOk="0">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2" name="Google Shape;14242;p27"/>
            <p:cNvSpPr/>
            <p:nvPr/>
          </p:nvSpPr>
          <p:spPr>
            <a:xfrm>
              <a:off x="6154163" y="3789408"/>
              <a:ext cx="297700" cy="298300"/>
            </a:xfrm>
            <a:custGeom>
              <a:avLst/>
              <a:gdLst/>
              <a:ahLst/>
              <a:cxnLst/>
              <a:rect l="l" t="t" r="r" b="b"/>
              <a:pathLst>
                <a:path w="11908" h="11932" extrusionOk="0">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43" name="Google Shape;14243;p27"/>
          <p:cNvGrpSpPr/>
          <p:nvPr/>
        </p:nvGrpSpPr>
        <p:grpSpPr>
          <a:xfrm>
            <a:off x="7740860" y="3992609"/>
            <a:ext cx="356049" cy="353359"/>
            <a:chOff x="6648313" y="3791633"/>
            <a:chExt cx="297725" cy="295475"/>
          </a:xfrm>
        </p:grpSpPr>
        <p:sp>
          <p:nvSpPr>
            <p:cNvPr id="14244" name="Google Shape;14244;p27"/>
            <p:cNvSpPr/>
            <p:nvPr/>
          </p:nvSpPr>
          <p:spPr>
            <a:xfrm>
              <a:off x="6763213" y="3914433"/>
              <a:ext cx="68500" cy="8950"/>
            </a:xfrm>
            <a:custGeom>
              <a:avLst/>
              <a:gdLst/>
              <a:ahLst/>
              <a:cxnLst/>
              <a:rect l="l" t="t" r="r" b="b"/>
              <a:pathLst>
                <a:path w="2740" h="358" extrusionOk="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5" name="Google Shape;14245;p27"/>
            <p:cNvSpPr/>
            <p:nvPr/>
          </p:nvSpPr>
          <p:spPr>
            <a:xfrm>
              <a:off x="6763213" y="3934083"/>
              <a:ext cx="68500" cy="8950"/>
            </a:xfrm>
            <a:custGeom>
              <a:avLst/>
              <a:gdLst/>
              <a:ahLst/>
              <a:cxnLst/>
              <a:rect l="l" t="t" r="r" b="b"/>
              <a:pathLst>
                <a:path w="2740" h="358" extrusionOk="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6" name="Google Shape;14246;p27"/>
            <p:cNvSpPr/>
            <p:nvPr/>
          </p:nvSpPr>
          <p:spPr>
            <a:xfrm>
              <a:off x="6778713" y="3952533"/>
              <a:ext cx="38125" cy="8950"/>
            </a:xfrm>
            <a:custGeom>
              <a:avLst/>
              <a:gdLst/>
              <a:ahLst/>
              <a:cxnLst/>
              <a:rect l="l" t="t" r="r" b="b"/>
              <a:pathLst>
                <a:path w="1525" h="358" extrusionOk="0">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7" name="Google Shape;14247;p27"/>
            <p:cNvSpPr/>
            <p:nvPr/>
          </p:nvSpPr>
          <p:spPr>
            <a:xfrm>
              <a:off x="6732863" y="3873358"/>
              <a:ext cx="129225" cy="129800"/>
            </a:xfrm>
            <a:custGeom>
              <a:avLst/>
              <a:gdLst/>
              <a:ahLst/>
              <a:cxnLst/>
              <a:rect l="l" t="t" r="r" b="b"/>
              <a:pathLst>
                <a:path w="5169" h="5192" extrusionOk="0">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48" name="Google Shape;14248;p27"/>
            <p:cNvSpPr/>
            <p:nvPr/>
          </p:nvSpPr>
          <p:spPr>
            <a:xfrm>
              <a:off x="6648313" y="3791633"/>
              <a:ext cx="297725" cy="295475"/>
            </a:xfrm>
            <a:custGeom>
              <a:avLst/>
              <a:gdLst/>
              <a:ahLst/>
              <a:cxnLst/>
              <a:rect l="l" t="t" r="r" b="b"/>
              <a:pathLst>
                <a:path w="11909" h="11819" extrusionOk="0">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grpSp>
        <p:nvGrpSpPr>
          <p:cNvPr id="14249" name="Google Shape;14249;p27"/>
          <p:cNvGrpSpPr/>
          <p:nvPr/>
        </p:nvGrpSpPr>
        <p:grpSpPr>
          <a:xfrm>
            <a:off x="4023373" y="1767816"/>
            <a:ext cx="358172" cy="355332"/>
            <a:chOff x="4176963" y="1931283"/>
            <a:chExt cx="299500" cy="297125"/>
          </a:xfrm>
        </p:grpSpPr>
        <p:sp>
          <p:nvSpPr>
            <p:cNvPr id="14250" name="Google Shape;14250;p27"/>
            <p:cNvSpPr/>
            <p:nvPr/>
          </p:nvSpPr>
          <p:spPr>
            <a:xfrm>
              <a:off x="4333563" y="1931283"/>
              <a:ext cx="142900" cy="294125"/>
            </a:xfrm>
            <a:custGeom>
              <a:avLst/>
              <a:gdLst/>
              <a:ahLst/>
              <a:cxnLst/>
              <a:rect l="l" t="t" r="r" b="b"/>
              <a:pathLst>
                <a:path w="5716" h="11765" extrusionOk="0">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1" name="Google Shape;14251;p27"/>
            <p:cNvSpPr/>
            <p:nvPr/>
          </p:nvSpPr>
          <p:spPr>
            <a:xfrm>
              <a:off x="4176963" y="1932483"/>
              <a:ext cx="142925" cy="295925"/>
            </a:xfrm>
            <a:custGeom>
              <a:avLst/>
              <a:gdLst/>
              <a:ahLst/>
              <a:cxnLst/>
              <a:rect l="l" t="t" r="r" b="b"/>
              <a:pathLst>
                <a:path w="5717" h="11837" extrusionOk="0">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2" name="Google Shape;14252;p27"/>
            <p:cNvSpPr/>
            <p:nvPr/>
          </p:nvSpPr>
          <p:spPr>
            <a:xfrm>
              <a:off x="4249013" y="2002733"/>
              <a:ext cx="153025" cy="153625"/>
            </a:xfrm>
            <a:custGeom>
              <a:avLst/>
              <a:gdLst/>
              <a:ahLst/>
              <a:cxnLst/>
              <a:rect l="l" t="t" r="r" b="b"/>
              <a:pathLst>
                <a:path w="6121" h="6145" extrusionOk="0">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3" name="Google Shape;14253;p27"/>
            <p:cNvSpPr/>
            <p:nvPr/>
          </p:nvSpPr>
          <p:spPr>
            <a:xfrm>
              <a:off x="4291888" y="2056308"/>
              <a:ext cx="66700" cy="8950"/>
            </a:xfrm>
            <a:custGeom>
              <a:avLst/>
              <a:gdLst/>
              <a:ahLst/>
              <a:cxnLst/>
              <a:rect l="l" t="t" r="r" b="b"/>
              <a:pathLst>
                <a:path w="2668" h="358" extrusionOk="0">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4" name="Google Shape;14254;p27"/>
            <p:cNvSpPr/>
            <p:nvPr/>
          </p:nvSpPr>
          <p:spPr>
            <a:xfrm>
              <a:off x="4291888" y="2074758"/>
              <a:ext cx="66700" cy="8975"/>
            </a:xfrm>
            <a:custGeom>
              <a:avLst/>
              <a:gdLst/>
              <a:ahLst/>
              <a:cxnLst/>
              <a:rect l="l" t="t" r="r" b="b"/>
              <a:pathLst>
                <a:path w="2668" h="359" extrusionOk="0">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sp>
          <p:nvSpPr>
            <p:cNvPr id="14255" name="Google Shape;14255;p27"/>
            <p:cNvSpPr/>
            <p:nvPr/>
          </p:nvSpPr>
          <p:spPr>
            <a:xfrm>
              <a:off x="4305563" y="2092633"/>
              <a:ext cx="38725" cy="8950"/>
            </a:xfrm>
            <a:custGeom>
              <a:avLst/>
              <a:gdLst/>
              <a:ahLst/>
              <a:cxnLst/>
              <a:rect l="l" t="t" r="r" b="b"/>
              <a:pathLst>
                <a:path w="1549" h="358" extrusionOk="0">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B Nazanin" panose="00000700000000000000" pitchFamily="2" charset="-78"/>
                <a:sym typeface="Arial"/>
              </a:endParaRPr>
            </a:p>
          </p:txBody>
        </p:sp>
      </p:grpSp>
      <p:sp>
        <p:nvSpPr>
          <p:cNvPr id="14256" name="Google Shape;14256;p27"/>
          <p:cNvSpPr txBox="1"/>
          <p:nvPr/>
        </p:nvSpPr>
        <p:spPr>
          <a:xfrm>
            <a:off x="1048350" y="1158650"/>
            <a:ext cx="7047300" cy="482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fa-IR" sz="1600" b="0" i="0" u="none" strike="noStrike" kern="0" cap="none" spc="0" normalizeH="0" baseline="0" noProof="0" dirty="0">
                <a:ln>
                  <a:noFill/>
                </a:ln>
                <a:solidFill>
                  <a:schemeClr val="tx1"/>
                </a:solidFill>
                <a:effectLst/>
                <a:uLnTx/>
                <a:uFillTx/>
                <a:cs typeface="B Nazanin" panose="00000700000000000000" pitchFamily="2" charset="-78"/>
                <a:sym typeface="Arial"/>
              </a:rPr>
              <a:t>عناصر اینفوگرافیک</a:t>
            </a:r>
            <a:endParaRPr kumimoji="0" sz="1600" b="0" i="0" u="none" strike="noStrike" kern="0" cap="none" spc="0" normalizeH="0" baseline="0" noProof="0" dirty="0">
              <a:ln>
                <a:noFill/>
              </a:ln>
              <a:solidFill>
                <a:schemeClr val="tx1"/>
              </a:solidFill>
              <a:effectLst/>
              <a:uLnTx/>
              <a:uFillTx/>
              <a:cs typeface="B Nazanin" panose="00000700000000000000" pitchFamily="2" charset="-78"/>
              <a:sym typeface="Arial"/>
            </a:endParaRPr>
          </a:p>
        </p:txBody>
      </p:sp>
      <p:sp>
        <p:nvSpPr>
          <p:cNvPr id="14257" name="Google Shape;14257;p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نمادهای برتر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257"/>
        <p:cNvGrpSpPr/>
        <p:nvPr/>
      </p:nvGrpSpPr>
      <p:grpSpPr>
        <a:xfrm>
          <a:off x="0" y="0"/>
          <a:ext cx="0" cy="0"/>
          <a:chOff x="0" y="0"/>
          <a:chExt cx="0" cy="0"/>
        </a:xfrm>
      </p:grpSpPr>
      <p:sp>
        <p:nvSpPr>
          <p:cNvPr id="1258" name="Google Shape;1258;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cs typeface="B Nazanin" panose="00000700000000000000" pitchFamily="2" charset="-78"/>
              </a:rPr>
              <a:t>بیماری ترومبوز</a:t>
            </a:r>
            <a:endParaRPr dirty="0">
              <a:solidFill>
                <a:schemeClr val="lt1"/>
              </a:solidFill>
              <a:cs typeface="B Nazanin" panose="00000700000000000000" pitchFamily="2" charset="-78"/>
            </a:endParaRPr>
          </a:p>
        </p:txBody>
      </p:sp>
      <p:sp>
        <p:nvSpPr>
          <p:cNvPr id="1259" name="Google Shape;1259;p44"/>
          <p:cNvSpPr txBox="1">
            <a:spLocks noGrp="1"/>
          </p:cNvSpPr>
          <p:nvPr>
            <p:ph type="title" idx="2"/>
          </p:nvPr>
        </p:nvSpPr>
        <p:spPr>
          <a:xfrm>
            <a:off x="1588862" y="2769378"/>
            <a:ext cx="2696100" cy="412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cs typeface="B Nazanin" panose="00000700000000000000" pitchFamily="2" charset="-78"/>
              </a:rPr>
              <a:t>عنوان در اینجا</a:t>
            </a:r>
            <a:endParaRPr dirty="0">
              <a:solidFill>
                <a:schemeClr val="lt1"/>
              </a:solidFill>
              <a:cs typeface="B Nazanin" panose="00000700000000000000" pitchFamily="2" charset="-78"/>
            </a:endParaRPr>
          </a:p>
        </p:txBody>
      </p:sp>
      <p:sp>
        <p:nvSpPr>
          <p:cNvPr id="1260" name="Google Shape;1260;p44"/>
          <p:cNvSpPr txBox="1">
            <a:spLocks noGrp="1"/>
          </p:cNvSpPr>
          <p:nvPr>
            <p:ph type="title" idx="3"/>
          </p:nvPr>
        </p:nvSpPr>
        <p:spPr>
          <a:xfrm>
            <a:off x="4859038" y="2769300"/>
            <a:ext cx="2696100" cy="4122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chemeClr val="lt1"/>
                </a:solidFill>
                <a:cs typeface="B Nazanin" panose="00000700000000000000" pitchFamily="2" charset="-78"/>
              </a:rPr>
              <a:t>عنوان در اینجا</a:t>
            </a:r>
          </a:p>
        </p:txBody>
      </p:sp>
      <p:sp>
        <p:nvSpPr>
          <p:cNvPr id="1261" name="Google Shape;1261;p44"/>
          <p:cNvSpPr txBox="1">
            <a:spLocks noGrp="1"/>
          </p:cNvSpPr>
          <p:nvPr>
            <p:ph type="subTitle" idx="1"/>
          </p:nvPr>
        </p:nvSpPr>
        <p:spPr>
          <a:xfrm>
            <a:off x="4788088" y="3409192"/>
            <a:ext cx="2696100" cy="934500"/>
          </a:xfrm>
          <a:prstGeom prst="rect">
            <a:avLst/>
          </a:prstGeom>
        </p:spPr>
        <p:txBody>
          <a:bodyPr spcFirstLastPara="1" wrap="square" lIns="91425" tIns="91425" rIns="91425" bIns="91425" anchor="ctr" anchorCtr="0">
            <a:noAutofit/>
          </a:bodyPr>
          <a:lstStyle/>
          <a:p>
            <a:pPr marL="0" lvl="0" indent="0" algn="ctr" rtl="1">
              <a:lnSpc>
                <a:spcPct val="150000"/>
              </a:lnSpc>
              <a:spcBef>
                <a:spcPts val="0"/>
              </a:spcBef>
              <a:spcAft>
                <a:spcPts val="0"/>
              </a:spcAft>
              <a:buNone/>
            </a:pPr>
            <a:r>
              <a:rPr lang="fa-IR" dirty="0">
                <a:solidFill>
                  <a:schemeClr val="lt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solidFill>
                <a:schemeClr val="lt1"/>
              </a:solidFill>
              <a:cs typeface="B Nazanin" panose="00000700000000000000" pitchFamily="2" charset="-78"/>
            </a:endParaRPr>
          </a:p>
        </p:txBody>
      </p:sp>
      <p:sp>
        <p:nvSpPr>
          <p:cNvPr id="1262" name="Google Shape;1262;p44"/>
          <p:cNvSpPr txBox="1">
            <a:spLocks noGrp="1"/>
          </p:cNvSpPr>
          <p:nvPr>
            <p:ph type="subTitle" idx="4"/>
          </p:nvPr>
        </p:nvSpPr>
        <p:spPr>
          <a:xfrm>
            <a:off x="1588862" y="3388903"/>
            <a:ext cx="2696100" cy="934500"/>
          </a:xfrm>
          <a:prstGeom prst="rect">
            <a:avLst/>
          </a:prstGeom>
        </p:spPr>
        <p:txBody>
          <a:bodyPr spcFirstLastPara="1" wrap="square" lIns="91425" tIns="91425" rIns="91425" bIns="91425" anchor="ctr" anchorCtr="0">
            <a:noAutofit/>
          </a:bodyPr>
          <a:lstStyle/>
          <a:p>
            <a:pPr marL="0" lvl="0" indent="0" algn="ctr" rtl="1">
              <a:lnSpc>
                <a:spcPct val="150000"/>
              </a:lnSpc>
              <a:spcBef>
                <a:spcPts val="0"/>
              </a:spcBef>
              <a:spcAft>
                <a:spcPts val="0"/>
              </a:spcAft>
              <a:buNone/>
            </a:pPr>
            <a:r>
              <a:rPr lang="fa-IR" dirty="0">
                <a:solidFill>
                  <a:schemeClr val="lt1"/>
                </a:solidFill>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solidFill>
                <a:schemeClr val="lt1"/>
              </a:solidFill>
              <a:cs typeface="B Nazanin" panose="00000700000000000000" pitchFamily="2" charset="-78"/>
            </a:endParaRPr>
          </a:p>
        </p:txBody>
      </p:sp>
      <p:sp>
        <p:nvSpPr>
          <p:cNvPr id="1263" name="Google Shape;1263;p44"/>
          <p:cNvSpPr/>
          <p:nvPr/>
        </p:nvSpPr>
        <p:spPr>
          <a:xfrm>
            <a:off x="2543600" y="1785150"/>
            <a:ext cx="786600" cy="7866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64" name="Google Shape;1264;p44"/>
          <p:cNvSpPr/>
          <p:nvPr/>
        </p:nvSpPr>
        <p:spPr>
          <a:xfrm>
            <a:off x="5813775" y="1785150"/>
            <a:ext cx="786600" cy="786600"/>
          </a:xfrm>
          <a:prstGeom prst="ellipse">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265" name="Google Shape;1265;p44"/>
          <p:cNvGrpSpPr/>
          <p:nvPr/>
        </p:nvGrpSpPr>
        <p:grpSpPr>
          <a:xfrm>
            <a:off x="6032097" y="2004385"/>
            <a:ext cx="350004" cy="348128"/>
            <a:chOff x="-24353075" y="3891250"/>
            <a:chExt cx="293800" cy="292225"/>
          </a:xfrm>
        </p:grpSpPr>
        <p:sp>
          <p:nvSpPr>
            <p:cNvPr id="1266" name="Google Shape;1266;p4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67" name="Google Shape;1267;p4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268" name="Google Shape;1268;p44"/>
          <p:cNvGrpSpPr/>
          <p:nvPr/>
        </p:nvGrpSpPr>
        <p:grpSpPr>
          <a:xfrm>
            <a:off x="2777371" y="2001929"/>
            <a:ext cx="319060" cy="353042"/>
            <a:chOff x="-25445525" y="3175900"/>
            <a:chExt cx="267825" cy="296350"/>
          </a:xfrm>
        </p:grpSpPr>
        <p:sp>
          <p:nvSpPr>
            <p:cNvPr id="1269" name="Google Shape;1269;p4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70" name="Google Shape;1270;p4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71" name="Google Shape;1271;p4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75"/>
        <p:cNvGrpSpPr/>
        <p:nvPr/>
      </p:nvGrpSpPr>
      <p:grpSpPr>
        <a:xfrm>
          <a:off x="0" y="0"/>
          <a:ext cx="0" cy="0"/>
          <a:chOff x="0" y="0"/>
          <a:chExt cx="0" cy="0"/>
        </a:xfrm>
      </p:grpSpPr>
      <p:sp>
        <p:nvSpPr>
          <p:cNvPr id="1276" name="Google Shape;1276;p4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dirty="0">
                <a:cs typeface="B Nazanin" panose="00000700000000000000" pitchFamily="2" charset="-78"/>
              </a:rPr>
              <a:t>تاریخچه روز جهانی ترومبوز</a:t>
            </a:r>
            <a:endParaRPr dirty="0">
              <a:cs typeface="B Nazanin" panose="00000700000000000000" pitchFamily="2" charset="-78"/>
            </a:endParaRPr>
          </a:p>
        </p:txBody>
      </p:sp>
      <p:sp>
        <p:nvSpPr>
          <p:cNvPr id="1277" name="Google Shape;1277;p45"/>
          <p:cNvSpPr txBox="1">
            <a:spLocks noGrp="1"/>
          </p:cNvSpPr>
          <p:nvPr>
            <p:ph type="subTitle" idx="1"/>
          </p:nvPr>
        </p:nvSpPr>
        <p:spPr>
          <a:xfrm>
            <a:off x="4998183" y="1440775"/>
            <a:ext cx="3040800" cy="2875200"/>
          </a:xfrm>
          <a:prstGeom prst="rect">
            <a:avLst/>
          </a:prstGeom>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700000000000000" pitchFamily="2" charset="-78"/>
            </a:endParaRPr>
          </a:p>
        </p:txBody>
      </p:sp>
      <p:sp>
        <p:nvSpPr>
          <p:cNvPr id="1278" name="Google Shape;1278;p45"/>
          <p:cNvSpPr txBox="1">
            <a:spLocks noGrp="1"/>
          </p:cNvSpPr>
          <p:nvPr>
            <p:ph type="subTitle" idx="2"/>
          </p:nvPr>
        </p:nvSpPr>
        <p:spPr>
          <a:xfrm>
            <a:off x="1105013" y="1440775"/>
            <a:ext cx="3040800" cy="2875200"/>
          </a:xfrm>
          <a:prstGeom prst="rect">
            <a:avLst/>
          </a:prstGeom>
        </p:spPr>
        <p:txBody>
          <a:bodyPr spcFirstLastPara="1" wrap="square" lIns="91425" tIns="91425" rIns="91425" bIns="91425" anchor="ctr"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sp>
        <p:nvSpPr>
          <p:cNvPr id="1283" name="Google Shape;1283;p46"/>
          <p:cNvSpPr txBox="1">
            <a:spLocks noGrp="1"/>
          </p:cNvSpPr>
          <p:nvPr>
            <p:ph type="title"/>
          </p:nvPr>
        </p:nvSpPr>
        <p:spPr>
          <a:xfrm>
            <a:off x="3242425" y="1854013"/>
            <a:ext cx="3852000" cy="7551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ترومبوز</a:t>
            </a:r>
            <a:endParaRPr dirty="0">
              <a:cs typeface="B Nazanin" panose="00000700000000000000" pitchFamily="2" charset="-78"/>
            </a:endParaRPr>
          </a:p>
        </p:txBody>
      </p:sp>
      <p:sp>
        <p:nvSpPr>
          <p:cNvPr id="1284" name="Google Shape;1284;p46"/>
          <p:cNvSpPr txBox="1">
            <a:spLocks noGrp="1"/>
          </p:cNvSpPr>
          <p:nvPr>
            <p:ph type="title" idx="2"/>
          </p:nvPr>
        </p:nvSpPr>
        <p:spPr>
          <a:xfrm>
            <a:off x="2049561" y="2150850"/>
            <a:ext cx="1052100" cy="841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1285" name="Google Shape;1285;p46"/>
          <p:cNvSpPr txBox="1">
            <a:spLocks noGrp="1"/>
          </p:cNvSpPr>
          <p:nvPr>
            <p:ph type="subTitle" idx="1"/>
          </p:nvPr>
        </p:nvSpPr>
        <p:spPr>
          <a:xfrm>
            <a:off x="3242425" y="2774063"/>
            <a:ext cx="3852000" cy="515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1286" name="Google Shape;1286;p46"/>
          <p:cNvCxnSpPr/>
          <p:nvPr/>
        </p:nvCxnSpPr>
        <p:spPr>
          <a:xfrm rot="10800000">
            <a:off x="289582" y="3031775"/>
            <a:ext cx="26124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90"/>
        <p:cNvGrpSpPr/>
        <p:nvPr/>
      </p:nvGrpSpPr>
      <p:grpSpPr>
        <a:xfrm>
          <a:off x="0" y="0"/>
          <a:ext cx="0" cy="0"/>
          <a:chOff x="0" y="0"/>
          <a:chExt cx="0" cy="0"/>
        </a:xfrm>
      </p:grpSpPr>
      <p:sp>
        <p:nvSpPr>
          <p:cNvPr id="1291" name="Google Shape;1291;p47"/>
          <p:cNvSpPr txBox="1">
            <a:spLocks noGrp="1"/>
          </p:cNvSpPr>
          <p:nvPr>
            <p:ph type="title"/>
          </p:nvPr>
        </p:nvSpPr>
        <p:spPr>
          <a:xfrm>
            <a:off x="1645350" y="860275"/>
            <a:ext cx="5247600" cy="1008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ترومبوز چیست؟</a:t>
            </a:r>
            <a:endParaRPr dirty="0">
              <a:cs typeface="B Nazanin" panose="00000700000000000000" pitchFamily="2" charset="-78"/>
            </a:endParaRPr>
          </a:p>
        </p:txBody>
      </p:sp>
      <p:sp>
        <p:nvSpPr>
          <p:cNvPr id="1292" name="Google Shape;1292;p47"/>
          <p:cNvSpPr txBox="1">
            <a:spLocks noGrp="1"/>
          </p:cNvSpPr>
          <p:nvPr>
            <p:ph type="body" idx="1"/>
          </p:nvPr>
        </p:nvSpPr>
        <p:spPr>
          <a:xfrm>
            <a:off x="1645350" y="1868250"/>
            <a:ext cx="5247600" cy="2415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Clr>
                <a:srgbClr val="273D40"/>
              </a:buClr>
              <a:buSzPts val="600"/>
              <a:buFont typeface="Arial"/>
              <a:buNone/>
            </a:pPr>
            <a:r>
              <a:rPr lang="fa-IR" dirty="0">
                <a:solidFill>
                  <a:schemeClr val="dk1"/>
                </a:solidFill>
                <a:cs typeface="B Nazanin" panose="00000700000000000000" pitchFamily="2" charset="-78"/>
              </a:rPr>
              <a:t>آیا می دانید چه چیزی به شما کمک می کند تا نقطه نظر خود را شفاف کنید؟</a:t>
            </a:r>
            <a:br>
              <a:rPr lang="fa-IR" dirty="0">
                <a:solidFill>
                  <a:schemeClr val="dk1"/>
                </a:solidFill>
                <a:cs typeface="B Nazanin" panose="00000700000000000000" pitchFamily="2" charset="-78"/>
              </a:rPr>
            </a:br>
            <a:r>
              <a:rPr lang="fa-IR" dirty="0">
                <a:solidFill>
                  <a:schemeClr val="dk1"/>
                </a:solidFill>
                <a:cs typeface="B Nazanin" panose="00000700000000000000" pitchFamily="2" charset="-78"/>
              </a:rPr>
              <a:t>لیست هایی مانند این:</a:t>
            </a:r>
          </a:p>
          <a:p>
            <a:pPr marL="241300" lvl="0" indent="-215900" algn="r" rtl="1">
              <a:spcBef>
                <a:spcPts val="1600"/>
              </a:spcBef>
              <a:spcAft>
                <a:spcPts val="0"/>
              </a:spcAft>
              <a:buSzPts val="1400"/>
              <a:buChar char="●"/>
            </a:pPr>
            <a:r>
              <a:rPr lang="fa-IR" dirty="0">
                <a:solidFill>
                  <a:schemeClr val="dk1"/>
                </a:solidFill>
                <a:cs typeface="B Nazanin" panose="00000700000000000000" pitchFamily="2" charset="-78"/>
              </a:rPr>
              <a:t>آنها ساده هستند</a:t>
            </a:r>
          </a:p>
          <a:p>
            <a:pPr marL="241300" lvl="0" indent="-215900" algn="r" rtl="1">
              <a:spcBef>
                <a:spcPts val="1600"/>
              </a:spcBef>
              <a:spcAft>
                <a:spcPts val="0"/>
              </a:spcAft>
              <a:buSzPts val="1400"/>
              <a:buChar char="●"/>
            </a:pPr>
            <a:r>
              <a:rPr lang="fa-IR" dirty="0">
                <a:solidFill>
                  <a:schemeClr val="dk1"/>
                </a:solidFill>
                <a:cs typeface="B Nazanin" panose="00000700000000000000" pitchFamily="2" charset="-78"/>
              </a:rPr>
              <a:t>شما می توانید ایده های خود را به وضوح سازماندهی کنید</a:t>
            </a:r>
          </a:p>
          <a:p>
            <a:pPr marL="241300" lvl="0" indent="-215900" algn="r" rtl="1">
              <a:spcBef>
                <a:spcPts val="1600"/>
              </a:spcBef>
              <a:spcAft>
                <a:spcPts val="0"/>
              </a:spcAft>
              <a:buSzPts val="1400"/>
              <a:buChar char="●"/>
            </a:pPr>
            <a:r>
              <a:rPr lang="fa-IR" dirty="0">
                <a:solidFill>
                  <a:schemeClr val="dk1"/>
                </a:solidFill>
                <a:cs typeface="B Nazanin" panose="00000700000000000000" pitchFamily="2" charset="-78"/>
              </a:rPr>
              <a:t>خرید شیر را هرگز فراموش نخواهید کرد!</a:t>
            </a:r>
          </a:p>
          <a:p>
            <a:pPr marL="0" lvl="0" indent="0" algn="r" rtl="1">
              <a:spcBef>
                <a:spcPts val="1600"/>
              </a:spcBef>
              <a:spcAft>
                <a:spcPts val="0"/>
              </a:spcAft>
              <a:buNone/>
            </a:pPr>
            <a:r>
              <a:rPr lang="fa-IR" dirty="0">
                <a:solidFill>
                  <a:schemeClr val="dk1"/>
                </a:solidFill>
                <a:cs typeface="B Nazanin" panose="00000700000000000000" pitchFamily="2" charset="-78"/>
              </a:rPr>
              <a:t>و مهم‌ترین چیز: مخاطب از ارائه شما غافل نخواهد شد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World Thrombosis Disease Day by Slidesgo">
  <a:themeElements>
    <a:clrScheme name="Simple Light">
      <a:dk1>
        <a:srgbClr val="191919"/>
      </a:dk1>
      <a:lt1>
        <a:srgbClr val="FFFFFF"/>
      </a:lt1>
      <a:dk2>
        <a:srgbClr val="B60824"/>
      </a:dk2>
      <a:lt2>
        <a:srgbClr val="C00E58"/>
      </a:lt2>
      <a:accent1>
        <a:srgbClr val="582481"/>
      </a:accent1>
      <a:accent2>
        <a:srgbClr val="FFFFFF"/>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1729</Words>
  <Application>Microsoft Office PowerPoint</Application>
  <PresentationFormat>On-screen Show (16:9)</PresentationFormat>
  <Paragraphs>291</Paragraphs>
  <Slides>51</Slides>
  <Notes>51</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51</vt:i4>
      </vt:variant>
    </vt:vector>
  </HeadingPairs>
  <TitlesOfParts>
    <vt:vector size="64" baseType="lpstr">
      <vt:lpstr>Calibri</vt:lpstr>
      <vt:lpstr>DM Serif Display</vt:lpstr>
      <vt:lpstr>Roboto Condensed Light</vt:lpstr>
      <vt:lpstr>Roboto Medium</vt:lpstr>
      <vt:lpstr>Lato</vt:lpstr>
      <vt:lpstr>Amatic SC</vt:lpstr>
      <vt:lpstr>Arial</vt:lpstr>
      <vt:lpstr>Cambay</vt:lpstr>
      <vt:lpstr>PT Sans</vt:lpstr>
      <vt:lpstr>Open Sans Light</vt:lpstr>
      <vt:lpstr>Bebas Neue</vt:lpstr>
      <vt:lpstr>Lato Black</vt:lpstr>
      <vt:lpstr>World Thrombosis Disease Day by Slidesgo</vt:lpstr>
      <vt:lpstr>روز جهانی بیماری ترومبوز</vt:lpstr>
      <vt:lpstr>نتیجه گیری</vt:lpstr>
      <vt:lpstr>خوش آمادید</vt:lpstr>
      <vt:lpstr>معرفی</vt:lpstr>
      <vt:lpstr>معرفی</vt:lpstr>
      <vt:lpstr>بیماری ترومبوز</vt:lpstr>
      <vt:lpstr>تاریخچه روز جهانی ترومبوز</vt:lpstr>
      <vt:lpstr>ترومبوز</vt:lpstr>
      <vt:lpstr>ترومبوز چیست؟</vt:lpstr>
      <vt:lpstr>چه چیزی باعث ترومبوز می شود؟</vt:lpstr>
      <vt:lpstr>چه کسانی در معرض خطر ابتلا به آن هستند؟</vt:lpstr>
      <vt:lpstr>پژوهش</vt:lpstr>
      <vt:lpstr>کلمات فوق العاده</vt:lpstr>
      <vt:lpstr>-یک نفر معروف</vt:lpstr>
      <vt:lpstr>یک تصویر ارزش هزار کلمه است</vt:lpstr>
      <vt:lpstr>یک تصویر همیشه مفهوم را تقویت می کند</vt:lpstr>
      <vt:lpstr>13/10</vt:lpstr>
      <vt:lpstr>150,000</vt:lpstr>
      <vt:lpstr>25%</vt:lpstr>
      <vt:lpstr>نرم افزار دسکتاپ</vt:lpstr>
      <vt:lpstr>برنامه تبلت</vt:lpstr>
      <vt:lpstr>وب موبایل</vt:lpstr>
      <vt:lpstr>عامل خطر</vt:lpstr>
      <vt:lpstr>بیشترین تعداد موارد در جهان</vt:lpstr>
      <vt:lpstr>تیم ما</vt:lpstr>
      <vt:lpstr>جدول زمانی روز جهانی ترومبوز</vt:lpstr>
      <vt:lpstr>حقایقی در مورد ترومبوز</vt:lpstr>
      <vt:lpstr>عوامل خطر</vt:lpstr>
      <vt:lpstr>موارد ترومبوز در سالهای اخیر</vt:lpstr>
      <vt:lpstr>چرا روز ترومبوز مهم است؟</vt:lpstr>
      <vt:lpstr>انواع ترومبوز</vt:lpstr>
      <vt:lpstr>ترومبوز ورید چیست؟</vt:lpstr>
      <vt:lpstr>منابع</vt:lpstr>
      <vt:lpstr>با تشکر!</vt:lpstr>
      <vt:lpstr>منابع جایگزین</vt:lpstr>
      <vt:lpstr>منابع</vt:lpstr>
      <vt:lpstr>PowerPoint Presentation</vt:lpstr>
      <vt:lpstr>PowerPoint Presentation</vt:lpstr>
      <vt:lpstr>PowerPoint Presentation</vt:lpstr>
      <vt:lpstr>از منابع گرافیکی قابل ویرایش ما استفاده کنید...</vt:lpstr>
      <vt:lpstr>PowerPoint Presentation</vt:lpstr>
      <vt:lpstr>اینفوگرافیک ممتاز</vt:lpstr>
      <vt:lpstr>اینفوگرافیک ممتاز</vt:lpstr>
      <vt:lpstr>PowerPoint Presentation</vt:lpstr>
      <vt:lpstr>PowerPoint Presentation</vt:lpstr>
      <vt:lpstr>PowerPoint Presentation</vt:lpstr>
      <vt:lpstr>PowerPoint Presentation</vt:lpstr>
      <vt:lpstr>PowerPoint Presentation</vt:lpstr>
      <vt:lpstr>نمادهای برتر</vt:lpstr>
      <vt:lpstr>نمادهای برتر</vt:lpstr>
      <vt:lpstr>نمادهای برتر</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2023-09-14T05:28:22Z</dcterms:modified>
</cp:coreProperties>
</file>